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3" r:id="rId1"/>
    <p:sldMasterId id="2147483648" r:id="rId2"/>
  </p:sldMasterIdLst>
  <p:notesMasterIdLst>
    <p:notesMasterId r:id="rId11"/>
  </p:notesMasterIdLst>
  <p:handoutMasterIdLst>
    <p:handoutMasterId r:id="rId12"/>
  </p:handoutMasterIdLst>
  <p:sldIdLst>
    <p:sldId id="2963" r:id="rId3"/>
    <p:sldId id="2962" r:id="rId4"/>
    <p:sldId id="2982" r:id="rId5"/>
    <p:sldId id="2955" r:id="rId6"/>
    <p:sldId id="2968" r:id="rId7"/>
    <p:sldId id="2976" r:id="rId8"/>
    <p:sldId id="2972" r:id="rId9"/>
    <p:sldId id="2981" r:id="rId10"/>
  </p:sldIdLst>
  <p:sldSz cx="24377650" cy="13716000"/>
  <p:notesSz cx="6858000" cy="9144000"/>
  <p:defaultTextStyle>
    <a:defPPr>
      <a:defRPr lang="en-US"/>
    </a:defPPr>
    <a:lvl1pPr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912813" indent="-4556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827213" indent="-9128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741613" indent="-13700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3656013" indent="-1827213" algn="l" defTabSz="1827213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29" userDrawn="1">
          <p15:clr>
            <a:srgbClr val="A4A3A4"/>
          </p15:clr>
        </p15:guide>
        <p15:guide id="2" pos="1282">
          <p15:clr>
            <a:srgbClr val="A4A3A4"/>
          </p15:clr>
        </p15:guide>
        <p15:guide id="3" pos="122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D43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6" autoAdjust="0"/>
    <p:restoredTop sz="88132" autoAdjust="0"/>
  </p:normalViewPr>
  <p:slideViewPr>
    <p:cSldViewPr snapToGrid="0" snapToObjects="1" showGuides="1">
      <p:cViewPr varScale="1">
        <p:scale>
          <a:sx n="52" d="100"/>
          <a:sy n="52" d="100"/>
        </p:scale>
        <p:origin x="760" y="200"/>
      </p:cViewPr>
      <p:guideLst>
        <p:guide orient="horz" pos="6429"/>
        <p:guide pos="1282"/>
        <p:guide pos="12282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169" d="100"/>
          <a:sy n="169" d="100"/>
        </p:scale>
        <p:origin x="540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840521-E0F5-EC4C-B3DF-5726B308DE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296F2E-6009-5D47-889E-AEEF28902C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171208-C624-144A-9F61-336B2C9D6248}" type="datetimeFigureOut">
              <a:rPr lang="en-US"/>
              <a:pPr>
                <a:defRPr/>
              </a:pPr>
              <a:t>10/18/19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1D6A30-6CE9-9944-BAA4-E04FFAD46D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E1633-AC81-9041-8475-A054590F3D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F5435D-5C22-AD4C-9C4B-FFE442BED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6E2DF8-FCB1-E34F-8AD2-84892CEF99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481E-1F4D-8C44-99FD-D4087D3970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4090AE95-618E-5349-ADE3-BA956BC21E09}" type="datetimeFigureOut">
              <a:rPr lang="en-US"/>
              <a:pPr>
                <a:defRPr/>
              </a:pPr>
              <a:t>10/18/19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0170DC4-FFCF-CE4E-A38A-AC16D70EB3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EBDB8D7-0EC2-9E44-83A4-4CF845DC3F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9559F-691E-7A46-86C5-16F86BBAC3C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63095-E060-5D41-B056-E75D5917DE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Calibri Light"/>
              </a:defRPr>
            </a:lvl1pPr>
          </a:lstStyle>
          <a:p>
            <a:pPr>
              <a:defRPr/>
            </a:pPr>
            <a:fld id="{F02C3F75-B954-F94C-9C45-689AE6BB75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28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72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16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013" algn="l" defTabSz="912813" rtl="0" eaLnBrk="0" fontAlgn="base" hangingPunct="0">
      <a:spcBef>
        <a:spcPct val="30000"/>
      </a:spcBef>
      <a:spcAft>
        <a:spcPct val="0"/>
      </a:spcAft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2C3F75-B954-F94C-9C45-689AE6BB759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405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67553026-B884-664C-9757-EE3EE18E4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BAE37054-A33D-AC4F-AC8A-B9616A34F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Calibri Light" panose="020F0302020204030204" pitchFamily="34" charset="0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5897ED62-D3EE-1044-BBE3-ECE45B2998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7213" fontAlgn="base">
              <a:spcBef>
                <a:spcPct val="0"/>
              </a:spcBef>
              <a:spcAft>
                <a:spcPct val="0"/>
              </a:spcAft>
            </a:pPr>
            <a:fld id="{9531126B-305E-E643-9A42-B0BAD5107330}" type="slidenum">
              <a:rPr lang="en-US" altLang="en-US" sz="1200" smtClean="0">
                <a:latin typeface="Calibri Light" panose="020F0302020204030204" pitchFamily="34" charset="0"/>
              </a:rPr>
              <a:pPr defTabSz="1827213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z="120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B5DD7A6C-51FF-F74C-9297-54DEA72165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B93C3E4D-2E13-2644-9C86-2F3F0BACD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Calibri Light" panose="020F0302020204030204" pitchFamily="34" charset="0"/>
            </a:endParaRP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513CAB64-404B-2F4A-99A5-A80D211AB4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7213" fontAlgn="base">
              <a:spcBef>
                <a:spcPct val="0"/>
              </a:spcBef>
              <a:spcAft>
                <a:spcPct val="0"/>
              </a:spcAft>
            </a:pPr>
            <a:fld id="{094F9611-A595-F840-9573-B78EC79DDE49}" type="slidenum">
              <a:rPr lang="en-US" altLang="en-US" sz="1200" smtClean="0">
                <a:latin typeface="Calibri Light" panose="020F0302020204030204" pitchFamily="34" charset="0"/>
              </a:rPr>
              <a:pPr defTabSz="1827213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z="120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39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2C3F75-B954-F94C-9C45-689AE6BB759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294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90C5D961-75E0-0545-9CC7-1F1CF653B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3F5DFAE4-0FB5-DE4B-9F74-23AFF1A6BC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Calibri Light" panose="020F0302020204030204" pitchFamily="34" charset="0"/>
            </a:endParaRPr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EE377FE7-3EE7-7C48-8DBB-00B298D961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827213" fontAlgn="base">
              <a:spcBef>
                <a:spcPct val="0"/>
              </a:spcBef>
              <a:spcAft>
                <a:spcPct val="0"/>
              </a:spcAft>
            </a:pPr>
            <a:fld id="{E197802B-CC13-3B43-87BD-BBA0F61286A0}" type="slidenum">
              <a:rPr lang="en-US" altLang="en-US" sz="1200" smtClean="0">
                <a:latin typeface="Calibri Light" panose="020F0302020204030204" pitchFamily="34" charset="0"/>
              </a:rPr>
              <a:pPr defTabSz="1827213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200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248AB3F-A3DB-F04D-BC36-AE15A0411A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725" y="2082800"/>
            <a:ext cx="63357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86239E-8378-504C-B2DA-72E03F8996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70150" y="2743200"/>
            <a:ext cx="46085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2B9B7CBA-2863-8349-B5E6-1F6F62458827}" type="datetime4">
              <a:rPr lang="en-CA" altLang="en-US" sz="22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eaLnBrk="1" hangingPunct="1">
                <a:defRPr/>
              </a:pPr>
              <a:t>October 18, 2019</a:t>
            </a:fld>
            <a:endParaRPr lang="en-US" altLang="en-US" sz="2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F812F53-321F-514C-AF6B-C1DFEF22D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82F3F5-0A0A-6D47-A420-B80A70BC29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70246" y="7864475"/>
            <a:ext cx="17081500" cy="310832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923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. Fullwidth Tex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E3102E-0CC6-0745-912A-C74EF80CC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8780" y="1595292"/>
            <a:ext cx="19560086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3F85822-1C07-D740-A66D-1DDF6C99C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8781" y="2988999"/>
            <a:ext cx="19560085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232EF5-FCAF-D141-9336-4C6C3A4BF7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4973" y="677086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2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Map_LH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3F85822-1C07-D740-A66D-1DDF6C99C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8782" y="4576499"/>
            <a:ext cx="9780044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BFF4A45-5917-DC4F-9121-BD19561970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8780" y="2242992"/>
            <a:ext cx="19560086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6FC9CB-160E-6F45-B21E-E8A263A10F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4973" y="1324786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640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Map_RH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3F85822-1C07-D740-A66D-1DDF6C99C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88822" y="4576499"/>
            <a:ext cx="9780044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BFF4A45-5917-DC4F-9121-BD19561970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8780" y="2242992"/>
            <a:ext cx="19560086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6FC9CB-160E-6F45-B21E-E8A263A10F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4973" y="1324786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185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 Map_Bas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BFF4A45-5917-DC4F-9121-BD19561970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8780" y="2242992"/>
            <a:ext cx="19560086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26FC9CB-160E-6F45-B21E-E8A263A10F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4973" y="1324786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91569ACD-750C-9D45-945C-D28A4B6563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21041" y="10371041"/>
            <a:ext cx="6773765" cy="2852026"/>
          </a:xfrm>
        </p:spPr>
        <p:txBody>
          <a:bodyPr anchor="ctr"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85A68993-2CFE-E543-83DC-4929C6828BD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3050532" y="11800686"/>
            <a:ext cx="4843768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7859949-6CBD-D544-804D-C296E804FF2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3050532" y="11159094"/>
            <a:ext cx="4843768" cy="627828"/>
          </a:xfrm>
        </p:spPr>
        <p:txBody>
          <a:bodyPr anchor="b">
            <a:spAutoFit/>
          </a:bodyPr>
          <a:lstStyle>
            <a:lvl1pPr algn="l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74247F5-14CA-CF48-B4BE-A2BDE2D9D35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8473432" y="11800686"/>
            <a:ext cx="4843768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244BC49C-FF2B-6446-9386-356B92D3A5C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8473432" y="11159094"/>
            <a:ext cx="4843768" cy="627828"/>
          </a:xfrm>
        </p:spPr>
        <p:txBody>
          <a:bodyPr anchor="b">
            <a:spAutoFit/>
          </a:bodyPr>
          <a:lstStyle>
            <a:lvl1pPr algn="l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D5B333D-0DC0-2946-A91B-76F0C588230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353832" y="10873743"/>
            <a:ext cx="3048109" cy="1846623"/>
          </a:xfrm>
        </p:spPr>
        <p:txBody>
          <a:bodyPr anchor="ctr">
            <a:spAutoFit/>
          </a:bodyPr>
          <a:lstStyle>
            <a:lvl1pPr algn="r">
              <a:defRPr sz="12000" b="1" i="0" cap="all" spc="-6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122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. Fuulwidth Text_3 Call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AB4FD77-F572-A94B-8758-5EDB8E282B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8780" y="2242992"/>
            <a:ext cx="19560086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D2B3F37C-D18C-D84E-80CB-3C38A06DDD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8781" y="3636699"/>
            <a:ext cx="19560085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143222-52B0-6840-ABE1-ACB27FB2F6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4973" y="1324786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2271331D-608F-A840-961C-2F8FF916D4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408780" y="10939324"/>
            <a:ext cx="6217777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0D44BE5C-A0A6-4240-99A8-686447B848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08780" y="10162820"/>
            <a:ext cx="6217777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C6E395C6-8A96-A744-8881-5639C0FF571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5751095" y="10939324"/>
            <a:ext cx="6217777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867B9E4-1D0F-A245-BA48-594F0A3C55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751095" y="10162820"/>
            <a:ext cx="6217777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13AF4E2-D4E2-1C4F-9D2E-4D94C2697D4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61552" y="10939324"/>
            <a:ext cx="6217777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33E99AB-7D74-4449-8CE8-15827D53C93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61552" y="10162820"/>
            <a:ext cx="6217777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49782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B42E1656-73B6-1C4A-B7CD-7D4415C4AB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77849" y="9910761"/>
            <a:ext cx="20545754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8B61A9F-99FC-B942-95E4-FFE9BF12A0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484471" y="6057218"/>
            <a:ext cx="14939132" cy="2852026"/>
          </a:xfrm>
        </p:spPr>
        <p:txBody>
          <a:bodyPr numCol="2" spcCol="720000"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08A2D71-7AE1-104E-A021-25365FD958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84471" y="2073046"/>
            <a:ext cx="14939132" cy="2852026"/>
          </a:xfrm>
        </p:spPr>
        <p:txBody>
          <a:bodyPr numCol="2" spcCol="720000"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60CF1F8-3F3C-794E-A596-7204439940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877849" y="2122033"/>
            <a:ext cx="5053067" cy="1348025"/>
          </a:xfrm>
        </p:spPr>
        <p:txBody>
          <a:bodyPr>
            <a:spAutoFit/>
          </a:bodyPr>
          <a:lstStyle>
            <a:lvl1pPr algn="r">
              <a:defRPr sz="4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3AC15C38-25D3-DB4A-98D6-44BF9FB4E6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77849" y="6106205"/>
            <a:ext cx="5053067" cy="1348025"/>
          </a:xfrm>
        </p:spPr>
        <p:txBody>
          <a:bodyPr>
            <a:spAutoFit/>
          </a:bodyPr>
          <a:lstStyle>
            <a:lvl1pPr algn="r">
              <a:defRPr sz="4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249738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A286B3CD-A579-D04D-B3CC-D9989903A3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8780" y="2242992"/>
            <a:ext cx="19560086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5DE2DEA0-BCFC-B74E-A545-B5841EDC34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22122" y="5246065"/>
            <a:ext cx="15409148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C2B9C32-062D-5641-8089-D6B5015248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4973" y="1324786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7E0BF39-13EE-3F46-A405-A93EC2AF3E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22122" y="4249502"/>
            <a:ext cx="15409148" cy="766327"/>
          </a:xfrm>
        </p:spPr>
        <p:txBody>
          <a:bodyPr>
            <a:spAutoFit/>
          </a:bodyPr>
          <a:lstStyle>
            <a:lvl1pPr algn="l">
              <a:defRPr sz="4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9595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laceholder-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9B6B5C2-0BF5-AE4A-AD48-376D271AF2D0}"/>
              </a:ext>
            </a:extLst>
          </p:cNvPr>
          <p:cNvSpPr/>
          <p:nvPr userDrawn="1"/>
        </p:nvSpPr>
        <p:spPr>
          <a:xfrm>
            <a:off x="1309688" y="1347788"/>
            <a:ext cx="21758275" cy="11037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ontserrat Light" charset="0"/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F22431F-877F-2D43-970E-2087BCF91F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8780" y="3786000"/>
            <a:ext cx="19560086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D2FCDD0-FA92-9E4A-A951-D5A373498E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8781" y="6748887"/>
            <a:ext cx="9332370" cy="2852026"/>
          </a:xfrm>
        </p:spPr>
        <p:txBody>
          <a:bodyPr>
            <a:spAutoFit/>
          </a:bodyPr>
          <a:lstStyle>
            <a:lvl1pPr algn="r"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 algn="r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 algn="r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 algn="r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 algn="r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8B3C79C-2DA1-5641-BF46-E2CF7F4AA9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4973" y="2791532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B7365D9-8AF2-9743-A79D-EBB73838C7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665964" y="6748887"/>
            <a:ext cx="9302902" cy="2852026"/>
          </a:xfrm>
        </p:spPr>
        <p:txBody>
          <a:bodyPr>
            <a:spAutoFit/>
          </a:bodyPr>
          <a:lstStyle>
            <a:lvl1pPr algn="l"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 algn="l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 algn="l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 algn="l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 algn="l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4380BC8-F926-214E-A2BE-208419CED0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08780" y="9907949"/>
            <a:ext cx="9332370" cy="461628"/>
          </a:xfrm>
        </p:spPr>
        <p:txBody>
          <a:bodyPr>
            <a:spAutoFit/>
          </a:bodyPr>
          <a:lstStyle>
            <a:lvl1pPr algn="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D77ED7-81F8-9D47-B24D-1F5FC8D503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665962" y="9907949"/>
            <a:ext cx="9302903" cy="461628"/>
          </a:xfrm>
        </p:spPr>
        <p:txBody>
          <a:bodyPr>
            <a:spAutoFit/>
          </a:bodyPr>
          <a:lstStyle>
            <a:lvl1pPr algn="l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457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88824" y="0"/>
            <a:ext cx="12188825" cy="13715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898B3D-4AE4-8346-BE51-48D3CB59A9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7073" y="1588368"/>
            <a:ext cx="8267700" cy="461628"/>
          </a:xfrm>
        </p:spPr>
        <p:txBody>
          <a:bodyPr>
            <a:spAutoFit/>
          </a:bodyPr>
          <a:lstStyle>
            <a:lvl1pPr algn="l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1FC9F6-31A7-2D42-BF63-FD2FAD796F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97072" y="2642045"/>
            <a:ext cx="8267700" cy="2171700"/>
          </a:xfrm>
        </p:spPr>
        <p:txBody>
          <a:bodyPr anchor="b">
            <a:spAutoFit/>
          </a:bodyPr>
          <a:lstStyle>
            <a:lvl1pPr algn="l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FD5AD74-E30A-D447-B6F7-70865EC1E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7075" y="5036993"/>
            <a:ext cx="8267697" cy="269813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6382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9ED340-1932-A641-8AD5-B41DCC159D53}"/>
              </a:ext>
            </a:extLst>
          </p:cNvPr>
          <p:cNvCxnSpPr/>
          <p:nvPr userDrawn="1"/>
        </p:nvCxnSpPr>
        <p:spPr>
          <a:xfrm>
            <a:off x="12188825" y="7961313"/>
            <a:ext cx="0" cy="51165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88825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8773A2C-FCD8-2A43-BB86-8262DBBE83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97073" y="7671359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F585B26-47E2-7041-B8F4-08C7752C3F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7072" y="8428150"/>
            <a:ext cx="8267700" cy="2164595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83306264-F888-4F45-ABCF-34FC6E5ADF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7075" y="11013238"/>
            <a:ext cx="8267697" cy="2698138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EA34280-343D-8449-9ADD-3AE8698F91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014902" y="7671359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7584171B-C920-B147-934F-716B955B0B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014901" y="8428150"/>
            <a:ext cx="8267700" cy="2164595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7CB4AF02-4B1D-FC42-A540-94CFF0C3D3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014904" y="11013238"/>
            <a:ext cx="8267697" cy="2698138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283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5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3953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2144179-F31C-DD43-9B01-772BEBE9EC1D}"/>
              </a:ext>
            </a:extLst>
          </p:cNvPr>
          <p:cNvCxnSpPr/>
          <p:nvPr userDrawn="1"/>
        </p:nvCxnSpPr>
        <p:spPr>
          <a:xfrm>
            <a:off x="12188825" y="1108075"/>
            <a:ext cx="0" cy="51149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88825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EA2836D-91EA-1E47-8E8D-6A1F798B1D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97073" y="817983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571BF31-BE14-5D44-A31C-9BBF2E0AC8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97072" y="1574774"/>
            <a:ext cx="8267700" cy="2164595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F4E6DDF1-C645-6A44-AA1C-26EADE9F13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7075" y="4159862"/>
            <a:ext cx="8267697" cy="2698138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5C5FDE3-2021-BE44-B9B5-D3FC89941C8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014902" y="817983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06BEBF-E65F-5B4A-9A4F-B9E07256C7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014901" y="1574774"/>
            <a:ext cx="8267700" cy="2164595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E3B0812-F49E-724C-B832-4FFA6D67CC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014904" y="4159862"/>
            <a:ext cx="8267697" cy="2698138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844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DBC2B0-0AF2-A942-B07D-EE420BB18CB0}"/>
              </a:ext>
            </a:extLst>
          </p:cNvPr>
          <p:cNvCxnSpPr/>
          <p:nvPr userDrawn="1"/>
        </p:nvCxnSpPr>
        <p:spPr>
          <a:xfrm>
            <a:off x="13568363" y="6858000"/>
            <a:ext cx="9390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579E82C-D5B3-9E4E-A21F-0F936E20E9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57893" y="7782983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2ABAF45-DB72-674B-B4D2-296BC8D722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57892" y="8539774"/>
            <a:ext cx="8267700" cy="2164595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824D1E6-127B-A346-9BA1-F77636FCD7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57895" y="11124862"/>
            <a:ext cx="8267697" cy="2698138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89CA40B-433A-8A42-9599-071DA8A5A2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057893" y="1742966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E50A1D4-53FF-D047-99E7-E3C92AAA61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057892" y="2499757"/>
            <a:ext cx="8267700" cy="2164595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EB4BE5A-32D7-9C41-932A-11ABE66F6C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057895" y="5084845"/>
            <a:ext cx="8267697" cy="2698138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229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DF286-6F65-5E45-88AD-7041768ACB21}"/>
              </a:ext>
            </a:extLst>
          </p:cNvPr>
          <p:cNvCxnSpPr/>
          <p:nvPr userDrawn="1"/>
        </p:nvCxnSpPr>
        <p:spPr>
          <a:xfrm>
            <a:off x="1762125" y="6858000"/>
            <a:ext cx="939006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188825" y="6858000"/>
            <a:ext cx="1218882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88825" y="0"/>
            <a:ext cx="12188825" cy="6858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78E419DE-999E-6440-B200-7CD0CD031F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51715" y="7782983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D937714-5DC9-BD47-AC06-D0C705BE7B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51714" y="8539774"/>
            <a:ext cx="8267700" cy="2164595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4D3AF31-BBDB-974D-B305-420753B149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51717" y="11124862"/>
            <a:ext cx="8267697" cy="2698138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754419-465C-C54C-A785-3A0272FDD5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51715" y="1742966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10F7B18-D836-2947-94CD-955CC4A3CB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51714" y="2499757"/>
            <a:ext cx="8267700" cy="2164595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0BE28BED-D4D9-EE41-946E-1D202E16A9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51717" y="5084845"/>
            <a:ext cx="8267697" cy="2698138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262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940802" cy="13715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8192B424-C0A9-AD4B-BFE8-2C15D0FA67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46978" y="5036993"/>
            <a:ext cx="6364345" cy="461628"/>
          </a:xfrm>
        </p:spPr>
        <p:txBody>
          <a:bodyPr>
            <a:spAutoFit/>
          </a:bodyPr>
          <a:lstStyle>
            <a:lvl1pPr algn="l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8C17846-07B6-8744-BE8E-A6B6F217B0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46977" y="6090670"/>
            <a:ext cx="6364345" cy="2171700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FF49E4EB-09FF-1848-971E-2DE8C51A01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46980" y="8485618"/>
            <a:ext cx="6364343" cy="2698138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F41D608-C5F7-B646-B9DA-A0E2E56252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97087" y="5036993"/>
            <a:ext cx="6364345" cy="461628"/>
          </a:xfrm>
        </p:spPr>
        <p:txBody>
          <a:bodyPr>
            <a:spAutoFit/>
          </a:bodyPr>
          <a:lstStyle>
            <a:lvl1pPr algn="l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5C52FEEF-3A25-A34F-9198-91B186CC52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997086" y="6090670"/>
            <a:ext cx="6364345" cy="2171700"/>
          </a:xfrm>
        </p:spPr>
        <p:txBody>
          <a:bodyPr>
            <a:spAutoFit/>
          </a:bodyPr>
          <a:lstStyle>
            <a:lvl1pPr algn="l">
              <a:lnSpc>
                <a:spcPct val="80000"/>
              </a:lnSpc>
              <a:defRPr sz="8000" b="0" i="0" cap="all" baseline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33200F5C-B213-0F48-BF4E-5270DB59F7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997089" y="8485618"/>
            <a:ext cx="6364343" cy="2782151"/>
          </a:xfrm>
        </p:spPr>
        <p:txBody>
          <a:bodyPr>
            <a:spAutoFit/>
          </a:bodyPr>
          <a:lstStyle>
            <a:lvl1pPr>
              <a:lnSpc>
                <a:spcPct val="1000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4100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3821D8F-5B52-4E4C-82F1-3095EBC2B63D}"/>
              </a:ext>
            </a:extLst>
          </p:cNvPr>
          <p:cNvSpPr/>
          <p:nvPr userDrawn="1"/>
        </p:nvSpPr>
        <p:spPr>
          <a:xfrm>
            <a:off x="12236450" y="0"/>
            <a:ext cx="6016625" cy="41767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ontserrat Light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B7BC82C-07E7-8D4E-8D49-8B687F76F149}"/>
              </a:ext>
            </a:extLst>
          </p:cNvPr>
          <p:cNvSpPr/>
          <p:nvPr userDrawn="1"/>
        </p:nvSpPr>
        <p:spPr>
          <a:xfrm>
            <a:off x="6116638" y="4281488"/>
            <a:ext cx="6019800" cy="41767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ontserrat Light" charset="0"/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115989" y="0"/>
            <a:ext cx="6020412" cy="41762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4281977"/>
            <a:ext cx="6020411" cy="41762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8352602" y="0"/>
            <a:ext cx="6025048" cy="417622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31978" y="4318161"/>
            <a:ext cx="6020412" cy="414003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0A50BA60-4F5E-CE46-A2F3-F7E40CE51F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145" y="9506885"/>
            <a:ext cx="21021064" cy="1179710"/>
          </a:xfrm>
        </p:spPr>
        <p:txBody>
          <a:bodyPr anchor="b">
            <a:spAutoFit/>
          </a:bodyPr>
          <a:lstStyle>
            <a:lvl1pPr algn="l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0B52325-6368-9544-BBF2-FC4D2C7CBE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87146" y="11139388"/>
            <a:ext cx="21021063" cy="2852026"/>
          </a:xfrm>
        </p:spPr>
        <p:txBody>
          <a:bodyPr numCol="2" spcCol="720000"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BF9907EC-6096-8A42-BBB7-A57771313DB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87145" y="8752843"/>
            <a:ext cx="8267700" cy="461628"/>
          </a:xfrm>
        </p:spPr>
        <p:txBody>
          <a:bodyPr>
            <a:spAutoFit/>
          </a:bodyPr>
          <a:lstStyle>
            <a:lvl1pPr algn="l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4F941D7-C098-3C4E-8468-BF2036B39B4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545388" y="6109529"/>
            <a:ext cx="5161612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D945FA2-394D-A045-9074-727ED6E6229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45388" y="5333025"/>
            <a:ext cx="5161612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974CD13-A75A-7343-8E76-138FA80F37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663695" y="1935093"/>
            <a:ext cx="5161612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A5B8161-6F66-EA49-B5A0-C784605D90E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663695" y="1158589"/>
            <a:ext cx="5161612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94AD00F-2C2B-904E-A1D9-8045FE7AE15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45389" y="4724076"/>
            <a:ext cx="5161612" cy="461628"/>
          </a:xfrm>
        </p:spPr>
        <p:txBody>
          <a:bodyPr>
            <a:spAutoFit/>
          </a:bodyPr>
          <a:lstStyle>
            <a:lvl1pPr algn="l">
              <a:defRPr sz="2000" b="1" i="0" cap="all" spc="250" baseline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4E948BC-EB57-D74C-9746-4DE241AC595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2661378" y="528519"/>
            <a:ext cx="5161612" cy="461628"/>
          </a:xfrm>
        </p:spPr>
        <p:txBody>
          <a:bodyPr>
            <a:spAutoFit/>
          </a:bodyPr>
          <a:lstStyle>
            <a:lvl1pPr algn="l">
              <a:defRPr sz="2000" b="1" i="0" cap="all" spc="250" baseline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16192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525425" y="4647089"/>
            <a:ext cx="6070498" cy="51229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9290373" y="4647089"/>
            <a:ext cx="6070499" cy="51229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6055324" y="4647089"/>
            <a:ext cx="6070498" cy="512298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2389F03-B5AF-7E47-855E-A380A4D8DD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25425" y="1878297"/>
            <a:ext cx="19600398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300697F6-E22D-0144-AEE9-8CE7340829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5424" y="3144583"/>
            <a:ext cx="19600397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C1F40B3-ABD5-3C4C-8C02-AE05B1B83B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1774" y="1039938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3B1337B-679B-5645-A295-DE56084FCE5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90372" y="10788115"/>
            <a:ext cx="6070497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AAD94AA-BF07-1849-84DD-4AD4BD197CE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290372" y="10011611"/>
            <a:ext cx="6070497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C56DCAD-6345-C647-BC0F-C598C83187D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6062233" y="10788115"/>
            <a:ext cx="6070497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ED4FABF-E7A8-2D47-B691-0293395CE41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6062233" y="10011611"/>
            <a:ext cx="6070497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E2773931-00D3-2049-AFDC-38625B70856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531763" y="10788115"/>
            <a:ext cx="6070497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357D5C65-3426-B841-9D86-2227A32C081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531763" y="10011611"/>
            <a:ext cx="6070497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417688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703190" y="4647088"/>
            <a:ext cx="7001188" cy="51229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704378" y="4647088"/>
            <a:ext cx="7001187" cy="51229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05565" y="4647088"/>
            <a:ext cx="7001188" cy="512298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358C874-9A79-A543-A921-9081E29355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25425" y="1878297"/>
            <a:ext cx="19600398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38E7C978-E0AC-4C41-B5E4-AAF3458228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5424" y="3144583"/>
            <a:ext cx="19600397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232E08FA-A8B8-D34D-9183-C6700598DC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1774" y="1039938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46306444-3404-994D-85D8-1C1B48A9285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728086" y="10708603"/>
            <a:ext cx="6070497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CB674C2D-EAC1-E449-8073-438E0D15DD5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728086" y="10067011"/>
            <a:ext cx="6070497" cy="627828"/>
          </a:xfrm>
        </p:spPr>
        <p:txBody>
          <a:bodyPr anchor="b">
            <a:spAutoFit/>
          </a:bodyPr>
          <a:lstStyle>
            <a:lvl1pPr algn="l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A77D9609-488F-1F49-8525-EBA48E1EF90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704378" y="10708603"/>
            <a:ext cx="6070497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3F3F570-FF22-BA43-BFDF-B37F760A4F17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704378" y="10067011"/>
            <a:ext cx="6070497" cy="627828"/>
          </a:xfrm>
        </p:spPr>
        <p:txBody>
          <a:bodyPr anchor="b">
            <a:spAutoFit/>
          </a:bodyPr>
          <a:lstStyle>
            <a:lvl1pPr algn="l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E088A4E-D1A7-3647-B204-F515C0702CA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5705565" y="10708603"/>
            <a:ext cx="6070497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0F715DB-291E-8342-9608-D86CA33334E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5705565" y="10067011"/>
            <a:ext cx="6070497" cy="627828"/>
          </a:xfrm>
        </p:spPr>
        <p:txBody>
          <a:bodyPr anchor="b">
            <a:spAutoFit/>
          </a:bodyPr>
          <a:lstStyle>
            <a:lvl1pPr algn="l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72832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496095" y="3890508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en-US" noProof="0" dirty="0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531921" y="3890508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en-US" noProof="0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13554495" y="3890508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en-US" noProof="0" dirty="0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18577069" y="3890508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en-US" noProof="0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3496095" y="8469341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8531921" y="8469341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en-US" noProof="0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23"/>
          </p:nvPr>
        </p:nvSpPr>
        <p:spPr>
          <a:xfrm>
            <a:off x="13554495" y="8469341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en-US" noProof="0" dirty="0"/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18577069" y="8469341"/>
            <a:ext cx="2272678" cy="22726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en-US" noProof="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D05ABA-30FC-9A4E-AD0B-BC35E0307C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25425" y="1878297"/>
            <a:ext cx="19600398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F867B33D-D20B-B942-83E6-B9AEAA1B96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1774" y="1039938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9BBCB70-5D0A-8D4C-ABA9-A199FCD599F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130425" y="7185678"/>
            <a:ext cx="5004018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CB908E19-CB66-5746-A0BF-B47B90ACB98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30425" y="6544086"/>
            <a:ext cx="5004018" cy="627828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E400329-5DF2-2846-B541-97FB576EF4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30425" y="11757678"/>
            <a:ext cx="5004018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498007A1-2F12-C148-A4E5-FC0F0F8C47B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130425" y="11116086"/>
            <a:ext cx="5004018" cy="627828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14104A5-A1DF-0C49-B5F0-54FC616101B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66251" y="7185678"/>
            <a:ext cx="5004018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B355A6EA-100B-A245-B5F5-C71FD284B488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166251" y="6544086"/>
            <a:ext cx="5004018" cy="627828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47F3B07D-C618-C84A-B27C-BFDA0041C29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7166251" y="11757678"/>
            <a:ext cx="5004018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38B08E5-F401-8840-A214-08FFB1FDC25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166251" y="11116086"/>
            <a:ext cx="5004018" cy="627828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D5CBA0BF-CE86-184B-A4A3-61CE1FC9937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2188825" y="7185678"/>
            <a:ext cx="5004018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F6BCE672-1C50-184B-BE38-C943A66F0DA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2188825" y="6544086"/>
            <a:ext cx="5004018" cy="627828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8BFE4592-EEFC-B249-9B87-CC31854C209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2188825" y="11757678"/>
            <a:ext cx="5004018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504B52A-6729-0748-8FB5-78E005D1924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2188825" y="11116086"/>
            <a:ext cx="5004018" cy="627828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DE992F52-31B1-9E43-8EE1-537FBCE25B1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7211399" y="7185678"/>
            <a:ext cx="5004018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D089101C-490F-8641-9872-03FF62C0C65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7211399" y="6544086"/>
            <a:ext cx="5004018" cy="627828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80BBA798-826B-E549-A8F6-3F7453B3EE2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211399" y="11757678"/>
            <a:ext cx="5004018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C48F26EC-4D37-004D-910E-A2C7CBDB7F5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7211399" y="11116086"/>
            <a:ext cx="5004018" cy="627828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89467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CFEE65D-9075-864C-97EA-6C0E70658A4B}"/>
              </a:ext>
            </a:extLst>
          </p:cNvPr>
          <p:cNvSpPr/>
          <p:nvPr userDrawn="1"/>
        </p:nvSpPr>
        <p:spPr>
          <a:xfrm>
            <a:off x="8126413" y="7342188"/>
            <a:ext cx="8124825" cy="6373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ontserrat Light" charset="0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7342908"/>
            <a:ext cx="8125882" cy="637309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6251768" y="7342908"/>
            <a:ext cx="8125882" cy="637309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423AC90A-933A-0D46-91F8-505BF5FF58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8780" y="2373471"/>
            <a:ext cx="19560086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7808A39F-37AA-554A-92CC-F52DCD5C05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8781" y="4005974"/>
            <a:ext cx="19560085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915E443-143F-7446-ADF6-BFC82AE0BC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54973" y="1324786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F42608C3-D7F6-764E-AFC4-5F4B381354E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61552" y="10472480"/>
            <a:ext cx="6217777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2058E9B-CFDE-2345-9E07-158F4D264F2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61552" y="9695976"/>
            <a:ext cx="6217777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332404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88824" cy="13715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8B159B99-BE77-A04E-B1BC-E0A3FE67B4B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4564139" y="4394244"/>
            <a:ext cx="7111976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1343B3AE-5A64-3348-BDB8-EB200DD56D7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564139" y="3752652"/>
            <a:ext cx="7111976" cy="627828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628FDAD9-E4D9-2847-825B-2A03F0B6B2C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4564139" y="7548262"/>
            <a:ext cx="7111976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9AA4CAE-9294-4842-988F-4DA322DBC60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4564139" y="6906670"/>
            <a:ext cx="7111976" cy="627828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A8C64262-1968-0D40-9F34-403DC24EAA0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4564139" y="10556505"/>
            <a:ext cx="7111976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3A28D316-043C-784C-BB1C-F6F2BE44104C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4564139" y="9914913"/>
            <a:ext cx="7111976" cy="627828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D834F4AC-17C9-2548-902C-7D7223CD03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564138" y="2229144"/>
            <a:ext cx="7111977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13BA8741-F537-E249-8EEB-2ABFEB4B7E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564137" y="1324786"/>
            <a:ext cx="7111975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867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. 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5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62BBE3-637D-4945-8E2B-B2302CE979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2899775" y="3474731"/>
            <a:ext cx="8237442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B6428D4-77D4-334E-BF1A-ABCE48188B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899775" y="2655622"/>
            <a:ext cx="8237442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6C3AC13-4ABC-B84C-BDCD-9F829C8860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899775" y="7317861"/>
            <a:ext cx="8237442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8084F0D-0846-5A48-B912-02EF0A971EF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899775" y="6498752"/>
            <a:ext cx="8237442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840F709-ED67-A14A-B0EC-3044734F899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899775" y="11359774"/>
            <a:ext cx="8237442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D0D227B-262D-9F42-848D-177031E5F4E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2899775" y="10540665"/>
            <a:ext cx="8237442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5951EBD7-B291-954E-8C60-083EE71913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35812" y="5417219"/>
            <a:ext cx="6517199" cy="2164595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70FB54F9-7846-5346-874E-6F1BC720FE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5812" y="7853677"/>
            <a:ext cx="6517199" cy="2852026"/>
          </a:xfrm>
        </p:spPr>
        <p:txBody>
          <a:bodyPr>
            <a:spAutoFit/>
          </a:bodyPr>
          <a:lstStyle>
            <a:lvl1pPr algn="ctr"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 algn="ctr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 algn="ctr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 algn="ctr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 algn="ctr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318516FD-9D58-D041-A227-AA1A52E4F9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35813" y="4686060"/>
            <a:ext cx="6517199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84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188825" y="0"/>
            <a:ext cx="12188824" cy="13715999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762E6C0-3608-6748-9706-7FA32A5AB1B6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597426" y="4394244"/>
            <a:ext cx="7111976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07500B57-A73E-A549-AF69-02DA51F837E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2597426" y="3752652"/>
            <a:ext cx="7111976" cy="627828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DD5E7AF-C4C5-774B-94F1-AC63801CD05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597426" y="7548262"/>
            <a:ext cx="7111976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0F49A4C-265F-7346-8957-666D2BD4398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597426" y="6906670"/>
            <a:ext cx="7111976" cy="627828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55E40DD-3A1C-9A47-AB23-4941EDEA05F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2597426" y="10556505"/>
            <a:ext cx="7111976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A4666DF7-E9E6-E244-B83B-334FC4A6223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597426" y="9914913"/>
            <a:ext cx="7111976" cy="627828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8AC7682C-A25A-E640-807B-4A37D2DEC69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597425" y="2229144"/>
            <a:ext cx="7111977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4D4ABDFD-576E-2946-AAB7-2266D57CDC8B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2597424" y="1324786"/>
            <a:ext cx="7111975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5674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100620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181376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8281996" y="0"/>
            <a:ext cx="6088205" cy="137160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88849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Placeholder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6F37418-9122-4943-A575-872E1063C03A}"/>
              </a:ext>
            </a:extLst>
          </p:cNvPr>
          <p:cNvSpPr/>
          <p:nvPr userDrawn="1"/>
        </p:nvSpPr>
        <p:spPr>
          <a:xfrm>
            <a:off x="11795125" y="4208463"/>
            <a:ext cx="5408613" cy="4219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42B688-54DE-C747-B42D-63154ED9A467}"/>
              </a:ext>
            </a:extLst>
          </p:cNvPr>
          <p:cNvSpPr/>
          <p:nvPr userDrawn="1"/>
        </p:nvSpPr>
        <p:spPr>
          <a:xfrm>
            <a:off x="17203738" y="8428038"/>
            <a:ext cx="5408612" cy="42211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1795467" y="8428606"/>
            <a:ext cx="5408124" cy="422059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059021" y="4208012"/>
            <a:ext cx="9519561" cy="844118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7203589" y="4208012"/>
            <a:ext cx="5408125" cy="422059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800"/>
            </a:lvl1pPr>
          </a:lstStyle>
          <a:p>
            <a:pPr lvl="0"/>
            <a:endParaRPr lang="en-US" noProof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894BACC-E266-F646-915D-D6D341CD68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8780" y="2501698"/>
            <a:ext cx="19560086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5558D3B-A4E3-5F4B-AD73-1632A096EC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054973" y="764486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9392EA0-9E8D-F64F-BA4F-962A3F3443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2215006" y="6085198"/>
            <a:ext cx="4570280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1A99343C-D95D-8D43-A87B-EE915403A3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215006" y="4810096"/>
            <a:ext cx="4570280" cy="1181826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97034A0-7FBF-1946-A91B-EE210A8CCFB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7621893" y="10286137"/>
            <a:ext cx="4570280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bg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9384F143-C912-984B-A06C-E70E0571DE3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7621893" y="9011035"/>
            <a:ext cx="4570280" cy="1181826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006959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048633" y="9421730"/>
            <a:ext cx="1929384" cy="1929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1224133" y="9446722"/>
            <a:ext cx="1929384" cy="1929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8399633" y="9421730"/>
            <a:ext cx="1929384" cy="19293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000"/>
            </a:lvl1pPr>
          </a:lstStyle>
          <a:p>
            <a:pPr lvl="0"/>
            <a:endParaRPr lang="en-US" noProof="0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23C8632-F54C-CA45-B708-F2FDC54686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8780" y="2083891"/>
            <a:ext cx="19560086" cy="2164595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A96E8D6-B8F8-484F-837F-FC22813A93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08781" y="4312165"/>
            <a:ext cx="19560085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2B0C178-CA7A-BF41-8950-9E5FB7D48A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54973" y="1324786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62EB8CDE-65DC-0F42-8F83-7B01A541EC9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6556043" y="7338893"/>
            <a:ext cx="5616563" cy="627828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EC85DEFC-8415-1447-BC74-E56DDE6B264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457337" y="12463162"/>
            <a:ext cx="7111976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DA7DA669-178B-1744-AE55-2B774162957D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457337" y="11821570"/>
            <a:ext cx="7111976" cy="627828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8B48F96E-B75F-DF47-9CA9-0387FFF9AE69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632837" y="12463162"/>
            <a:ext cx="7111976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ADFFEAB4-0E9E-F443-BAE1-ABF4E052E57A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8632837" y="11821570"/>
            <a:ext cx="7111976" cy="627828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A9FFDF5F-77AC-9443-904E-8955D0AE2239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5808337" y="12463162"/>
            <a:ext cx="7111976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E7B7FA3-F70A-4644-B86A-D0B59F5454D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15808337" y="11821570"/>
            <a:ext cx="7111976" cy="627828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F950CF32-4DD8-2740-A75F-42CBEC63D23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380541" y="7338893"/>
            <a:ext cx="5616563" cy="627828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DCCD0BDF-61C6-9048-B620-1C692F1B159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05044" y="7338893"/>
            <a:ext cx="5616563" cy="627828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8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2362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1209703" y="4407444"/>
            <a:ext cx="13167947" cy="6521824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5756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8122022" y="0"/>
            <a:ext cx="8145300" cy="13716000"/>
          </a:xfrm>
          <a:solidFill>
            <a:schemeClr val="bg1">
              <a:lumMod val="95000"/>
            </a:schemeClr>
          </a:solidFill>
          <a:effectLst/>
        </p:spPr>
        <p:txBody>
          <a:bodyPr rtlCol="0"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E78DAF9-A48E-C24D-84CE-D319DD4F5E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08933" y="4686279"/>
            <a:ext cx="6217777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CD3C8E8-B414-0F4D-9EBB-8366F3EC27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8933" y="3909775"/>
            <a:ext cx="6217777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4404419-EC94-A64F-A5C0-88FFD7F294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114172" y="4686279"/>
            <a:ext cx="6217777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073C0C2-902B-5544-A9D8-BC5D29C55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114172" y="3909775"/>
            <a:ext cx="6217777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7B6B2F9-870B-934B-B04A-308558E003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8933" y="10472480"/>
            <a:ext cx="6217777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0714F93-F099-DD48-AA26-1FC287FAF9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8933" y="9695976"/>
            <a:ext cx="6217777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3157A69-375C-9A42-976A-C5D07C068B7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114172" y="10472480"/>
            <a:ext cx="6217777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6BF07D8-8F9F-3242-83BD-2CF40E282B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114172" y="9695976"/>
            <a:ext cx="6217777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9913535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E78DAF9-A48E-C24D-84CE-D319DD4F5E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8535" y="5010370"/>
            <a:ext cx="6217777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CD3C8E8-B414-0F4D-9EBB-8366F3EC27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08535" y="4233866"/>
            <a:ext cx="6217777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34404419-EC94-A64F-A5C0-88FFD7F294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051340" y="5010370"/>
            <a:ext cx="6217777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073C0C2-902B-5544-A9D8-BC5D29C555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6051340" y="4233866"/>
            <a:ext cx="6217777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7B6B2F9-870B-934B-B04A-308558E003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08535" y="10472480"/>
            <a:ext cx="6217777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0714F93-F099-DD48-AA26-1FC287FAF9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08535" y="9695976"/>
            <a:ext cx="6217777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3157A69-375C-9A42-976A-C5D07C068B7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051340" y="10472480"/>
            <a:ext cx="6217777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6BF07D8-8F9F-3242-83BD-2CF40E282B0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051340" y="9695976"/>
            <a:ext cx="6217777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C0967D96-3DFD-A248-BC01-925EBF272B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61552" y="5010370"/>
            <a:ext cx="6217777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C8E287-D818-5B4B-AB3E-BB97BF01568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61552" y="4233866"/>
            <a:ext cx="6217777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39F460C2-4042-1241-BAE1-6EE799D09B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61552" y="10472480"/>
            <a:ext cx="6217777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442DF939-8DE2-7C4D-A6F0-2C03E5EA426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61552" y="9695976"/>
            <a:ext cx="6217777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587349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49" cy="850053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endParaRPr lang="en-US" noProof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ECD9AA0-0811-4D42-84C4-E5642DEF5C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5425" y="1878297"/>
            <a:ext cx="19600398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14E19678-F788-1645-9280-E6D38DC7FC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5424" y="3144583"/>
            <a:ext cx="19600397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3BDF73-DCC3-2749-86D0-A03081EAC2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1774" y="1039938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8477BD7-9946-F643-80CE-675F03D9D1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747638" y="5665467"/>
            <a:ext cx="3336329" cy="59497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1B91AA1-EC79-8044-A91A-4BF952684A8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459853" y="5665467"/>
            <a:ext cx="3336329" cy="59497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31216ACD-145F-AA4E-B2D6-CF6AFAD586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169810" y="5665467"/>
            <a:ext cx="3336329" cy="594976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427964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24423370" cy="686752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0" y="5572125"/>
            <a:ext cx="8412479" cy="814387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8EB010B-0076-AE43-879C-207F821E86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15904" y="1912429"/>
            <a:ext cx="9761543" cy="2164595"/>
          </a:xfrm>
        </p:spPr>
        <p:txBody>
          <a:bodyPr anchor="b">
            <a:spAutoFit/>
          </a:bodyPr>
          <a:lstStyle>
            <a:lvl1pPr algn="l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0E8B3DAF-E791-3D49-A054-4B710B2DBC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15904" y="4366568"/>
            <a:ext cx="13741661" cy="2852026"/>
          </a:xfrm>
        </p:spPr>
        <p:txBody>
          <a:bodyPr>
            <a:spAutoFit/>
          </a:bodyPr>
          <a:lstStyle>
            <a:lvl1pPr algn="l"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 algn="l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 algn="l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 algn="l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 algn="l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66EA19F-4304-684E-9C37-4F827B2979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15904" y="1039938"/>
            <a:ext cx="4117545" cy="461628"/>
          </a:xfrm>
        </p:spPr>
        <p:txBody>
          <a:bodyPr>
            <a:spAutoFit/>
          </a:bodyPr>
          <a:lstStyle>
            <a:lvl1pPr algn="l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8C3B866E-A756-314E-AE07-15D4010A68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72739" y="8720200"/>
            <a:ext cx="5721419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E66DCA-49CF-484E-ACCD-C050B8DEB04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772739" y="7885785"/>
            <a:ext cx="5721419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A47B4654-8497-1B4A-932C-7BF5500B25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772739" y="11039331"/>
            <a:ext cx="5721419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EEDC7BC-234A-DE41-9DA4-531AA12DAE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772739" y="10204916"/>
            <a:ext cx="5721419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94BBC9C-A68B-C448-9F0D-E72D881C17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536146" y="8720200"/>
            <a:ext cx="5721419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E1C69BFD-7525-CE43-B867-7EAE3AA395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7536146" y="7885785"/>
            <a:ext cx="5721419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F42E477A-4D58-3A42-A15F-371B48DA18D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536146" y="11039331"/>
            <a:ext cx="5721419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896E1014-C827-ED4F-B1DC-D680D5CC7AF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536146" y="10204916"/>
            <a:ext cx="5721419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39028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24423370" cy="854039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9123995" y="6511359"/>
            <a:ext cx="5967616" cy="7204641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endParaRPr lang="en-US" noProof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E428DA6-2E6E-2649-A794-DE112F86F2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25425" y="1878297"/>
            <a:ext cx="19600398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BAC3E2CA-E5A1-8545-A86E-9ADBEA5FB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5424" y="3144583"/>
            <a:ext cx="19600397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1FBDB00-DFC1-6142-9C01-B15D8AACBA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1774" y="1039938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ACE37429-7A61-9E4F-A12F-897EF56D8DE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51829" y="5570756"/>
            <a:ext cx="5050119" cy="683228"/>
          </a:xfrm>
        </p:spPr>
        <p:txBody>
          <a:bodyPr anchor="ctr">
            <a:spAutoFit/>
          </a:bodyPr>
          <a:lstStyle>
            <a:lvl1pPr algn="ctr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158AC5A5-0AEC-4846-8C7E-C6098C15D9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51829" y="10209017"/>
            <a:ext cx="5050119" cy="683228"/>
          </a:xfrm>
        </p:spPr>
        <p:txBody>
          <a:bodyPr anchor="ctr">
            <a:spAutoFit/>
          </a:bodyPr>
          <a:lstStyle>
            <a:lvl1pPr algn="ctr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FB08F22-46D7-334D-A489-8942D19A98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842473" y="5570756"/>
            <a:ext cx="5050119" cy="683228"/>
          </a:xfrm>
        </p:spPr>
        <p:txBody>
          <a:bodyPr anchor="ctr">
            <a:spAutoFit/>
          </a:bodyPr>
          <a:lstStyle>
            <a:lvl1pPr algn="ctr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87C3B52-9658-C247-B158-CD818096A7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842473" y="10209017"/>
            <a:ext cx="5050119" cy="683228"/>
          </a:xfrm>
        </p:spPr>
        <p:txBody>
          <a:bodyPr anchor="ctr">
            <a:spAutoFit/>
          </a:bodyPr>
          <a:lstStyle>
            <a:lvl1pPr algn="ctr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79917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2. 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6AA62B8-A1DF-7A44-AE8C-0F5C3C5E1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8781" y="3636699"/>
            <a:ext cx="19560085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262BBE3-637D-4945-8E2B-B2302CE979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60575" y="6482630"/>
            <a:ext cx="8237442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B6428D4-77D4-334E-BF1A-ABCE48188B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60575" y="5663521"/>
            <a:ext cx="8237442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6C3AC13-4ABC-B84C-BDCD-9F829C88607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60575" y="9077326"/>
            <a:ext cx="8237442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A8084F0D-0846-5A48-B912-02EF0A971EF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60575" y="8258217"/>
            <a:ext cx="8237442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840F709-ED67-A14A-B0EC-3044734F899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60575" y="11652403"/>
            <a:ext cx="8237442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D0D227B-262D-9F42-848D-177031E5F4E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060575" y="10833294"/>
            <a:ext cx="8237442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0FA0B4E-932F-114D-B107-240ABAA2C4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8780" y="2242992"/>
            <a:ext cx="19560086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B742D8D0-C150-6E40-8174-E5E86E30D1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4973" y="1324786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88100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-1"/>
            <a:ext cx="24423370" cy="854039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7487723" y="6858126"/>
            <a:ext cx="2666386" cy="34605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0806976" y="6858126"/>
            <a:ext cx="2666386" cy="34605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3940379" y="6858126"/>
            <a:ext cx="2666386" cy="3460584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endParaRPr lang="en-US" noProof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53703E9-339C-F946-9C6C-5994500B6E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5425" y="1878297"/>
            <a:ext cx="19600398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3C0301F1-0498-7443-823E-9AD66DA784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25424" y="3144583"/>
            <a:ext cx="19600397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F4370E-2836-C246-8EDF-50A3EFCBEB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1774" y="1039938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7B1837E-43F5-CE40-B491-6C5D55D2FC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8128001" y="11039331"/>
            <a:ext cx="5721419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073A0A4-1AB0-E640-BA63-410428C3101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8128001" y="10204916"/>
            <a:ext cx="5721419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522342C3-BAC4-F640-B373-2CAE5015AB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8231" y="11039331"/>
            <a:ext cx="5721419" cy="523184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5344F04-755C-F149-8761-D383D160261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8231" y="10204916"/>
            <a:ext cx="5721419" cy="683228"/>
          </a:xfrm>
        </p:spPr>
        <p:txBody>
          <a:bodyPr anchor="b">
            <a:spAutoFit/>
          </a:bodyPr>
          <a:lstStyle>
            <a:lvl1pPr algn="r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895910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956667" y="4958807"/>
            <a:ext cx="8357714" cy="6228342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endParaRPr lang="en-US" noProof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C1C5A06-00AA-1448-A538-FEBEF44EE5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5425" y="1878297"/>
            <a:ext cx="19600398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899949D8-32F1-9045-9BA8-5CCE8CF47D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25424" y="3144583"/>
            <a:ext cx="19600397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830734E-F9B2-0D43-986F-BB0870DBB5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1774" y="1039938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E2E6040-7F99-0740-B541-D2093B6BA3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8231" y="11039331"/>
            <a:ext cx="5721419" cy="523184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9438DC66-129B-2441-B0CF-8696AE2D15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8231" y="10204916"/>
            <a:ext cx="5721419" cy="683228"/>
          </a:xfrm>
        </p:spPr>
        <p:txBody>
          <a:bodyPr anchor="b">
            <a:spAutoFit/>
          </a:bodyPr>
          <a:lstStyle>
            <a:lvl1pPr algn="r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7C84460-589F-5049-8A2E-842EA9814D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128000" y="11039331"/>
            <a:ext cx="5721419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7119BA2-30E8-144C-A921-EA0075910A0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128000" y="10204916"/>
            <a:ext cx="5721419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75C3434-EB92-B54C-AB59-E68848ACAEF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8128000" y="7287649"/>
            <a:ext cx="5721419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BEF9E69E-D6DB-A240-9A51-6D93AB66B77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8128000" y="6453234"/>
            <a:ext cx="5721419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7E93D07-09D1-B445-A438-F2D74A4C973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28231" y="7287649"/>
            <a:ext cx="5721419" cy="523184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B8B4CBED-5C86-1F49-8BFB-F6C27575CF0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28231" y="6453234"/>
            <a:ext cx="5721419" cy="683228"/>
          </a:xfrm>
        </p:spPr>
        <p:txBody>
          <a:bodyPr anchor="b">
            <a:spAutoFit/>
          </a:bodyPr>
          <a:lstStyle>
            <a:lvl1pPr algn="r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4708692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975334"/>
            <a:ext cx="11723065" cy="972320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endParaRPr lang="en-US" noProof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9E265AC-4C86-C742-A33F-11C9E04C1C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902374" y="1912429"/>
            <a:ext cx="8864861" cy="2400621"/>
          </a:xfrm>
        </p:spPr>
        <p:txBody>
          <a:bodyPr>
            <a:spAutoFit/>
          </a:bodyPr>
          <a:lstStyle>
            <a:lvl1pPr algn="l">
              <a:lnSpc>
                <a:spcPct val="9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3317F8D5-BB77-5A41-85BC-08911761BC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2374" y="4366568"/>
            <a:ext cx="8864861" cy="2852026"/>
          </a:xfrm>
        </p:spPr>
        <p:txBody>
          <a:bodyPr>
            <a:spAutoFit/>
          </a:bodyPr>
          <a:lstStyle>
            <a:lvl1pPr algn="l"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 algn="l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 algn="l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 algn="l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 algn="l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3AA63C9C-B032-7E4A-8154-7859C3A8BD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902374" y="1039938"/>
            <a:ext cx="4117545" cy="461628"/>
          </a:xfrm>
        </p:spPr>
        <p:txBody>
          <a:bodyPr>
            <a:spAutoFit/>
          </a:bodyPr>
          <a:lstStyle>
            <a:lvl1pPr algn="l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ABDA9E4B-6D9C-574F-9D92-FA9150292CA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042060" y="11280387"/>
            <a:ext cx="5721419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03608A0-A599-6C4A-AE8E-9BEE71A863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042060" y="10445972"/>
            <a:ext cx="5721419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5E1A1885-C920-C04A-8FF8-824AC503C59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5042060" y="8745388"/>
            <a:ext cx="5721419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4170FE8-410B-3C46-83B8-1BEE621F297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042060" y="7910973"/>
            <a:ext cx="5721419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4246386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73393755-0DDD-9D42-BC10-188047884B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5425" y="1878297"/>
            <a:ext cx="19600398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A1A75E8-4A04-5D4E-AD81-DD90E9C305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25424" y="3144583"/>
            <a:ext cx="19600397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9FF8D1F3-3443-FC45-AF9C-1CAAAB42A9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1774" y="1039938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0B916AE-719F-DF42-B885-BFD5A113902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28231" y="11039331"/>
            <a:ext cx="5721419" cy="523184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B5058F-70DB-D043-9EDB-1192D594794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28231" y="10204916"/>
            <a:ext cx="5721419" cy="683228"/>
          </a:xfrm>
        </p:spPr>
        <p:txBody>
          <a:bodyPr anchor="b">
            <a:spAutoFit/>
          </a:bodyPr>
          <a:lstStyle>
            <a:lvl1pPr algn="r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5E45E728-1E0B-484B-A921-35F2D7608E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8128000" y="11039331"/>
            <a:ext cx="5721419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50D250E-AC75-AD40-9459-5F23226A53A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8128000" y="10204916"/>
            <a:ext cx="5721419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5E7359D-E59B-1F44-B129-DFBF0EAB56E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8128000" y="7287649"/>
            <a:ext cx="5721419" cy="523184"/>
          </a:xfrm>
        </p:spPr>
        <p:txBody>
          <a:bodyPr>
            <a:spAutoFit/>
          </a:bodyPr>
          <a:lstStyle>
            <a:lvl1pPr algn="l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8C52F088-808E-DB41-8B34-24A1E481CE2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8128000" y="6453234"/>
            <a:ext cx="5721419" cy="683228"/>
          </a:xfrm>
        </p:spPr>
        <p:txBody>
          <a:bodyPr anchor="b">
            <a:spAutoFit/>
          </a:bodyPr>
          <a:lstStyle>
            <a:lvl1pPr algn="l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863582-B0FC-B145-99A0-1DFE3E84266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28231" y="7287649"/>
            <a:ext cx="5721419" cy="523184"/>
          </a:xfrm>
        </p:spPr>
        <p:txBody>
          <a:bodyPr>
            <a:spAutoFit/>
          </a:bodyPr>
          <a:lstStyle>
            <a:lvl1pPr algn="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174F30BC-4BF5-264C-89B9-9BA91214CC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28231" y="6453234"/>
            <a:ext cx="5721419" cy="683228"/>
          </a:xfrm>
        </p:spPr>
        <p:txBody>
          <a:bodyPr anchor="b">
            <a:spAutoFit/>
          </a:bodyPr>
          <a:lstStyle>
            <a:lvl1pPr algn="r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7A119674-7AAA-6140-BA4D-D09586B68C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21819" y="5476315"/>
            <a:ext cx="8326239" cy="516851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7181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aster-Placeholder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7EB75F-99C6-814C-B106-C96F6063E445}"/>
              </a:ext>
            </a:extLst>
          </p:cNvPr>
          <p:cNvSpPr/>
          <p:nvPr userDrawn="1"/>
        </p:nvSpPr>
        <p:spPr>
          <a:xfrm>
            <a:off x="12169775" y="0"/>
            <a:ext cx="12233275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ontserrat Light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761786" y="1948821"/>
            <a:ext cx="3805081" cy="38050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16404348" y="1948821"/>
            <a:ext cx="3805081" cy="38050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848C9C5-2047-0142-BA2B-CDCDDD70BC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65472" y="7667476"/>
            <a:ext cx="8195293" cy="2782151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606B574-99C7-F04E-9F75-E88C0B9164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4188569" y="7667476"/>
            <a:ext cx="8195293" cy="2782151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 algn="ctr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A963C881-B422-5D45-B995-448980FBEB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54229" y="6544603"/>
            <a:ext cx="6217777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4D6CC2BB-8421-8F4D-AEFD-EC46335B80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177327" y="6544603"/>
            <a:ext cx="6217777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349702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49" cy="6691746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lvl="0"/>
            <a:endParaRPr lang="en-US" noProof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7C739D52-639C-B841-8FE3-4E028139F6A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08933" y="10847940"/>
            <a:ext cx="6217777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8E68958E-2425-1342-B3AD-732710F0B9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08933" y="10071436"/>
            <a:ext cx="6217777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75F804F-C4F0-C546-8FAD-52FFB256D7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34816" y="10847940"/>
            <a:ext cx="6217777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3BA3214C-E81B-8F4E-955A-E8D3BAEC4C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34816" y="10071436"/>
            <a:ext cx="6217777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75F6BB29-C47A-7E43-A058-181D18723A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150940" y="10847940"/>
            <a:ext cx="6217777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A67FE2CB-F0E9-E84F-AA0A-9119E22F5F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7150940" y="10071436"/>
            <a:ext cx="6217777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1E631D-1093-FB4B-A4AC-536A925CC7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5425" y="1879038"/>
            <a:ext cx="19600398" cy="2164595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9133B0BC-32C7-2B4D-8A13-F3B7E25C6C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25424" y="4421105"/>
            <a:ext cx="19600397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BA1AFB4-1721-D44D-B468-7E6C8A5C00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1774" y="1039938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56401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7FC6AA6C-A9FD-8247-BC6E-AC55AA4A1B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725" y="2082800"/>
            <a:ext cx="63357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4D6608-2345-6C4D-B193-392F15218DD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70150" y="2743200"/>
            <a:ext cx="46085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fld id="{C59EC54C-B4C1-2A46-82A9-794D9BE94B34}" type="datetime4">
              <a:rPr lang="en-CA" altLang="en-US" sz="220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eaLnBrk="1" hangingPunct="1">
                <a:defRPr/>
              </a:pPr>
              <a:t>October 18, 2019</a:t>
            </a:fld>
            <a:endParaRPr lang="en-US" altLang="en-US" sz="2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F812F53-321F-514C-AF6B-C1DFEF22D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77650" cy="137160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682F3F5-0A0A-6D47-A420-B80A70BC29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70246" y="7864475"/>
            <a:ext cx="17081500" cy="310832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120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821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2. 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6AA62B8-A1DF-7A44-AE8C-0F5C3C5E1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8781" y="3192199"/>
            <a:ext cx="19560085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70FA0B4E-932F-114D-B107-240ABAA2C4A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8780" y="1798492"/>
            <a:ext cx="19560086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B742D8D0-C150-6E40-8174-E5E86E30D1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4973" y="880286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12">
            <a:extLst>
              <a:ext uri="{FF2B5EF4-FFF2-40B4-BE49-F238E27FC236}">
                <a16:creationId xmlns:a16="http://schemas.microsoft.com/office/drawing/2014/main" id="{0C7DEB04-2BB8-6145-9B73-BCE3393FAD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566400" y="7335495"/>
            <a:ext cx="6091200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6EF85098-E507-5C48-82C3-1A8B0F063C8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566400" y="6516386"/>
            <a:ext cx="6091200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7" name="Text Placeholder 12">
            <a:extLst>
              <a:ext uri="{FF2B5EF4-FFF2-40B4-BE49-F238E27FC236}">
                <a16:creationId xmlns:a16="http://schemas.microsoft.com/office/drawing/2014/main" id="{89DFA219-5957-E34F-A514-1C58306C2E1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0566400" y="11013381"/>
            <a:ext cx="6091200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373F2F65-46F9-5A42-B8C6-4168AE35B0A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10566400" y="10194272"/>
            <a:ext cx="6091200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69" name="Text Placeholder 12">
            <a:extLst>
              <a:ext uri="{FF2B5EF4-FFF2-40B4-BE49-F238E27FC236}">
                <a16:creationId xmlns:a16="http://schemas.microsoft.com/office/drawing/2014/main" id="{A45E52A7-ACE1-8E4F-A1E2-44F2201F353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7041580" y="7335495"/>
            <a:ext cx="6091200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37356718-C6A3-5348-BF0D-C2A1368F64A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7041580" y="6516386"/>
            <a:ext cx="6091200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1" name="Text Placeholder 12">
            <a:extLst>
              <a:ext uri="{FF2B5EF4-FFF2-40B4-BE49-F238E27FC236}">
                <a16:creationId xmlns:a16="http://schemas.microsoft.com/office/drawing/2014/main" id="{E3B50EA6-F732-E743-A7A6-2380BA89FB5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7041580" y="11013381"/>
            <a:ext cx="6091200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D20DE470-01FD-0D43-9F7C-F6F9B5CAC72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7041580" y="10194272"/>
            <a:ext cx="6091200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601289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2. 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D839062-CFCC-7A43-9B05-70CF43199E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8781" y="3192199"/>
            <a:ext cx="19560085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3C9CD7A-2C87-624E-A45C-15AA584341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8780" y="1798492"/>
            <a:ext cx="19560086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14ECB98-4AF7-FA48-9DFC-4BF1F58C7C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4973" y="880286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5C386E9F-6354-A243-BAB5-33E5B7F7F9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080980" y="7335495"/>
            <a:ext cx="6091200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10671BAF-8418-5D43-99D6-68CFCA6F9A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080980" y="6516386"/>
            <a:ext cx="6091200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F50A3F20-3102-8240-8BF6-4B93CF106E2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080980" y="11013381"/>
            <a:ext cx="6091200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90FC06BD-FE0E-E54A-B32E-C000FC916B5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080980" y="10194272"/>
            <a:ext cx="6091200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D311A53E-9494-6449-8987-028B1E87AF95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556160" y="7335495"/>
            <a:ext cx="6091200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7">
            <a:extLst>
              <a:ext uri="{FF2B5EF4-FFF2-40B4-BE49-F238E27FC236}">
                <a16:creationId xmlns:a16="http://schemas.microsoft.com/office/drawing/2014/main" id="{8A1F1499-6449-BF49-B851-B1312308850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56160" y="6516386"/>
            <a:ext cx="6091200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EF927D4F-6A8A-3C48-89A4-FACD6ED752A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556160" y="11013381"/>
            <a:ext cx="6091200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7">
            <a:extLst>
              <a:ext uri="{FF2B5EF4-FFF2-40B4-BE49-F238E27FC236}">
                <a16:creationId xmlns:a16="http://schemas.microsoft.com/office/drawing/2014/main" id="{DC9AECFF-F2D1-244B-ABA5-F0CD49AFF43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556160" y="10194272"/>
            <a:ext cx="6091200" cy="683228"/>
          </a:xfrm>
        </p:spPr>
        <p:txBody>
          <a:bodyPr anchor="b">
            <a:spAutoFit/>
          </a:bodyPr>
          <a:lstStyle>
            <a:lvl1pPr algn="ctr">
              <a:defRPr sz="3600" b="0" i="0" cap="all" spc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4025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A17EA3C-BAD5-1A4C-A999-7257DF8C06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8780" y="2242992"/>
            <a:ext cx="19560086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625E73ED-8627-394B-A2E5-5AB251E681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8781" y="3636699"/>
            <a:ext cx="19560085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50F7FF9-A96D-1A4B-B31E-1D5126BCD3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4973" y="1324786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98DD68A-E9DE-904B-AAC9-82E29118D59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771900" y="11151196"/>
            <a:ext cx="4044783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51ED0E0-DA03-D144-985F-3AA7DFEE2B3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771900" y="10066406"/>
            <a:ext cx="4044783" cy="1071026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3DB9B1C5-C685-1A40-9D6E-D96A8FE2055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8089900" y="11151196"/>
            <a:ext cx="4044783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10F0025-6BAB-E744-B425-1D21B73ECE5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089900" y="10066406"/>
            <a:ext cx="4044783" cy="1071026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D3808419-7660-614D-B6BB-7862806B6915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2395200" y="11151196"/>
            <a:ext cx="4044783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8B4EAD17-E277-0641-A8A8-EF588C6E414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2395200" y="10066406"/>
            <a:ext cx="4044783" cy="1071026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8B71A5C1-D8DF-9B46-B64C-88C785F5F7E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6713200" y="11151196"/>
            <a:ext cx="4044783" cy="523184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8D3B82E4-EB75-5C4D-B790-FD49B48BABB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6713200" y="10066406"/>
            <a:ext cx="4044783" cy="1071026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8900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.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7A17EA3C-BAD5-1A4C-A999-7257DF8C06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8780" y="2242992"/>
            <a:ext cx="19560086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625E73ED-8627-394B-A2E5-5AB251E681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8781" y="3636699"/>
            <a:ext cx="19560085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50F7FF9-A96D-1A4B-B31E-1D5126BCD3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4973" y="1324786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1963BC3C-885A-8046-83CA-662F5C0D806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34046" y="10808296"/>
            <a:ext cx="3273314" cy="861738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15720CB5-92FB-6A4E-9FA5-74EC47ABFC23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2734046" y="9723506"/>
            <a:ext cx="3273314" cy="1071026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98DD68A-E9DE-904B-AAC9-82E29118D59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660481" y="10808296"/>
            <a:ext cx="3273314" cy="861738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51ED0E0-DA03-D144-985F-3AA7DFEE2B33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660481" y="9723506"/>
            <a:ext cx="3273314" cy="1071026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5481748-760C-A345-B228-2D4178AF895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0586916" y="10808296"/>
            <a:ext cx="3273314" cy="861738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EAED03C4-C1A0-CE4D-BA1B-A2987146380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10586916" y="9723506"/>
            <a:ext cx="3273314" cy="1071026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F47BB279-363C-A34F-88FE-64BA1636594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4513351" y="10808296"/>
            <a:ext cx="3273314" cy="861738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D6BEE65-6775-E148-91AB-14A8258CFEFE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14513351" y="9723506"/>
            <a:ext cx="3273314" cy="1071026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84D4AA1-658F-4A4C-8915-86B1E0C077B1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18439785" y="10808296"/>
            <a:ext cx="3273314" cy="861738"/>
          </a:xfrm>
        </p:spPr>
        <p:txBody>
          <a:bodyPr>
            <a:spAutoFit/>
          </a:bodyPr>
          <a:lstStyle>
            <a:lvl1pPr algn="ctr">
              <a:lnSpc>
                <a:spcPct val="100000"/>
              </a:lnSpc>
              <a:defRPr sz="22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30B4A27-3F78-534D-94F2-3F9EB11BF300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18439785" y="9723506"/>
            <a:ext cx="3273314" cy="1071026"/>
          </a:xfrm>
        </p:spPr>
        <p:txBody>
          <a:bodyPr anchor="b">
            <a:spAutoFit/>
          </a:bodyPr>
          <a:lstStyle>
            <a:lvl1pPr algn="ctr">
              <a:defRPr sz="3200" b="0" i="0" cap="all" spc="100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91932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. Fullwidth Tex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7E3102E-0CC6-0745-912A-C74EF80CC9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8780" y="2242992"/>
            <a:ext cx="19560086" cy="1179710"/>
          </a:xfrm>
        </p:spPr>
        <p:txBody>
          <a:bodyPr anchor="b">
            <a:spAutoFit/>
          </a:bodyPr>
          <a:lstStyle>
            <a:lvl1pPr algn="ctr">
              <a:lnSpc>
                <a:spcPct val="80000"/>
              </a:lnSpc>
              <a:defRPr sz="8000" b="0" i="0" cap="all" baseline="0">
                <a:solidFill>
                  <a:schemeClr val="tx1"/>
                </a:solidFill>
                <a:latin typeface="Roboto Thin" panose="02000000000000000000" pitchFamily="2" charset="0"/>
                <a:ea typeface="Roboto Thin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3F85822-1C07-D740-A66D-1DDF6C99C3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08781" y="3636699"/>
            <a:ext cx="19560085" cy="2852026"/>
          </a:xfrm>
        </p:spPr>
        <p:txBody>
          <a:bodyPr>
            <a:spAutoFit/>
          </a:bodyPr>
          <a:lstStyle>
            <a:lvl1pPr>
              <a:lnSpc>
                <a:spcPts val="3400"/>
              </a:lnSpc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 marL="9144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3716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1828800" indent="-457200">
              <a:lnSpc>
                <a:spcPts val="34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1232EF5-FCAF-D141-9336-4C6C3A4BF7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4973" y="1324786"/>
            <a:ext cx="8267700" cy="461628"/>
          </a:xfrm>
        </p:spPr>
        <p:txBody>
          <a:bodyPr>
            <a:spAutoFit/>
          </a:bodyPr>
          <a:lstStyle>
            <a:lvl1pPr algn="ctr">
              <a:defRPr sz="2000" b="1" i="0" cap="all" spc="250" baseline="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68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21.xml"/><Relationship Id="rId4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DC8E2CC-1AF8-BD4F-9E6C-133A51B20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30250"/>
            <a:ext cx="210248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5CF02FC-F147-9C43-A588-DACB83546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3651250"/>
            <a:ext cx="21024850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99BB4-18E4-E84E-80EC-B6D0FB33E2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481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21A52A-DB76-B14F-9787-E294BA7C620C}" type="datetimeFigureOut">
              <a:rPr lang="en-US"/>
              <a:pPr>
                <a:defRPr/>
              </a:pPr>
              <a:t>10/18/19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DF87E-852E-074D-8A0C-6E45B4369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5613" y="12712700"/>
            <a:ext cx="8226425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B39FA-0CF5-B846-8E0A-5E58B74436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6438" y="12712700"/>
            <a:ext cx="548481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1828434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6842333-06AC-4143-9105-FE732E6BA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7FE2ADC-456F-AD4D-AEE8-4857450564B5}"/>
              </a:ext>
            </a:extLst>
          </p:cNvPr>
          <p:cNvSpPr/>
          <p:nvPr userDrawn="1"/>
        </p:nvSpPr>
        <p:spPr>
          <a:xfrm rot="16200000">
            <a:off x="22198807" y="637381"/>
            <a:ext cx="522288" cy="52387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Montserrat" charset="0"/>
            </a:endParaRP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F6EC1784-D62A-2E4F-A428-F13D9FC107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3651250"/>
            <a:ext cx="21024850" cy="870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43" tIns="91422" rIns="182843" bIns="914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2" name="TextBox 9">
            <a:extLst>
              <a:ext uri="{FF2B5EF4-FFF2-40B4-BE49-F238E27FC236}">
                <a16:creationId xmlns:a16="http://schemas.microsoft.com/office/drawing/2014/main" id="{01B25A07-F4F4-F540-8D58-4DC12BEF83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2129750" y="668338"/>
            <a:ext cx="785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43" tIns="91422" rIns="182843" bIns="91422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fld id="{E856535F-709C-3941-94E7-F0E42B2E726E}" type="slidenum">
              <a:rPr lang="id-ID" altLang="en-US" sz="1800" b="1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Montserrat Light" pitchFamily="2" charset="77"/>
              </a:rPr>
              <a:pPr algn="ctr" eaLnBrk="1" hangingPunct="1">
                <a:defRPr/>
              </a:pPr>
              <a:t>‹#›</a:t>
            </a:fld>
            <a:r>
              <a:rPr lang="id-ID" altLang="en-US" sz="1800">
                <a:solidFill>
                  <a:schemeClr val="bg1"/>
                </a:solidFill>
                <a:latin typeface="Montserrat Light" pitchFamily="2" charset="77"/>
                <a:ea typeface="Roboto Black" panose="02000000000000000000" pitchFamily="2" charset="0"/>
                <a:cs typeface="Montserrat Light" pitchFamily="2" charset="77"/>
              </a:rPr>
              <a:t>  </a:t>
            </a:r>
          </a:p>
        </p:txBody>
      </p:sp>
      <p:sp>
        <p:nvSpPr>
          <p:cNvPr id="3077" name="Title Placeholder 3">
            <a:extLst>
              <a:ext uri="{FF2B5EF4-FFF2-40B4-BE49-F238E27FC236}">
                <a16:creationId xmlns:a16="http://schemas.microsoft.com/office/drawing/2014/main" id="{94F3F51D-0BA4-E748-9C3F-D7528355B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730250"/>
            <a:ext cx="19324638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  <p:sldLayoutId id="2147484553" r:id="rId12"/>
    <p:sldLayoutId id="2147484554" r:id="rId13"/>
    <p:sldLayoutId id="2147484555" r:id="rId14"/>
    <p:sldLayoutId id="2147484556" r:id="rId15"/>
    <p:sldLayoutId id="2147484578" r:id="rId16"/>
    <p:sldLayoutId id="2147484557" r:id="rId17"/>
    <p:sldLayoutId id="2147484579" r:id="rId18"/>
    <p:sldLayoutId id="2147484580" r:id="rId19"/>
    <p:sldLayoutId id="2147484581" r:id="rId20"/>
    <p:sldLayoutId id="2147484582" r:id="rId21"/>
    <p:sldLayoutId id="2147484558" r:id="rId22"/>
    <p:sldLayoutId id="2147484583" r:id="rId23"/>
    <p:sldLayoutId id="2147484559" r:id="rId24"/>
    <p:sldLayoutId id="2147484560" r:id="rId25"/>
    <p:sldLayoutId id="2147484561" r:id="rId26"/>
    <p:sldLayoutId id="2147484584" r:id="rId27"/>
    <p:sldLayoutId id="2147484562" r:id="rId28"/>
    <p:sldLayoutId id="2147484563" r:id="rId29"/>
    <p:sldLayoutId id="2147484564" r:id="rId30"/>
    <p:sldLayoutId id="2147484585" r:id="rId31"/>
    <p:sldLayoutId id="2147484565" r:id="rId32"/>
    <p:sldLayoutId id="2147484566" r:id="rId33"/>
    <p:sldLayoutId id="2147484567" r:id="rId34"/>
    <p:sldLayoutId id="2147484568" r:id="rId35"/>
    <p:sldLayoutId id="2147484569" r:id="rId36"/>
    <p:sldLayoutId id="2147484570" r:id="rId37"/>
    <p:sldLayoutId id="2147484571" r:id="rId38"/>
    <p:sldLayoutId id="2147484572" r:id="rId39"/>
    <p:sldLayoutId id="2147484573" r:id="rId40"/>
    <p:sldLayoutId id="2147484574" r:id="rId41"/>
    <p:sldLayoutId id="2147484575" r:id="rId42"/>
    <p:sldLayoutId id="2147484586" r:id="rId43"/>
    <p:sldLayoutId id="2147484576" r:id="rId44"/>
    <p:sldLayoutId id="2147484589" r:id="rId45"/>
  </p:sldLayoutIdLst>
  <p:hf hdr="0" ftr="0" dt="0"/>
  <p:txStyles>
    <p:titleStyle>
      <a:lvl1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60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algn="l" defTabSz="1827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4572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6pPr>
      <a:lvl7pPr marL="9144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7pPr>
      <a:lvl8pPr marL="13716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8pPr>
      <a:lvl9pPr marL="1828800" algn="l" defTabSz="1827213" rtl="0" fontAlgn="base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9pPr>
    </p:titleStyle>
    <p:bodyStyle>
      <a:lvl1pPr algn="l" defTabSz="1827213" rtl="0" eaLnBrk="0" fontAlgn="base" hangingPunct="0">
        <a:lnSpc>
          <a:spcPct val="90000"/>
        </a:lnSpc>
        <a:spcBef>
          <a:spcPts val="2000"/>
        </a:spcBef>
        <a:spcAft>
          <a:spcPct val="0"/>
        </a:spcAft>
        <a:buFont typeface="Arial" panose="020B0604020202020204" pitchFamily="34" charset="0"/>
        <a:defRPr lang="en-US" sz="480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1pPr>
      <a:lvl2pPr marL="9128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lang="en-US" sz="400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2pPr>
      <a:lvl3pPr marL="18272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lang="en-US" sz="360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3pPr>
      <a:lvl4pPr marL="27416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lang="en-US" sz="320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4pPr>
      <a:lvl5pPr marL="3656013" algn="l" defTabSz="18272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lang="en-US" sz="3200" kern="1200" dirty="0">
          <a:solidFill>
            <a:schemeClr val="tx1"/>
          </a:solidFill>
          <a:latin typeface="Montserrat Hairline" charset="0"/>
          <a:ea typeface="Montserrat Hairline" charset="0"/>
          <a:cs typeface="Montserrat Hairline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Placeholder 10">
            <a:extLst>
              <a:ext uri="{FF2B5EF4-FFF2-40B4-BE49-F238E27FC236}">
                <a16:creationId xmlns:a16="http://schemas.microsoft.com/office/drawing/2014/main" id="{DA4F3DDC-F5C8-6942-AE68-E10FE2CF75FC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  <p:sp>
        <p:nvSpPr>
          <p:cNvPr id="17410" name="Text Placeholder 2">
            <a:extLst>
              <a:ext uri="{FF2B5EF4-FFF2-40B4-BE49-F238E27FC236}">
                <a16:creationId xmlns:a16="http://schemas.microsoft.com/office/drawing/2014/main" id="{95A0C960-FBAB-3F44-B02B-F69610AA763A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2470150" y="7864475"/>
            <a:ext cx="17081500" cy="31083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  <a:cs typeface="Roboto Light" panose="02000000000000000000" pitchFamily="2" charset="0"/>
              </a:rPr>
              <a:t>Edmonton Metropolitan</a:t>
            </a:r>
            <a:br>
              <a:rPr lang="en-US" altLang="en-US" dirty="0">
                <a:solidFill>
                  <a:schemeClr val="accent2"/>
                </a:solidFill>
                <a:cs typeface="Roboto Light" panose="02000000000000000000" pitchFamily="2" charset="0"/>
              </a:rPr>
            </a:br>
            <a:r>
              <a:rPr lang="en-US" altLang="en-US" dirty="0">
                <a:solidFill>
                  <a:schemeClr val="accent2"/>
                </a:solidFill>
                <a:cs typeface="Roboto Light" panose="02000000000000000000" pitchFamily="2" charset="0"/>
              </a:rPr>
              <a:t>Region</a:t>
            </a:r>
            <a:endParaRPr lang="en-US" altLang="en-US" sz="6000" dirty="0">
              <a:solidFill>
                <a:schemeClr val="accent1"/>
              </a:solidFill>
              <a:cs typeface="Roboto Ligh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9F432E-CABC-0F47-879D-3C85AC35A3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24377649" cy="1371242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A0C1279-DD28-F44F-8915-332ECC074BEC}"/>
              </a:ext>
            </a:extLst>
          </p:cNvPr>
          <p:cNvSpPr txBox="1"/>
          <p:nvPr/>
        </p:nvSpPr>
        <p:spPr>
          <a:xfrm>
            <a:off x="2697163" y="11339513"/>
            <a:ext cx="40989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spc="600" dirty="0">
                <a:solidFill>
                  <a:schemeClr val="bg2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Montserrat" charset="0"/>
              </a:rPr>
              <a:t>LEARN MORE</a:t>
            </a:r>
            <a:endParaRPr lang="en-US" sz="4000" spc="600" dirty="0">
              <a:solidFill>
                <a:schemeClr val="bg2"/>
              </a:solidFill>
              <a:latin typeface="Roboto Medium" panose="02000000000000000000" pitchFamily="2" charset="0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57B9676-B04D-174A-BEFC-A3A9F531A6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88825" y="0"/>
            <a:ext cx="12188825" cy="13716000"/>
          </a:xfrm>
        </p:spPr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A7E98E-38F0-1445-8E29-C16904079C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97075" y="1589088"/>
            <a:ext cx="8267700" cy="460375"/>
          </a:xfrm>
        </p:spPr>
        <p:txBody>
          <a:bodyPr rtlCol="0">
            <a:normAutofit/>
          </a:bodyPr>
          <a:lstStyle/>
          <a:p>
            <a:pPr defTabSz="182843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dirty="0"/>
              <a:t>Edmonton Global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EBC64F-6670-0349-9AAF-34C9F436E16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97075" y="2983411"/>
            <a:ext cx="8267700" cy="1179710"/>
          </a:xfrm>
        </p:spPr>
        <p:txBody>
          <a:bodyPr rtlCol="0"/>
          <a:lstStyle/>
          <a:p>
            <a:pPr defTabSz="182843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dirty="0"/>
              <a:t>Canada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858B509-16C9-854E-98A2-3323955929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58975" y="4603727"/>
            <a:ext cx="8267700" cy="6965973"/>
          </a:xfrm>
        </p:spPr>
        <p:txBody>
          <a:bodyPr rtlCol="0"/>
          <a:lstStyle/>
          <a:p>
            <a:pPr marL="457200" indent="-457200" defTabSz="182843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b="1" dirty="0"/>
              <a:t>Top talent</a:t>
            </a:r>
          </a:p>
          <a:p>
            <a:pPr marL="457200" indent="-457200" defTabSz="182843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b="1" dirty="0"/>
              <a:t>A thriving innovation hub</a:t>
            </a:r>
          </a:p>
          <a:p>
            <a:pPr marL="457200" indent="-457200" defTabSz="182843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b="1" dirty="0"/>
              <a:t>Access global markets</a:t>
            </a:r>
          </a:p>
          <a:p>
            <a:pPr marL="457200" indent="-457200" defTabSz="182843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b="1" dirty="0"/>
              <a:t>Strong business foundation</a:t>
            </a:r>
          </a:p>
          <a:p>
            <a:pPr marL="457200" indent="-457200" defTabSz="1828434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CA" sz="3600" b="1" dirty="0"/>
              <a:t>Great place to live</a:t>
            </a:r>
          </a:p>
          <a:p>
            <a:pPr defTabSz="182843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3600" dirty="0"/>
          </a:p>
          <a:p>
            <a:pPr defTabSz="1828434" eaLnBrk="1" fontAlgn="auto" hangingPunct="1">
              <a:spcAft>
                <a:spcPts val="0"/>
              </a:spcAft>
              <a:buFont typeface="Arial" charset="0"/>
              <a:buNone/>
              <a:defRPr/>
            </a:pPr>
            <a:br>
              <a:rPr lang="en-CA" sz="3600" dirty="0"/>
            </a:br>
            <a:endParaRPr lang="en-CA" sz="3600" dirty="0"/>
          </a:p>
          <a:p>
            <a:pPr defTabSz="1828434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CA" sz="3600" dirty="0"/>
          </a:p>
        </p:txBody>
      </p:sp>
      <p:pic>
        <p:nvPicPr>
          <p:cNvPr id="18438" name="Picture 12" descr="A person in a red shirt&#10;&#10;Description automatically generated">
            <a:extLst>
              <a:ext uri="{FF2B5EF4-FFF2-40B4-BE49-F238E27FC236}">
                <a16:creationId xmlns:a16="http://schemas.microsoft.com/office/drawing/2014/main" id="{88A372B6-2ADF-D846-B9A1-4BE75C97A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30" r="4520"/>
          <a:stretch>
            <a:fillRect/>
          </a:stretch>
        </p:blipFill>
        <p:spPr bwMode="auto">
          <a:xfrm>
            <a:off x="9642475" y="12700"/>
            <a:ext cx="14760575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CB720F5-38B2-3A4C-8104-8F210B35E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3238" y="9254491"/>
            <a:ext cx="6599387" cy="362394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FB56526B-5148-5545-AE8E-DAC2CB91BBC1}"/>
              </a:ext>
            </a:extLst>
          </p:cNvPr>
          <p:cNvGrpSpPr/>
          <p:nvPr/>
        </p:nvGrpSpPr>
        <p:grpSpPr>
          <a:xfrm>
            <a:off x="13066643" y="5751215"/>
            <a:ext cx="10609301" cy="7167573"/>
            <a:chOff x="13017546" y="3273350"/>
            <a:chExt cx="10283367" cy="6947373"/>
          </a:xfrm>
          <a:solidFill>
            <a:schemeClr val="bg1">
              <a:lumMod val="85000"/>
            </a:schemeClr>
          </a:solidFill>
        </p:grpSpPr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E860C36D-8F5A-0C48-A378-488D0BB67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2874" y="3991979"/>
              <a:ext cx="426764" cy="559971"/>
            </a:xfrm>
            <a:custGeom>
              <a:avLst/>
              <a:gdLst>
                <a:gd name="T0" fmla="*/ 72 w 78"/>
                <a:gd name="T1" fmla="*/ 39 h 113"/>
                <a:gd name="T2" fmla="*/ 66 w 78"/>
                <a:gd name="T3" fmla="*/ 44 h 113"/>
                <a:gd name="T4" fmla="*/ 61 w 78"/>
                <a:gd name="T5" fmla="*/ 44 h 113"/>
                <a:gd name="T6" fmla="*/ 65 w 78"/>
                <a:gd name="T7" fmla="*/ 38 h 113"/>
                <a:gd name="T8" fmla="*/ 72 w 78"/>
                <a:gd name="T9" fmla="*/ 14 h 113"/>
                <a:gd name="T10" fmla="*/ 66 w 78"/>
                <a:gd name="T11" fmla="*/ 12 h 113"/>
                <a:gd name="T12" fmla="*/ 65 w 78"/>
                <a:gd name="T13" fmla="*/ 1 h 113"/>
                <a:gd name="T14" fmla="*/ 51 w 78"/>
                <a:gd name="T15" fmla="*/ 4 h 113"/>
                <a:gd name="T16" fmla="*/ 46 w 78"/>
                <a:gd name="T17" fmla="*/ 9 h 113"/>
                <a:gd name="T18" fmla="*/ 40 w 78"/>
                <a:gd name="T19" fmla="*/ 6 h 113"/>
                <a:gd name="T20" fmla="*/ 36 w 78"/>
                <a:gd name="T21" fmla="*/ 7 h 113"/>
                <a:gd name="T22" fmla="*/ 25 w 78"/>
                <a:gd name="T23" fmla="*/ 16 h 113"/>
                <a:gd name="T24" fmla="*/ 24 w 78"/>
                <a:gd name="T25" fmla="*/ 17 h 113"/>
                <a:gd name="T26" fmla="*/ 19 w 78"/>
                <a:gd name="T27" fmla="*/ 26 h 113"/>
                <a:gd name="T28" fmla="*/ 31 w 78"/>
                <a:gd name="T29" fmla="*/ 33 h 113"/>
                <a:gd name="T30" fmla="*/ 30 w 78"/>
                <a:gd name="T31" fmla="*/ 35 h 113"/>
                <a:gd name="T32" fmla="*/ 30 w 78"/>
                <a:gd name="T33" fmla="*/ 49 h 113"/>
                <a:gd name="T34" fmla="*/ 27 w 78"/>
                <a:gd name="T35" fmla="*/ 51 h 113"/>
                <a:gd name="T36" fmla="*/ 20 w 78"/>
                <a:gd name="T37" fmla="*/ 44 h 113"/>
                <a:gd name="T38" fmla="*/ 11 w 78"/>
                <a:gd name="T39" fmla="*/ 33 h 113"/>
                <a:gd name="T40" fmla="*/ 0 w 78"/>
                <a:gd name="T41" fmla="*/ 47 h 113"/>
                <a:gd name="T42" fmla="*/ 6 w 78"/>
                <a:gd name="T43" fmla="*/ 63 h 113"/>
                <a:gd name="T44" fmla="*/ 15 w 78"/>
                <a:gd name="T45" fmla="*/ 71 h 113"/>
                <a:gd name="T46" fmla="*/ 22 w 78"/>
                <a:gd name="T47" fmla="*/ 82 h 113"/>
                <a:gd name="T48" fmla="*/ 33 w 78"/>
                <a:gd name="T49" fmla="*/ 107 h 113"/>
                <a:gd name="T50" fmla="*/ 48 w 78"/>
                <a:gd name="T51" fmla="*/ 111 h 113"/>
                <a:gd name="T52" fmla="*/ 56 w 78"/>
                <a:gd name="T53" fmla="*/ 103 h 113"/>
                <a:gd name="T54" fmla="*/ 70 w 78"/>
                <a:gd name="T55" fmla="*/ 89 h 113"/>
                <a:gd name="T56" fmla="*/ 72 w 78"/>
                <a:gd name="T57" fmla="*/ 79 h 113"/>
                <a:gd name="T58" fmla="*/ 71 w 78"/>
                <a:gd name="T59" fmla="*/ 58 h 113"/>
                <a:gd name="T60" fmla="*/ 69 w 78"/>
                <a:gd name="T61" fmla="*/ 54 h 113"/>
                <a:gd name="T62" fmla="*/ 77 w 78"/>
                <a:gd name="T63" fmla="*/ 5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113">
                  <a:moveTo>
                    <a:pt x="77" y="42"/>
                  </a:moveTo>
                  <a:cubicBezTo>
                    <a:pt x="76" y="40"/>
                    <a:pt x="74" y="39"/>
                    <a:pt x="72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9" y="39"/>
                    <a:pt x="67" y="41"/>
                    <a:pt x="66" y="44"/>
                  </a:cubicBezTo>
                  <a:cubicBezTo>
                    <a:pt x="65" y="44"/>
                    <a:pt x="65" y="45"/>
                    <a:pt x="65" y="45"/>
                  </a:cubicBezTo>
                  <a:cubicBezTo>
                    <a:pt x="64" y="44"/>
                    <a:pt x="62" y="44"/>
                    <a:pt x="61" y="44"/>
                  </a:cubicBezTo>
                  <a:cubicBezTo>
                    <a:pt x="60" y="44"/>
                    <a:pt x="59" y="44"/>
                    <a:pt x="59" y="43"/>
                  </a:cubicBezTo>
                  <a:cubicBezTo>
                    <a:pt x="60" y="42"/>
                    <a:pt x="63" y="39"/>
                    <a:pt x="65" y="38"/>
                  </a:cubicBezTo>
                  <a:cubicBezTo>
                    <a:pt x="69" y="36"/>
                    <a:pt x="71" y="34"/>
                    <a:pt x="72" y="33"/>
                  </a:cubicBezTo>
                  <a:cubicBezTo>
                    <a:pt x="74" y="28"/>
                    <a:pt x="78" y="18"/>
                    <a:pt x="72" y="14"/>
                  </a:cubicBezTo>
                  <a:cubicBezTo>
                    <a:pt x="71" y="13"/>
                    <a:pt x="69" y="13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6" y="11"/>
                    <a:pt x="67" y="10"/>
                    <a:pt x="67" y="9"/>
                  </a:cubicBezTo>
                  <a:cubicBezTo>
                    <a:pt x="68" y="8"/>
                    <a:pt x="69" y="4"/>
                    <a:pt x="65" y="1"/>
                  </a:cubicBezTo>
                  <a:cubicBezTo>
                    <a:pt x="65" y="0"/>
                    <a:pt x="63" y="0"/>
                    <a:pt x="62" y="0"/>
                  </a:cubicBezTo>
                  <a:cubicBezTo>
                    <a:pt x="58" y="0"/>
                    <a:pt x="53" y="3"/>
                    <a:pt x="51" y="4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7"/>
                    <a:pt x="47" y="9"/>
                    <a:pt x="46" y="9"/>
                  </a:cubicBezTo>
                  <a:cubicBezTo>
                    <a:pt x="45" y="9"/>
                    <a:pt x="45" y="8"/>
                    <a:pt x="44" y="8"/>
                  </a:cubicBezTo>
                  <a:cubicBezTo>
                    <a:pt x="43" y="7"/>
                    <a:pt x="42" y="6"/>
                    <a:pt x="40" y="6"/>
                  </a:cubicBezTo>
                  <a:cubicBezTo>
                    <a:pt x="39" y="6"/>
                    <a:pt x="39" y="7"/>
                    <a:pt x="38" y="7"/>
                  </a:cubicBezTo>
                  <a:cubicBezTo>
                    <a:pt x="37" y="7"/>
                    <a:pt x="36" y="7"/>
                    <a:pt x="36" y="7"/>
                  </a:cubicBezTo>
                  <a:cubicBezTo>
                    <a:pt x="29" y="9"/>
                    <a:pt x="27" y="9"/>
                    <a:pt x="26" y="11"/>
                  </a:cubicBezTo>
                  <a:cubicBezTo>
                    <a:pt x="24" y="13"/>
                    <a:pt x="25" y="15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4" y="17"/>
                  </a:cubicBezTo>
                  <a:cubicBezTo>
                    <a:pt x="23" y="17"/>
                    <a:pt x="22" y="18"/>
                    <a:pt x="21" y="19"/>
                  </a:cubicBezTo>
                  <a:cubicBezTo>
                    <a:pt x="20" y="20"/>
                    <a:pt x="17" y="23"/>
                    <a:pt x="19" y="26"/>
                  </a:cubicBezTo>
                  <a:cubicBezTo>
                    <a:pt x="20" y="30"/>
                    <a:pt x="24" y="31"/>
                    <a:pt x="28" y="32"/>
                  </a:cubicBezTo>
                  <a:cubicBezTo>
                    <a:pt x="29" y="32"/>
                    <a:pt x="30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0" y="34"/>
                    <a:pt x="30" y="35"/>
                  </a:cubicBezTo>
                  <a:cubicBezTo>
                    <a:pt x="29" y="37"/>
                    <a:pt x="27" y="40"/>
                    <a:pt x="29" y="43"/>
                  </a:cubicBezTo>
                  <a:cubicBezTo>
                    <a:pt x="30" y="45"/>
                    <a:pt x="30" y="47"/>
                    <a:pt x="30" y="49"/>
                  </a:cubicBezTo>
                  <a:cubicBezTo>
                    <a:pt x="30" y="49"/>
                    <a:pt x="30" y="50"/>
                    <a:pt x="29" y="50"/>
                  </a:cubicBezTo>
                  <a:cubicBezTo>
                    <a:pt x="28" y="51"/>
                    <a:pt x="28" y="51"/>
                    <a:pt x="27" y="51"/>
                  </a:cubicBezTo>
                  <a:cubicBezTo>
                    <a:pt x="25" y="51"/>
                    <a:pt x="22" y="49"/>
                    <a:pt x="21" y="47"/>
                  </a:cubicBezTo>
                  <a:cubicBezTo>
                    <a:pt x="21" y="46"/>
                    <a:pt x="20" y="45"/>
                    <a:pt x="20" y="44"/>
                  </a:cubicBezTo>
                  <a:cubicBezTo>
                    <a:pt x="19" y="40"/>
                    <a:pt x="17" y="35"/>
                    <a:pt x="13" y="33"/>
                  </a:cubicBezTo>
                  <a:cubicBezTo>
                    <a:pt x="12" y="33"/>
                    <a:pt x="11" y="33"/>
                    <a:pt x="11" y="33"/>
                  </a:cubicBezTo>
                  <a:cubicBezTo>
                    <a:pt x="9" y="33"/>
                    <a:pt x="7" y="34"/>
                    <a:pt x="5" y="36"/>
                  </a:cubicBezTo>
                  <a:cubicBezTo>
                    <a:pt x="2" y="39"/>
                    <a:pt x="0" y="44"/>
                    <a:pt x="0" y="47"/>
                  </a:cubicBezTo>
                  <a:cubicBezTo>
                    <a:pt x="1" y="51"/>
                    <a:pt x="2" y="54"/>
                    <a:pt x="4" y="57"/>
                  </a:cubicBezTo>
                  <a:cubicBezTo>
                    <a:pt x="5" y="59"/>
                    <a:pt x="6" y="61"/>
                    <a:pt x="6" y="63"/>
                  </a:cubicBezTo>
                  <a:cubicBezTo>
                    <a:pt x="8" y="67"/>
                    <a:pt x="10" y="69"/>
                    <a:pt x="12" y="70"/>
                  </a:cubicBezTo>
                  <a:cubicBezTo>
                    <a:pt x="13" y="70"/>
                    <a:pt x="14" y="71"/>
                    <a:pt x="15" y="71"/>
                  </a:cubicBezTo>
                  <a:cubicBezTo>
                    <a:pt x="16" y="73"/>
                    <a:pt x="17" y="75"/>
                    <a:pt x="19" y="77"/>
                  </a:cubicBezTo>
                  <a:cubicBezTo>
                    <a:pt x="20" y="79"/>
                    <a:pt x="21" y="80"/>
                    <a:pt x="22" y="82"/>
                  </a:cubicBezTo>
                  <a:cubicBezTo>
                    <a:pt x="25" y="86"/>
                    <a:pt x="26" y="90"/>
                    <a:pt x="28" y="94"/>
                  </a:cubicBezTo>
                  <a:cubicBezTo>
                    <a:pt x="29" y="99"/>
                    <a:pt x="30" y="103"/>
                    <a:pt x="33" y="107"/>
                  </a:cubicBezTo>
                  <a:cubicBezTo>
                    <a:pt x="35" y="109"/>
                    <a:pt x="38" y="113"/>
                    <a:pt x="42" y="113"/>
                  </a:cubicBezTo>
                  <a:cubicBezTo>
                    <a:pt x="45" y="113"/>
                    <a:pt x="47" y="112"/>
                    <a:pt x="48" y="111"/>
                  </a:cubicBezTo>
                  <a:cubicBezTo>
                    <a:pt x="51" y="108"/>
                    <a:pt x="51" y="105"/>
                    <a:pt x="51" y="102"/>
                  </a:cubicBezTo>
                  <a:cubicBezTo>
                    <a:pt x="53" y="102"/>
                    <a:pt x="54" y="103"/>
                    <a:pt x="56" y="103"/>
                  </a:cubicBezTo>
                  <a:cubicBezTo>
                    <a:pt x="59" y="103"/>
                    <a:pt x="61" y="102"/>
                    <a:pt x="63" y="101"/>
                  </a:cubicBezTo>
                  <a:cubicBezTo>
                    <a:pt x="68" y="97"/>
                    <a:pt x="69" y="93"/>
                    <a:pt x="70" y="89"/>
                  </a:cubicBezTo>
                  <a:cubicBezTo>
                    <a:pt x="70" y="87"/>
                    <a:pt x="70" y="86"/>
                    <a:pt x="70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6"/>
                    <a:pt x="75" y="73"/>
                    <a:pt x="75" y="69"/>
                  </a:cubicBezTo>
                  <a:cubicBezTo>
                    <a:pt x="76" y="64"/>
                    <a:pt x="74" y="61"/>
                    <a:pt x="71" y="58"/>
                  </a:cubicBezTo>
                  <a:cubicBezTo>
                    <a:pt x="71" y="58"/>
                    <a:pt x="70" y="57"/>
                    <a:pt x="69" y="56"/>
                  </a:cubicBezTo>
                  <a:cubicBezTo>
                    <a:pt x="69" y="55"/>
                    <a:pt x="69" y="55"/>
                    <a:pt x="69" y="54"/>
                  </a:cubicBezTo>
                  <a:cubicBezTo>
                    <a:pt x="69" y="54"/>
                    <a:pt x="70" y="54"/>
                    <a:pt x="70" y="54"/>
                  </a:cubicBezTo>
                  <a:cubicBezTo>
                    <a:pt x="73" y="54"/>
                    <a:pt x="76" y="52"/>
                    <a:pt x="77" y="50"/>
                  </a:cubicBezTo>
                  <a:cubicBezTo>
                    <a:pt x="78" y="48"/>
                    <a:pt x="78" y="45"/>
                    <a:pt x="77" y="4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C93548E2-B030-C047-A198-8D820E1EE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4685" y="4809537"/>
              <a:ext cx="342642" cy="304251"/>
            </a:xfrm>
            <a:custGeom>
              <a:avLst/>
              <a:gdLst>
                <a:gd name="T0" fmla="*/ 63 w 63"/>
                <a:gd name="T1" fmla="*/ 46 h 61"/>
                <a:gd name="T2" fmla="*/ 58 w 63"/>
                <a:gd name="T3" fmla="*/ 40 h 61"/>
                <a:gd name="T4" fmla="*/ 55 w 63"/>
                <a:gd name="T5" fmla="*/ 37 h 61"/>
                <a:gd name="T6" fmla="*/ 53 w 63"/>
                <a:gd name="T7" fmla="*/ 30 h 61"/>
                <a:gd name="T8" fmla="*/ 50 w 63"/>
                <a:gd name="T9" fmla="*/ 19 h 61"/>
                <a:gd name="T10" fmla="*/ 44 w 63"/>
                <a:gd name="T11" fmla="*/ 13 h 61"/>
                <a:gd name="T12" fmla="*/ 37 w 63"/>
                <a:gd name="T13" fmla="*/ 6 h 61"/>
                <a:gd name="T14" fmla="*/ 29 w 63"/>
                <a:gd name="T15" fmla="*/ 0 h 61"/>
                <a:gd name="T16" fmla="*/ 20 w 63"/>
                <a:gd name="T17" fmla="*/ 6 h 61"/>
                <a:gd name="T18" fmla="*/ 17 w 63"/>
                <a:gd name="T19" fmla="*/ 16 h 61"/>
                <a:gd name="T20" fmla="*/ 14 w 63"/>
                <a:gd name="T21" fmla="*/ 24 h 61"/>
                <a:gd name="T22" fmla="*/ 10 w 63"/>
                <a:gd name="T23" fmla="*/ 25 h 61"/>
                <a:gd name="T24" fmla="*/ 1 w 63"/>
                <a:gd name="T25" fmla="*/ 31 h 61"/>
                <a:gd name="T26" fmla="*/ 1 w 63"/>
                <a:gd name="T27" fmla="*/ 37 h 61"/>
                <a:gd name="T28" fmla="*/ 12 w 63"/>
                <a:gd name="T29" fmla="*/ 42 h 61"/>
                <a:gd name="T30" fmla="*/ 15 w 63"/>
                <a:gd name="T31" fmla="*/ 43 h 61"/>
                <a:gd name="T32" fmla="*/ 21 w 63"/>
                <a:gd name="T33" fmla="*/ 48 h 61"/>
                <a:gd name="T34" fmla="*/ 26 w 63"/>
                <a:gd name="T35" fmla="*/ 54 h 61"/>
                <a:gd name="T36" fmla="*/ 43 w 63"/>
                <a:gd name="T37" fmla="*/ 61 h 61"/>
                <a:gd name="T38" fmla="*/ 43 w 63"/>
                <a:gd name="T39" fmla="*/ 61 h 61"/>
                <a:gd name="T40" fmla="*/ 61 w 63"/>
                <a:gd name="T41" fmla="*/ 51 h 61"/>
                <a:gd name="T42" fmla="*/ 63 w 63"/>
                <a:gd name="T43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61">
                  <a:moveTo>
                    <a:pt x="63" y="46"/>
                  </a:moveTo>
                  <a:cubicBezTo>
                    <a:pt x="63" y="43"/>
                    <a:pt x="60" y="41"/>
                    <a:pt x="58" y="40"/>
                  </a:cubicBezTo>
                  <a:cubicBezTo>
                    <a:pt x="57" y="39"/>
                    <a:pt x="56" y="38"/>
                    <a:pt x="55" y="37"/>
                  </a:cubicBezTo>
                  <a:cubicBezTo>
                    <a:pt x="54" y="35"/>
                    <a:pt x="53" y="33"/>
                    <a:pt x="53" y="30"/>
                  </a:cubicBezTo>
                  <a:cubicBezTo>
                    <a:pt x="53" y="26"/>
                    <a:pt x="53" y="22"/>
                    <a:pt x="50" y="19"/>
                  </a:cubicBezTo>
                  <a:cubicBezTo>
                    <a:pt x="48" y="16"/>
                    <a:pt x="46" y="14"/>
                    <a:pt x="44" y="13"/>
                  </a:cubicBezTo>
                  <a:cubicBezTo>
                    <a:pt x="41" y="11"/>
                    <a:pt x="39" y="9"/>
                    <a:pt x="37" y="6"/>
                  </a:cubicBezTo>
                  <a:cubicBezTo>
                    <a:pt x="35" y="2"/>
                    <a:pt x="32" y="0"/>
                    <a:pt x="29" y="0"/>
                  </a:cubicBezTo>
                  <a:cubicBezTo>
                    <a:pt x="26" y="0"/>
                    <a:pt x="23" y="2"/>
                    <a:pt x="20" y="6"/>
                  </a:cubicBezTo>
                  <a:cubicBezTo>
                    <a:pt x="18" y="9"/>
                    <a:pt x="18" y="13"/>
                    <a:pt x="17" y="16"/>
                  </a:cubicBezTo>
                  <a:cubicBezTo>
                    <a:pt x="17" y="19"/>
                    <a:pt x="16" y="23"/>
                    <a:pt x="14" y="24"/>
                  </a:cubicBezTo>
                  <a:cubicBezTo>
                    <a:pt x="13" y="25"/>
                    <a:pt x="12" y="25"/>
                    <a:pt x="10" y="25"/>
                  </a:cubicBezTo>
                  <a:cubicBezTo>
                    <a:pt x="7" y="26"/>
                    <a:pt x="3" y="27"/>
                    <a:pt x="1" y="31"/>
                  </a:cubicBezTo>
                  <a:cubicBezTo>
                    <a:pt x="0" y="34"/>
                    <a:pt x="1" y="36"/>
                    <a:pt x="1" y="37"/>
                  </a:cubicBezTo>
                  <a:cubicBezTo>
                    <a:pt x="3" y="41"/>
                    <a:pt x="8" y="41"/>
                    <a:pt x="12" y="42"/>
                  </a:cubicBezTo>
                  <a:cubicBezTo>
                    <a:pt x="13" y="42"/>
                    <a:pt x="14" y="42"/>
                    <a:pt x="15" y="43"/>
                  </a:cubicBezTo>
                  <a:cubicBezTo>
                    <a:pt x="18" y="43"/>
                    <a:pt x="19" y="46"/>
                    <a:pt x="21" y="48"/>
                  </a:cubicBezTo>
                  <a:cubicBezTo>
                    <a:pt x="22" y="50"/>
                    <a:pt x="24" y="52"/>
                    <a:pt x="26" y="54"/>
                  </a:cubicBezTo>
                  <a:cubicBezTo>
                    <a:pt x="27" y="54"/>
                    <a:pt x="37" y="61"/>
                    <a:pt x="4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8" y="61"/>
                    <a:pt x="59" y="53"/>
                    <a:pt x="61" y="51"/>
                  </a:cubicBezTo>
                  <a:cubicBezTo>
                    <a:pt x="63" y="49"/>
                    <a:pt x="63" y="47"/>
                    <a:pt x="63" y="4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240C0A33-EFA2-3A41-8BF4-796CB9099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878" y="3907984"/>
              <a:ext cx="681181" cy="713030"/>
            </a:xfrm>
            <a:custGeom>
              <a:avLst/>
              <a:gdLst>
                <a:gd name="T0" fmla="*/ 110 w 125"/>
                <a:gd name="T1" fmla="*/ 51 h 144"/>
                <a:gd name="T2" fmla="*/ 108 w 125"/>
                <a:gd name="T3" fmla="*/ 50 h 144"/>
                <a:gd name="T4" fmla="*/ 111 w 125"/>
                <a:gd name="T5" fmla="*/ 35 h 144"/>
                <a:gd name="T6" fmla="*/ 96 w 125"/>
                <a:gd name="T7" fmla="*/ 19 h 144"/>
                <a:gd name="T8" fmla="*/ 85 w 125"/>
                <a:gd name="T9" fmla="*/ 26 h 144"/>
                <a:gd name="T10" fmla="*/ 80 w 125"/>
                <a:gd name="T11" fmla="*/ 30 h 144"/>
                <a:gd name="T12" fmla="*/ 81 w 125"/>
                <a:gd name="T13" fmla="*/ 27 h 144"/>
                <a:gd name="T14" fmla="*/ 89 w 125"/>
                <a:gd name="T15" fmla="*/ 18 h 144"/>
                <a:gd name="T16" fmla="*/ 92 w 125"/>
                <a:gd name="T17" fmla="*/ 4 h 144"/>
                <a:gd name="T18" fmla="*/ 85 w 125"/>
                <a:gd name="T19" fmla="*/ 0 h 144"/>
                <a:gd name="T20" fmla="*/ 75 w 125"/>
                <a:gd name="T21" fmla="*/ 1 h 144"/>
                <a:gd name="T22" fmla="*/ 61 w 125"/>
                <a:gd name="T23" fmla="*/ 2 h 144"/>
                <a:gd name="T24" fmla="*/ 54 w 125"/>
                <a:gd name="T25" fmla="*/ 3 h 144"/>
                <a:gd name="T26" fmla="*/ 36 w 125"/>
                <a:gd name="T27" fmla="*/ 9 h 144"/>
                <a:gd name="T28" fmla="*/ 26 w 125"/>
                <a:gd name="T29" fmla="*/ 18 h 144"/>
                <a:gd name="T30" fmla="*/ 27 w 125"/>
                <a:gd name="T31" fmla="*/ 23 h 144"/>
                <a:gd name="T32" fmla="*/ 14 w 125"/>
                <a:gd name="T33" fmla="*/ 29 h 144"/>
                <a:gd name="T34" fmla="*/ 8 w 125"/>
                <a:gd name="T35" fmla="*/ 38 h 144"/>
                <a:gd name="T36" fmla="*/ 19 w 125"/>
                <a:gd name="T37" fmla="*/ 47 h 144"/>
                <a:gd name="T38" fmla="*/ 21 w 125"/>
                <a:gd name="T39" fmla="*/ 48 h 144"/>
                <a:gd name="T40" fmla="*/ 12 w 125"/>
                <a:gd name="T41" fmla="*/ 52 h 144"/>
                <a:gd name="T42" fmla="*/ 17 w 125"/>
                <a:gd name="T43" fmla="*/ 61 h 144"/>
                <a:gd name="T44" fmla="*/ 24 w 125"/>
                <a:gd name="T45" fmla="*/ 61 h 144"/>
                <a:gd name="T46" fmla="*/ 28 w 125"/>
                <a:gd name="T47" fmla="*/ 61 h 144"/>
                <a:gd name="T48" fmla="*/ 37 w 125"/>
                <a:gd name="T49" fmla="*/ 63 h 144"/>
                <a:gd name="T50" fmla="*/ 39 w 125"/>
                <a:gd name="T51" fmla="*/ 63 h 144"/>
                <a:gd name="T52" fmla="*/ 43 w 125"/>
                <a:gd name="T53" fmla="*/ 63 h 144"/>
                <a:gd name="T54" fmla="*/ 34 w 125"/>
                <a:gd name="T55" fmla="*/ 64 h 144"/>
                <a:gd name="T56" fmla="*/ 17 w 125"/>
                <a:gd name="T57" fmla="*/ 63 h 144"/>
                <a:gd name="T58" fmla="*/ 3 w 125"/>
                <a:gd name="T59" fmla="*/ 72 h 144"/>
                <a:gd name="T60" fmla="*/ 18 w 125"/>
                <a:gd name="T61" fmla="*/ 93 h 144"/>
                <a:gd name="T62" fmla="*/ 38 w 125"/>
                <a:gd name="T63" fmla="*/ 102 h 144"/>
                <a:gd name="T64" fmla="*/ 50 w 125"/>
                <a:gd name="T65" fmla="*/ 105 h 144"/>
                <a:gd name="T66" fmla="*/ 60 w 125"/>
                <a:gd name="T67" fmla="*/ 110 h 144"/>
                <a:gd name="T68" fmla="*/ 66 w 125"/>
                <a:gd name="T69" fmla="*/ 115 h 144"/>
                <a:gd name="T70" fmla="*/ 67 w 125"/>
                <a:gd name="T71" fmla="*/ 123 h 144"/>
                <a:gd name="T72" fmla="*/ 54 w 125"/>
                <a:gd name="T73" fmla="*/ 116 h 144"/>
                <a:gd name="T74" fmla="*/ 19 w 125"/>
                <a:gd name="T75" fmla="*/ 105 h 144"/>
                <a:gd name="T76" fmla="*/ 14 w 125"/>
                <a:gd name="T77" fmla="*/ 104 h 144"/>
                <a:gd name="T78" fmla="*/ 0 w 125"/>
                <a:gd name="T79" fmla="*/ 107 h 144"/>
                <a:gd name="T80" fmla="*/ 125 w 125"/>
                <a:gd name="T81" fmla="*/ 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5" h="144">
                  <a:moveTo>
                    <a:pt x="117" y="48"/>
                  </a:moveTo>
                  <a:cubicBezTo>
                    <a:pt x="115" y="50"/>
                    <a:pt x="112" y="51"/>
                    <a:pt x="110" y="51"/>
                  </a:cubicBezTo>
                  <a:cubicBezTo>
                    <a:pt x="109" y="51"/>
                    <a:pt x="109" y="51"/>
                    <a:pt x="108" y="51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8" y="50"/>
                    <a:pt x="109" y="48"/>
                    <a:pt x="109" y="47"/>
                  </a:cubicBezTo>
                  <a:cubicBezTo>
                    <a:pt x="111" y="44"/>
                    <a:pt x="114" y="40"/>
                    <a:pt x="111" y="35"/>
                  </a:cubicBezTo>
                  <a:cubicBezTo>
                    <a:pt x="110" y="34"/>
                    <a:pt x="110" y="33"/>
                    <a:pt x="109" y="31"/>
                  </a:cubicBezTo>
                  <a:cubicBezTo>
                    <a:pt x="106" y="26"/>
                    <a:pt x="103" y="19"/>
                    <a:pt x="96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0" y="20"/>
                    <a:pt x="87" y="23"/>
                    <a:pt x="85" y="26"/>
                  </a:cubicBezTo>
                  <a:cubicBezTo>
                    <a:pt x="83" y="30"/>
                    <a:pt x="83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0"/>
                    <a:pt x="79" y="30"/>
                    <a:pt x="78" y="30"/>
                  </a:cubicBezTo>
                  <a:cubicBezTo>
                    <a:pt x="79" y="29"/>
                    <a:pt x="80" y="28"/>
                    <a:pt x="81" y="27"/>
                  </a:cubicBezTo>
                  <a:cubicBezTo>
                    <a:pt x="82" y="27"/>
                    <a:pt x="82" y="27"/>
                    <a:pt x="83" y="26"/>
                  </a:cubicBezTo>
                  <a:cubicBezTo>
                    <a:pt x="86" y="24"/>
                    <a:pt x="88" y="21"/>
                    <a:pt x="89" y="18"/>
                  </a:cubicBezTo>
                  <a:cubicBezTo>
                    <a:pt x="90" y="17"/>
                    <a:pt x="91" y="16"/>
                    <a:pt x="92" y="14"/>
                  </a:cubicBezTo>
                  <a:cubicBezTo>
                    <a:pt x="94" y="12"/>
                    <a:pt x="94" y="8"/>
                    <a:pt x="92" y="4"/>
                  </a:cubicBezTo>
                  <a:cubicBezTo>
                    <a:pt x="91" y="2"/>
                    <a:pt x="89" y="0"/>
                    <a:pt x="87" y="0"/>
                  </a:cubicBezTo>
                  <a:cubicBezTo>
                    <a:pt x="86" y="0"/>
                    <a:pt x="85" y="0"/>
                    <a:pt x="85" y="0"/>
                  </a:cubicBezTo>
                  <a:cubicBezTo>
                    <a:pt x="83" y="0"/>
                    <a:pt x="81" y="0"/>
                    <a:pt x="79" y="0"/>
                  </a:cubicBezTo>
                  <a:cubicBezTo>
                    <a:pt x="77" y="1"/>
                    <a:pt x="76" y="1"/>
                    <a:pt x="75" y="1"/>
                  </a:cubicBezTo>
                  <a:cubicBezTo>
                    <a:pt x="71" y="1"/>
                    <a:pt x="67" y="2"/>
                    <a:pt x="6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60" y="2"/>
                    <a:pt x="59" y="2"/>
                  </a:cubicBezTo>
                  <a:cubicBezTo>
                    <a:pt x="57" y="3"/>
                    <a:pt x="56" y="3"/>
                    <a:pt x="54" y="3"/>
                  </a:cubicBezTo>
                  <a:cubicBezTo>
                    <a:pt x="49" y="4"/>
                    <a:pt x="44" y="6"/>
                    <a:pt x="40" y="8"/>
                  </a:cubicBezTo>
                  <a:cubicBezTo>
                    <a:pt x="39" y="8"/>
                    <a:pt x="37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11"/>
                    <a:pt x="26" y="13"/>
                    <a:pt x="26" y="18"/>
                  </a:cubicBezTo>
                  <a:cubicBezTo>
                    <a:pt x="26" y="20"/>
                    <a:pt x="26" y="21"/>
                    <a:pt x="27" y="22"/>
                  </a:cubicBezTo>
                  <a:cubicBezTo>
                    <a:pt x="27" y="22"/>
                    <a:pt x="27" y="22"/>
                    <a:pt x="27" y="23"/>
                  </a:cubicBezTo>
                  <a:cubicBezTo>
                    <a:pt x="26" y="24"/>
                    <a:pt x="26" y="24"/>
                    <a:pt x="24" y="24"/>
                  </a:cubicBezTo>
                  <a:cubicBezTo>
                    <a:pt x="19" y="25"/>
                    <a:pt x="17" y="27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1" y="31"/>
                    <a:pt x="9" y="34"/>
                    <a:pt x="8" y="38"/>
                  </a:cubicBezTo>
                  <a:cubicBezTo>
                    <a:pt x="7" y="45"/>
                    <a:pt x="14" y="46"/>
                    <a:pt x="17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7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7" y="48"/>
                    <a:pt x="13" y="48"/>
                    <a:pt x="12" y="52"/>
                  </a:cubicBezTo>
                  <a:cubicBezTo>
                    <a:pt x="11" y="53"/>
                    <a:pt x="11" y="55"/>
                    <a:pt x="12" y="57"/>
                  </a:cubicBezTo>
                  <a:cubicBezTo>
                    <a:pt x="13" y="59"/>
                    <a:pt x="15" y="61"/>
                    <a:pt x="17" y="61"/>
                  </a:cubicBezTo>
                  <a:cubicBezTo>
                    <a:pt x="18" y="61"/>
                    <a:pt x="19" y="62"/>
                    <a:pt x="21" y="62"/>
                  </a:cubicBezTo>
                  <a:cubicBezTo>
                    <a:pt x="22" y="62"/>
                    <a:pt x="23" y="61"/>
                    <a:pt x="24" y="61"/>
                  </a:cubicBezTo>
                  <a:cubicBezTo>
                    <a:pt x="26" y="61"/>
                    <a:pt x="27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9" y="61"/>
                    <a:pt x="30" y="61"/>
                    <a:pt x="31" y="62"/>
                  </a:cubicBezTo>
                  <a:cubicBezTo>
                    <a:pt x="33" y="62"/>
                    <a:pt x="35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8" y="63"/>
                    <a:pt x="38" y="63"/>
                    <a:pt x="39" y="63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3"/>
                    <a:pt x="42" y="63"/>
                    <a:pt x="43" y="63"/>
                  </a:cubicBezTo>
                  <a:cubicBezTo>
                    <a:pt x="41" y="63"/>
                    <a:pt x="38" y="64"/>
                    <a:pt x="35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2" y="64"/>
                    <a:pt x="29" y="64"/>
                    <a:pt x="26" y="63"/>
                  </a:cubicBezTo>
                  <a:cubicBezTo>
                    <a:pt x="23" y="63"/>
                    <a:pt x="20" y="63"/>
                    <a:pt x="17" y="63"/>
                  </a:cubicBezTo>
                  <a:cubicBezTo>
                    <a:pt x="15" y="63"/>
                    <a:pt x="13" y="63"/>
                    <a:pt x="11" y="63"/>
                  </a:cubicBezTo>
                  <a:cubicBezTo>
                    <a:pt x="7" y="64"/>
                    <a:pt x="4" y="68"/>
                    <a:pt x="3" y="72"/>
                  </a:cubicBezTo>
                  <a:cubicBezTo>
                    <a:pt x="1" y="77"/>
                    <a:pt x="4" y="81"/>
                    <a:pt x="6" y="84"/>
                  </a:cubicBezTo>
                  <a:cubicBezTo>
                    <a:pt x="10" y="89"/>
                    <a:pt x="12" y="91"/>
                    <a:pt x="18" y="93"/>
                  </a:cubicBezTo>
                  <a:cubicBezTo>
                    <a:pt x="22" y="94"/>
                    <a:pt x="25" y="96"/>
                    <a:pt x="30" y="99"/>
                  </a:cubicBezTo>
                  <a:cubicBezTo>
                    <a:pt x="32" y="101"/>
                    <a:pt x="35" y="101"/>
                    <a:pt x="38" y="102"/>
                  </a:cubicBezTo>
                  <a:cubicBezTo>
                    <a:pt x="40" y="102"/>
                    <a:pt x="41" y="103"/>
                    <a:pt x="43" y="103"/>
                  </a:cubicBezTo>
                  <a:cubicBezTo>
                    <a:pt x="45" y="104"/>
                    <a:pt x="48" y="104"/>
                    <a:pt x="50" y="105"/>
                  </a:cubicBezTo>
                  <a:cubicBezTo>
                    <a:pt x="52" y="105"/>
                    <a:pt x="54" y="105"/>
                    <a:pt x="56" y="106"/>
                  </a:cubicBezTo>
                  <a:cubicBezTo>
                    <a:pt x="57" y="106"/>
                    <a:pt x="59" y="108"/>
                    <a:pt x="60" y="110"/>
                  </a:cubicBezTo>
                  <a:cubicBezTo>
                    <a:pt x="61" y="111"/>
                    <a:pt x="62" y="112"/>
                    <a:pt x="63" y="112"/>
                  </a:cubicBezTo>
                  <a:cubicBezTo>
                    <a:pt x="64" y="113"/>
                    <a:pt x="65" y="114"/>
                    <a:pt x="66" y="115"/>
                  </a:cubicBezTo>
                  <a:cubicBezTo>
                    <a:pt x="69" y="117"/>
                    <a:pt x="71" y="119"/>
                    <a:pt x="71" y="120"/>
                  </a:cubicBezTo>
                  <a:cubicBezTo>
                    <a:pt x="70" y="122"/>
                    <a:pt x="70" y="123"/>
                    <a:pt x="67" y="123"/>
                  </a:cubicBezTo>
                  <a:cubicBezTo>
                    <a:pt x="66" y="123"/>
                    <a:pt x="66" y="123"/>
                    <a:pt x="65" y="123"/>
                  </a:cubicBezTo>
                  <a:cubicBezTo>
                    <a:pt x="61" y="122"/>
                    <a:pt x="57" y="119"/>
                    <a:pt x="54" y="116"/>
                  </a:cubicBezTo>
                  <a:cubicBezTo>
                    <a:pt x="51" y="115"/>
                    <a:pt x="49" y="113"/>
                    <a:pt x="46" y="111"/>
                  </a:cubicBezTo>
                  <a:cubicBezTo>
                    <a:pt x="38" y="107"/>
                    <a:pt x="28" y="106"/>
                    <a:pt x="19" y="105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4"/>
                    <a:pt x="15" y="104"/>
                    <a:pt x="14" y="104"/>
                  </a:cubicBezTo>
                  <a:cubicBezTo>
                    <a:pt x="12" y="104"/>
                    <a:pt x="11" y="104"/>
                    <a:pt x="9" y="10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125" y="42"/>
                    <a:pt x="125" y="42"/>
                    <a:pt x="125" y="42"/>
                  </a:cubicBezTo>
                  <a:lnTo>
                    <a:pt x="117" y="48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0F4A2665-5A83-8742-84EC-5BD51E7F0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9474" y="3372278"/>
              <a:ext cx="322125" cy="395713"/>
            </a:xfrm>
            <a:custGeom>
              <a:avLst/>
              <a:gdLst>
                <a:gd name="T0" fmla="*/ 57 w 59"/>
                <a:gd name="T1" fmla="*/ 41 h 80"/>
                <a:gd name="T2" fmla="*/ 46 w 59"/>
                <a:gd name="T3" fmla="*/ 34 h 80"/>
                <a:gd name="T4" fmla="*/ 40 w 59"/>
                <a:gd name="T5" fmla="*/ 38 h 80"/>
                <a:gd name="T6" fmla="*/ 40 w 59"/>
                <a:gd name="T7" fmla="*/ 39 h 80"/>
                <a:gd name="T8" fmla="*/ 40 w 59"/>
                <a:gd name="T9" fmla="*/ 38 h 80"/>
                <a:gd name="T10" fmla="*/ 39 w 59"/>
                <a:gd name="T11" fmla="*/ 37 h 80"/>
                <a:gd name="T12" fmla="*/ 39 w 59"/>
                <a:gd name="T13" fmla="*/ 34 h 80"/>
                <a:gd name="T14" fmla="*/ 38 w 59"/>
                <a:gd name="T15" fmla="*/ 32 h 80"/>
                <a:gd name="T16" fmla="*/ 36 w 59"/>
                <a:gd name="T17" fmla="*/ 32 h 80"/>
                <a:gd name="T18" fmla="*/ 35 w 59"/>
                <a:gd name="T19" fmla="*/ 32 h 80"/>
                <a:gd name="T20" fmla="*/ 36 w 59"/>
                <a:gd name="T21" fmla="*/ 31 h 80"/>
                <a:gd name="T22" fmla="*/ 38 w 59"/>
                <a:gd name="T23" fmla="*/ 26 h 80"/>
                <a:gd name="T24" fmla="*/ 36 w 59"/>
                <a:gd name="T25" fmla="*/ 20 h 80"/>
                <a:gd name="T26" fmla="*/ 36 w 59"/>
                <a:gd name="T27" fmla="*/ 19 h 80"/>
                <a:gd name="T28" fmla="*/ 35 w 59"/>
                <a:gd name="T29" fmla="*/ 13 h 80"/>
                <a:gd name="T30" fmla="*/ 37 w 59"/>
                <a:gd name="T31" fmla="*/ 12 h 80"/>
                <a:gd name="T32" fmla="*/ 40 w 59"/>
                <a:gd name="T33" fmla="*/ 8 h 80"/>
                <a:gd name="T34" fmla="*/ 39 w 59"/>
                <a:gd name="T35" fmla="*/ 2 h 80"/>
                <a:gd name="T36" fmla="*/ 34 w 59"/>
                <a:gd name="T37" fmla="*/ 0 h 80"/>
                <a:gd name="T38" fmla="*/ 27 w 59"/>
                <a:gd name="T39" fmla="*/ 2 h 80"/>
                <a:gd name="T40" fmla="*/ 22 w 59"/>
                <a:gd name="T41" fmla="*/ 6 h 80"/>
                <a:gd name="T42" fmla="*/ 18 w 59"/>
                <a:gd name="T43" fmla="*/ 10 h 80"/>
                <a:gd name="T44" fmla="*/ 13 w 59"/>
                <a:gd name="T45" fmla="*/ 17 h 80"/>
                <a:gd name="T46" fmla="*/ 17 w 59"/>
                <a:gd name="T47" fmla="*/ 26 h 80"/>
                <a:gd name="T48" fmla="*/ 18 w 59"/>
                <a:gd name="T49" fmla="*/ 27 h 80"/>
                <a:gd name="T50" fmla="*/ 17 w 59"/>
                <a:gd name="T51" fmla="*/ 28 h 80"/>
                <a:gd name="T52" fmla="*/ 15 w 59"/>
                <a:gd name="T53" fmla="*/ 33 h 80"/>
                <a:gd name="T54" fmla="*/ 18 w 59"/>
                <a:gd name="T55" fmla="*/ 42 h 80"/>
                <a:gd name="T56" fmla="*/ 20 w 59"/>
                <a:gd name="T57" fmla="*/ 46 h 80"/>
                <a:gd name="T58" fmla="*/ 16 w 59"/>
                <a:gd name="T59" fmla="*/ 48 h 80"/>
                <a:gd name="T60" fmla="*/ 12 w 59"/>
                <a:gd name="T61" fmla="*/ 47 h 80"/>
                <a:gd name="T62" fmla="*/ 9 w 59"/>
                <a:gd name="T63" fmla="*/ 46 h 80"/>
                <a:gd name="T64" fmla="*/ 0 w 59"/>
                <a:gd name="T65" fmla="*/ 76 h 80"/>
                <a:gd name="T66" fmla="*/ 5 w 59"/>
                <a:gd name="T67" fmla="*/ 75 h 80"/>
                <a:gd name="T68" fmla="*/ 10 w 59"/>
                <a:gd name="T69" fmla="*/ 74 h 80"/>
                <a:gd name="T70" fmla="*/ 14 w 59"/>
                <a:gd name="T71" fmla="*/ 74 h 80"/>
                <a:gd name="T72" fmla="*/ 15 w 59"/>
                <a:gd name="T73" fmla="*/ 74 h 80"/>
                <a:gd name="T74" fmla="*/ 17 w 59"/>
                <a:gd name="T75" fmla="*/ 75 h 80"/>
                <a:gd name="T76" fmla="*/ 20 w 59"/>
                <a:gd name="T77" fmla="*/ 77 h 80"/>
                <a:gd name="T78" fmla="*/ 26 w 59"/>
                <a:gd name="T79" fmla="*/ 78 h 80"/>
                <a:gd name="T80" fmla="*/ 28 w 59"/>
                <a:gd name="T81" fmla="*/ 78 h 80"/>
                <a:gd name="T82" fmla="*/ 36 w 59"/>
                <a:gd name="T83" fmla="*/ 80 h 80"/>
                <a:gd name="T84" fmla="*/ 36 w 59"/>
                <a:gd name="T85" fmla="*/ 80 h 80"/>
                <a:gd name="T86" fmla="*/ 48 w 59"/>
                <a:gd name="T87" fmla="*/ 74 h 80"/>
                <a:gd name="T88" fmla="*/ 56 w 59"/>
                <a:gd name="T89" fmla="*/ 57 h 80"/>
                <a:gd name="T90" fmla="*/ 57 w 59"/>
                <a:gd name="T91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" h="80">
                  <a:moveTo>
                    <a:pt x="57" y="41"/>
                  </a:moveTo>
                  <a:cubicBezTo>
                    <a:pt x="55" y="37"/>
                    <a:pt x="50" y="34"/>
                    <a:pt x="46" y="34"/>
                  </a:cubicBezTo>
                  <a:cubicBezTo>
                    <a:pt x="43" y="34"/>
                    <a:pt x="41" y="36"/>
                    <a:pt x="40" y="38"/>
                  </a:cubicBezTo>
                  <a:cubicBezTo>
                    <a:pt x="40" y="38"/>
                    <a:pt x="40" y="39"/>
                    <a:pt x="40" y="39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6"/>
                    <a:pt x="39" y="35"/>
                    <a:pt x="39" y="34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2"/>
                  </a:cubicBezTo>
                  <a:cubicBezTo>
                    <a:pt x="35" y="31"/>
                    <a:pt x="35" y="31"/>
                    <a:pt x="36" y="31"/>
                  </a:cubicBezTo>
                  <a:cubicBezTo>
                    <a:pt x="36" y="30"/>
                    <a:pt x="37" y="28"/>
                    <a:pt x="38" y="26"/>
                  </a:cubicBezTo>
                  <a:cubicBezTo>
                    <a:pt x="38" y="24"/>
                    <a:pt x="37" y="22"/>
                    <a:pt x="36" y="20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5" y="15"/>
                    <a:pt x="35" y="14"/>
                    <a:pt x="35" y="13"/>
                  </a:cubicBezTo>
                  <a:cubicBezTo>
                    <a:pt x="36" y="13"/>
                    <a:pt x="36" y="12"/>
                    <a:pt x="37" y="12"/>
                  </a:cubicBezTo>
                  <a:cubicBezTo>
                    <a:pt x="38" y="11"/>
                    <a:pt x="39" y="10"/>
                    <a:pt x="40" y="8"/>
                  </a:cubicBezTo>
                  <a:cubicBezTo>
                    <a:pt x="40" y="5"/>
                    <a:pt x="40" y="3"/>
                    <a:pt x="39" y="2"/>
                  </a:cubicBezTo>
                  <a:cubicBezTo>
                    <a:pt x="38" y="0"/>
                    <a:pt x="36" y="0"/>
                    <a:pt x="34" y="0"/>
                  </a:cubicBezTo>
                  <a:cubicBezTo>
                    <a:pt x="32" y="0"/>
                    <a:pt x="29" y="0"/>
                    <a:pt x="27" y="2"/>
                  </a:cubicBezTo>
                  <a:cubicBezTo>
                    <a:pt x="25" y="3"/>
                    <a:pt x="24" y="5"/>
                    <a:pt x="22" y="6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5" y="12"/>
                    <a:pt x="14" y="14"/>
                    <a:pt x="13" y="17"/>
                  </a:cubicBezTo>
                  <a:cubicBezTo>
                    <a:pt x="13" y="20"/>
                    <a:pt x="14" y="23"/>
                    <a:pt x="17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8"/>
                    <a:pt x="17" y="28"/>
                  </a:cubicBezTo>
                  <a:cubicBezTo>
                    <a:pt x="17" y="29"/>
                    <a:pt x="15" y="30"/>
                    <a:pt x="15" y="33"/>
                  </a:cubicBezTo>
                  <a:cubicBezTo>
                    <a:pt x="14" y="37"/>
                    <a:pt x="16" y="40"/>
                    <a:pt x="18" y="42"/>
                  </a:cubicBezTo>
                  <a:cubicBezTo>
                    <a:pt x="19" y="44"/>
                    <a:pt x="20" y="45"/>
                    <a:pt x="20" y="46"/>
                  </a:cubicBezTo>
                  <a:cubicBezTo>
                    <a:pt x="20" y="48"/>
                    <a:pt x="17" y="48"/>
                    <a:pt x="16" y="48"/>
                  </a:cubicBezTo>
                  <a:cubicBezTo>
                    <a:pt x="15" y="48"/>
                    <a:pt x="13" y="48"/>
                    <a:pt x="12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5"/>
                    <a:pt x="8" y="75"/>
                    <a:pt x="10" y="74"/>
                  </a:cubicBezTo>
                  <a:cubicBezTo>
                    <a:pt x="11" y="74"/>
                    <a:pt x="13" y="74"/>
                    <a:pt x="14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6" y="74"/>
                    <a:pt x="16" y="74"/>
                    <a:pt x="17" y="75"/>
                  </a:cubicBezTo>
                  <a:cubicBezTo>
                    <a:pt x="18" y="76"/>
                    <a:pt x="19" y="76"/>
                    <a:pt x="20" y="77"/>
                  </a:cubicBezTo>
                  <a:cubicBezTo>
                    <a:pt x="22" y="78"/>
                    <a:pt x="24" y="78"/>
                    <a:pt x="26" y="78"/>
                  </a:cubicBezTo>
                  <a:cubicBezTo>
                    <a:pt x="27" y="78"/>
                    <a:pt x="28" y="78"/>
                    <a:pt x="28" y="78"/>
                  </a:cubicBezTo>
                  <a:cubicBezTo>
                    <a:pt x="31" y="79"/>
                    <a:pt x="34" y="80"/>
                    <a:pt x="36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40" y="80"/>
                    <a:pt x="44" y="78"/>
                    <a:pt x="48" y="74"/>
                  </a:cubicBezTo>
                  <a:cubicBezTo>
                    <a:pt x="52" y="69"/>
                    <a:pt x="55" y="63"/>
                    <a:pt x="56" y="57"/>
                  </a:cubicBezTo>
                  <a:cubicBezTo>
                    <a:pt x="57" y="52"/>
                    <a:pt x="59" y="47"/>
                    <a:pt x="57" y="4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609B7456-EBF2-5842-8077-4B3DDE8CB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8865" y="3351746"/>
              <a:ext cx="170295" cy="119460"/>
            </a:xfrm>
            <a:custGeom>
              <a:avLst/>
              <a:gdLst>
                <a:gd name="T0" fmla="*/ 26 w 31"/>
                <a:gd name="T1" fmla="*/ 0 h 24"/>
                <a:gd name="T2" fmla="*/ 9 w 31"/>
                <a:gd name="T3" fmla="*/ 6 h 24"/>
                <a:gd name="T4" fmla="*/ 9 w 31"/>
                <a:gd name="T5" fmla="*/ 6 h 24"/>
                <a:gd name="T6" fmla="*/ 1 w 31"/>
                <a:gd name="T7" fmla="*/ 12 h 24"/>
                <a:gd name="T8" fmla="*/ 2 w 31"/>
                <a:gd name="T9" fmla="*/ 18 h 24"/>
                <a:gd name="T10" fmla="*/ 7 w 31"/>
                <a:gd name="T11" fmla="*/ 24 h 24"/>
                <a:gd name="T12" fmla="*/ 9 w 31"/>
                <a:gd name="T13" fmla="*/ 24 h 24"/>
                <a:gd name="T14" fmla="*/ 9 w 31"/>
                <a:gd name="T15" fmla="*/ 24 h 24"/>
                <a:gd name="T16" fmla="*/ 17 w 31"/>
                <a:gd name="T17" fmla="*/ 20 h 24"/>
                <a:gd name="T18" fmla="*/ 18 w 31"/>
                <a:gd name="T19" fmla="*/ 19 h 24"/>
                <a:gd name="T20" fmla="*/ 29 w 31"/>
                <a:gd name="T21" fmla="*/ 4 h 24"/>
                <a:gd name="T22" fmla="*/ 31 w 31"/>
                <a:gd name="T23" fmla="*/ 0 h 24"/>
                <a:gd name="T24" fmla="*/ 26 w 31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4">
                  <a:moveTo>
                    <a:pt x="26" y="0"/>
                  </a:moveTo>
                  <a:cubicBezTo>
                    <a:pt x="20" y="1"/>
                    <a:pt x="13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7"/>
                    <a:pt x="3" y="9"/>
                    <a:pt x="1" y="12"/>
                  </a:cubicBezTo>
                  <a:cubicBezTo>
                    <a:pt x="0" y="13"/>
                    <a:pt x="0" y="16"/>
                    <a:pt x="2" y="18"/>
                  </a:cubicBezTo>
                  <a:cubicBezTo>
                    <a:pt x="3" y="20"/>
                    <a:pt x="5" y="23"/>
                    <a:pt x="7" y="24"/>
                  </a:cubicBezTo>
                  <a:cubicBezTo>
                    <a:pt x="8" y="24"/>
                    <a:pt x="8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2" y="24"/>
                    <a:pt x="15" y="21"/>
                    <a:pt x="17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4" y="14"/>
                    <a:pt x="28" y="9"/>
                    <a:pt x="29" y="4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DEB34F06-AB95-BA46-A94F-841DCFE11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9397" y="3282683"/>
              <a:ext cx="190813" cy="110128"/>
            </a:xfrm>
            <a:custGeom>
              <a:avLst/>
              <a:gdLst>
                <a:gd name="T0" fmla="*/ 33 w 35"/>
                <a:gd name="T1" fmla="*/ 7 h 22"/>
                <a:gd name="T2" fmla="*/ 26 w 35"/>
                <a:gd name="T3" fmla="*/ 3 h 22"/>
                <a:gd name="T4" fmla="*/ 25 w 35"/>
                <a:gd name="T5" fmla="*/ 3 h 22"/>
                <a:gd name="T6" fmla="*/ 21 w 35"/>
                <a:gd name="T7" fmla="*/ 2 h 22"/>
                <a:gd name="T8" fmla="*/ 14 w 35"/>
                <a:gd name="T9" fmla="*/ 0 h 22"/>
                <a:gd name="T10" fmla="*/ 10 w 35"/>
                <a:gd name="T11" fmla="*/ 1 h 22"/>
                <a:gd name="T12" fmla="*/ 2 w 35"/>
                <a:gd name="T13" fmla="*/ 14 h 22"/>
                <a:gd name="T14" fmla="*/ 14 w 35"/>
                <a:gd name="T15" fmla="*/ 19 h 22"/>
                <a:gd name="T16" fmla="*/ 17 w 35"/>
                <a:gd name="T17" fmla="*/ 20 h 22"/>
                <a:gd name="T18" fmla="*/ 20 w 35"/>
                <a:gd name="T19" fmla="*/ 21 h 22"/>
                <a:gd name="T20" fmla="*/ 25 w 35"/>
                <a:gd name="T21" fmla="*/ 22 h 22"/>
                <a:gd name="T22" fmla="*/ 32 w 35"/>
                <a:gd name="T23" fmla="*/ 17 h 22"/>
                <a:gd name="T24" fmla="*/ 32 w 35"/>
                <a:gd name="T25" fmla="*/ 16 h 22"/>
                <a:gd name="T26" fmla="*/ 33 w 35"/>
                <a:gd name="T27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22">
                  <a:moveTo>
                    <a:pt x="33" y="7"/>
                  </a:moveTo>
                  <a:cubicBezTo>
                    <a:pt x="32" y="4"/>
                    <a:pt x="28" y="3"/>
                    <a:pt x="26" y="3"/>
                  </a:cubicBezTo>
                  <a:cubicBezTo>
                    <a:pt x="26" y="3"/>
                    <a:pt x="25" y="3"/>
                    <a:pt x="25" y="3"/>
                  </a:cubicBezTo>
                  <a:cubicBezTo>
                    <a:pt x="24" y="3"/>
                    <a:pt x="22" y="2"/>
                    <a:pt x="21" y="2"/>
                  </a:cubicBezTo>
                  <a:cubicBezTo>
                    <a:pt x="19" y="1"/>
                    <a:pt x="17" y="0"/>
                    <a:pt x="14" y="0"/>
                  </a:cubicBezTo>
                  <a:cubicBezTo>
                    <a:pt x="13" y="0"/>
                    <a:pt x="11" y="1"/>
                    <a:pt x="10" y="1"/>
                  </a:cubicBezTo>
                  <a:cubicBezTo>
                    <a:pt x="6" y="3"/>
                    <a:pt x="0" y="8"/>
                    <a:pt x="2" y="14"/>
                  </a:cubicBezTo>
                  <a:cubicBezTo>
                    <a:pt x="3" y="19"/>
                    <a:pt x="10" y="19"/>
                    <a:pt x="14" y="19"/>
                  </a:cubicBezTo>
                  <a:cubicBezTo>
                    <a:pt x="15" y="20"/>
                    <a:pt x="17" y="20"/>
                    <a:pt x="17" y="20"/>
                  </a:cubicBezTo>
                  <a:cubicBezTo>
                    <a:pt x="18" y="20"/>
                    <a:pt x="19" y="20"/>
                    <a:pt x="20" y="21"/>
                  </a:cubicBezTo>
                  <a:cubicBezTo>
                    <a:pt x="22" y="21"/>
                    <a:pt x="24" y="22"/>
                    <a:pt x="25" y="22"/>
                  </a:cubicBezTo>
                  <a:cubicBezTo>
                    <a:pt x="28" y="22"/>
                    <a:pt x="30" y="20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3"/>
                    <a:pt x="35" y="10"/>
                    <a:pt x="33" y="7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D4F2430F-1D3F-3E45-86F9-AB8363F32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8563" y="4051710"/>
              <a:ext cx="354953" cy="212789"/>
            </a:xfrm>
            <a:custGeom>
              <a:avLst/>
              <a:gdLst>
                <a:gd name="T0" fmla="*/ 25 w 65"/>
                <a:gd name="T1" fmla="*/ 43 h 43"/>
                <a:gd name="T2" fmla="*/ 22 w 65"/>
                <a:gd name="T3" fmla="*/ 43 h 43"/>
                <a:gd name="T4" fmla="*/ 15 w 65"/>
                <a:gd name="T5" fmla="*/ 36 h 43"/>
                <a:gd name="T6" fmla="*/ 14 w 65"/>
                <a:gd name="T7" fmla="*/ 30 h 43"/>
                <a:gd name="T8" fmla="*/ 13 w 65"/>
                <a:gd name="T9" fmla="*/ 27 h 43"/>
                <a:gd name="T10" fmla="*/ 10 w 65"/>
                <a:gd name="T11" fmla="*/ 26 h 43"/>
                <a:gd name="T12" fmla="*/ 2 w 65"/>
                <a:gd name="T13" fmla="*/ 17 h 43"/>
                <a:gd name="T14" fmla="*/ 3 w 65"/>
                <a:gd name="T15" fmla="*/ 2 h 43"/>
                <a:gd name="T16" fmla="*/ 8 w 65"/>
                <a:gd name="T17" fmla="*/ 0 h 43"/>
                <a:gd name="T18" fmla="*/ 16 w 65"/>
                <a:gd name="T19" fmla="*/ 2 h 43"/>
                <a:gd name="T20" fmla="*/ 20 w 65"/>
                <a:gd name="T21" fmla="*/ 3 h 43"/>
                <a:gd name="T22" fmla="*/ 21 w 65"/>
                <a:gd name="T23" fmla="*/ 3 h 43"/>
                <a:gd name="T24" fmla="*/ 27 w 65"/>
                <a:gd name="T25" fmla="*/ 2 h 43"/>
                <a:gd name="T26" fmla="*/ 36 w 65"/>
                <a:gd name="T27" fmla="*/ 0 h 43"/>
                <a:gd name="T28" fmla="*/ 51 w 65"/>
                <a:gd name="T29" fmla="*/ 10 h 43"/>
                <a:gd name="T30" fmla="*/ 51 w 65"/>
                <a:gd name="T31" fmla="*/ 11 h 43"/>
                <a:gd name="T32" fmla="*/ 56 w 65"/>
                <a:gd name="T33" fmla="*/ 15 h 43"/>
                <a:gd name="T34" fmla="*/ 63 w 65"/>
                <a:gd name="T35" fmla="*/ 24 h 43"/>
                <a:gd name="T36" fmla="*/ 64 w 65"/>
                <a:gd name="T37" fmla="*/ 31 h 43"/>
                <a:gd name="T38" fmla="*/ 54 w 65"/>
                <a:gd name="T39" fmla="*/ 35 h 43"/>
                <a:gd name="T40" fmla="*/ 49 w 65"/>
                <a:gd name="T41" fmla="*/ 35 h 43"/>
                <a:gd name="T42" fmla="*/ 45 w 65"/>
                <a:gd name="T43" fmla="*/ 35 h 43"/>
                <a:gd name="T44" fmla="*/ 39 w 65"/>
                <a:gd name="T45" fmla="*/ 36 h 43"/>
                <a:gd name="T46" fmla="*/ 36 w 65"/>
                <a:gd name="T47" fmla="*/ 38 h 43"/>
                <a:gd name="T48" fmla="*/ 25 w 65"/>
                <a:gd name="T4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43">
                  <a:moveTo>
                    <a:pt x="25" y="43"/>
                  </a:moveTo>
                  <a:cubicBezTo>
                    <a:pt x="24" y="43"/>
                    <a:pt x="23" y="43"/>
                    <a:pt x="22" y="43"/>
                  </a:cubicBezTo>
                  <a:cubicBezTo>
                    <a:pt x="18" y="42"/>
                    <a:pt x="16" y="39"/>
                    <a:pt x="15" y="36"/>
                  </a:cubicBezTo>
                  <a:cubicBezTo>
                    <a:pt x="14" y="34"/>
                    <a:pt x="14" y="32"/>
                    <a:pt x="14" y="30"/>
                  </a:cubicBezTo>
                  <a:cubicBezTo>
                    <a:pt x="14" y="29"/>
                    <a:pt x="14" y="28"/>
                    <a:pt x="13" y="27"/>
                  </a:cubicBezTo>
                  <a:cubicBezTo>
                    <a:pt x="13" y="26"/>
                    <a:pt x="12" y="26"/>
                    <a:pt x="10" y="26"/>
                  </a:cubicBezTo>
                  <a:cubicBezTo>
                    <a:pt x="4" y="25"/>
                    <a:pt x="3" y="20"/>
                    <a:pt x="2" y="17"/>
                  </a:cubicBezTo>
                  <a:cubicBezTo>
                    <a:pt x="1" y="12"/>
                    <a:pt x="0" y="6"/>
                    <a:pt x="3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1" y="0"/>
                    <a:pt x="14" y="1"/>
                    <a:pt x="16" y="2"/>
                  </a:cubicBezTo>
                  <a:cubicBezTo>
                    <a:pt x="18" y="2"/>
                    <a:pt x="19" y="3"/>
                    <a:pt x="20" y="3"/>
                  </a:cubicBezTo>
                  <a:cubicBezTo>
                    <a:pt x="20" y="3"/>
                    <a:pt x="21" y="3"/>
                    <a:pt x="21" y="3"/>
                  </a:cubicBezTo>
                  <a:cubicBezTo>
                    <a:pt x="23" y="3"/>
                    <a:pt x="25" y="2"/>
                    <a:pt x="27" y="2"/>
                  </a:cubicBezTo>
                  <a:cubicBezTo>
                    <a:pt x="30" y="1"/>
                    <a:pt x="33" y="0"/>
                    <a:pt x="36" y="0"/>
                  </a:cubicBezTo>
                  <a:cubicBezTo>
                    <a:pt x="43" y="1"/>
                    <a:pt x="47" y="5"/>
                    <a:pt x="51" y="1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2"/>
                    <a:pt x="54" y="14"/>
                    <a:pt x="56" y="15"/>
                  </a:cubicBezTo>
                  <a:cubicBezTo>
                    <a:pt x="58" y="18"/>
                    <a:pt x="61" y="21"/>
                    <a:pt x="63" y="24"/>
                  </a:cubicBezTo>
                  <a:cubicBezTo>
                    <a:pt x="65" y="27"/>
                    <a:pt x="65" y="30"/>
                    <a:pt x="64" y="31"/>
                  </a:cubicBezTo>
                  <a:cubicBezTo>
                    <a:pt x="62" y="34"/>
                    <a:pt x="59" y="35"/>
                    <a:pt x="54" y="35"/>
                  </a:cubicBezTo>
                  <a:cubicBezTo>
                    <a:pt x="52" y="35"/>
                    <a:pt x="51" y="35"/>
                    <a:pt x="49" y="35"/>
                  </a:cubicBezTo>
                  <a:cubicBezTo>
                    <a:pt x="48" y="35"/>
                    <a:pt x="46" y="35"/>
                    <a:pt x="45" y="35"/>
                  </a:cubicBezTo>
                  <a:cubicBezTo>
                    <a:pt x="42" y="35"/>
                    <a:pt x="40" y="35"/>
                    <a:pt x="39" y="36"/>
                  </a:cubicBezTo>
                  <a:cubicBezTo>
                    <a:pt x="38" y="37"/>
                    <a:pt x="37" y="37"/>
                    <a:pt x="36" y="38"/>
                  </a:cubicBezTo>
                  <a:cubicBezTo>
                    <a:pt x="33" y="41"/>
                    <a:pt x="29" y="43"/>
                    <a:pt x="25" y="43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0070FB0-22AF-4F4A-A9A6-08AE24792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9452" y="3336813"/>
              <a:ext cx="114898" cy="113861"/>
            </a:xfrm>
            <a:custGeom>
              <a:avLst/>
              <a:gdLst>
                <a:gd name="T0" fmla="*/ 16 w 21"/>
                <a:gd name="T1" fmla="*/ 2 h 23"/>
                <a:gd name="T2" fmla="*/ 10 w 21"/>
                <a:gd name="T3" fmla="*/ 0 h 23"/>
                <a:gd name="T4" fmla="*/ 2 w 21"/>
                <a:gd name="T5" fmla="*/ 4 h 23"/>
                <a:gd name="T6" fmla="*/ 1 w 21"/>
                <a:gd name="T7" fmla="*/ 14 h 23"/>
                <a:gd name="T8" fmla="*/ 12 w 21"/>
                <a:gd name="T9" fmla="*/ 23 h 23"/>
                <a:gd name="T10" fmla="*/ 13 w 21"/>
                <a:gd name="T11" fmla="*/ 23 h 23"/>
                <a:gd name="T12" fmla="*/ 20 w 21"/>
                <a:gd name="T13" fmla="*/ 18 h 23"/>
                <a:gd name="T14" fmla="*/ 16 w 21"/>
                <a:gd name="T1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3">
                  <a:moveTo>
                    <a:pt x="16" y="2"/>
                  </a:moveTo>
                  <a:cubicBezTo>
                    <a:pt x="14" y="1"/>
                    <a:pt x="12" y="0"/>
                    <a:pt x="10" y="0"/>
                  </a:cubicBezTo>
                  <a:cubicBezTo>
                    <a:pt x="7" y="0"/>
                    <a:pt x="4" y="1"/>
                    <a:pt x="2" y="4"/>
                  </a:cubicBezTo>
                  <a:cubicBezTo>
                    <a:pt x="0" y="7"/>
                    <a:pt x="0" y="10"/>
                    <a:pt x="1" y="14"/>
                  </a:cubicBezTo>
                  <a:cubicBezTo>
                    <a:pt x="3" y="17"/>
                    <a:pt x="7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6" y="23"/>
                    <a:pt x="18" y="21"/>
                    <a:pt x="20" y="18"/>
                  </a:cubicBezTo>
                  <a:cubicBezTo>
                    <a:pt x="21" y="12"/>
                    <a:pt x="19" y="5"/>
                    <a:pt x="16" y="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821DD61-F6A7-A94C-A9E7-03FED8963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2466" y="3432008"/>
              <a:ext cx="974581" cy="550638"/>
            </a:xfrm>
            <a:custGeom>
              <a:avLst/>
              <a:gdLst>
                <a:gd name="T0" fmla="*/ 173 w 179"/>
                <a:gd name="T1" fmla="*/ 74 h 111"/>
                <a:gd name="T2" fmla="*/ 171 w 179"/>
                <a:gd name="T3" fmla="*/ 67 h 111"/>
                <a:gd name="T4" fmla="*/ 163 w 179"/>
                <a:gd name="T5" fmla="*/ 54 h 111"/>
                <a:gd name="T6" fmla="*/ 150 w 179"/>
                <a:gd name="T7" fmla="*/ 50 h 111"/>
                <a:gd name="T8" fmla="*/ 134 w 179"/>
                <a:gd name="T9" fmla="*/ 50 h 111"/>
                <a:gd name="T10" fmla="*/ 130 w 179"/>
                <a:gd name="T11" fmla="*/ 51 h 111"/>
                <a:gd name="T12" fmla="*/ 124 w 179"/>
                <a:gd name="T13" fmla="*/ 50 h 111"/>
                <a:gd name="T14" fmla="*/ 104 w 179"/>
                <a:gd name="T15" fmla="*/ 64 h 111"/>
                <a:gd name="T16" fmla="*/ 99 w 179"/>
                <a:gd name="T17" fmla="*/ 67 h 111"/>
                <a:gd name="T18" fmla="*/ 94 w 179"/>
                <a:gd name="T19" fmla="*/ 63 h 111"/>
                <a:gd name="T20" fmla="*/ 87 w 179"/>
                <a:gd name="T21" fmla="*/ 65 h 111"/>
                <a:gd name="T22" fmla="*/ 83 w 179"/>
                <a:gd name="T23" fmla="*/ 64 h 111"/>
                <a:gd name="T24" fmla="*/ 77 w 179"/>
                <a:gd name="T25" fmla="*/ 62 h 111"/>
                <a:gd name="T26" fmla="*/ 75 w 179"/>
                <a:gd name="T27" fmla="*/ 56 h 111"/>
                <a:gd name="T28" fmla="*/ 65 w 179"/>
                <a:gd name="T29" fmla="*/ 31 h 111"/>
                <a:gd name="T30" fmla="*/ 62 w 179"/>
                <a:gd name="T31" fmla="*/ 31 h 111"/>
                <a:gd name="T32" fmla="*/ 60 w 179"/>
                <a:gd name="T33" fmla="*/ 27 h 111"/>
                <a:gd name="T34" fmla="*/ 51 w 179"/>
                <a:gd name="T35" fmla="*/ 17 h 111"/>
                <a:gd name="T36" fmla="*/ 44 w 179"/>
                <a:gd name="T37" fmla="*/ 20 h 111"/>
                <a:gd name="T38" fmla="*/ 41 w 179"/>
                <a:gd name="T39" fmla="*/ 22 h 111"/>
                <a:gd name="T40" fmla="*/ 38 w 179"/>
                <a:gd name="T41" fmla="*/ 21 h 111"/>
                <a:gd name="T42" fmla="*/ 38 w 179"/>
                <a:gd name="T43" fmla="*/ 17 h 111"/>
                <a:gd name="T44" fmla="*/ 27 w 179"/>
                <a:gd name="T45" fmla="*/ 9 h 111"/>
                <a:gd name="T46" fmla="*/ 22 w 179"/>
                <a:gd name="T47" fmla="*/ 5 h 111"/>
                <a:gd name="T48" fmla="*/ 13 w 179"/>
                <a:gd name="T49" fmla="*/ 0 h 111"/>
                <a:gd name="T50" fmla="*/ 3 w 179"/>
                <a:gd name="T51" fmla="*/ 16 h 111"/>
                <a:gd name="T52" fmla="*/ 7 w 179"/>
                <a:gd name="T53" fmla="*/ 24 h 111"/>
                <a:gd name="T54" fmla="*/ 11 w 179"/>
                <a:gd name="T55" fmla="*/ 33 h 111"/>
                <a:gd name="T56" fmla="*/ 22 w 179"/>
                <a:gd name="T57" fmla="*/ 39 h 111"/>
                <a:gd name="T58" fmla="*/ 32 w 179"/>
                <a:gd name="T59" fmla="*/ 37 h 111"/>
                <a:gd name="T60" fmla="*/ 36 w 179"/>
                <a:gd name="T61" fmla="*/ 43 h 111"/>
                <a:gd name="T62" fmla="*/ 39 w 179"/>
                <a:gd name="T63" fmla="*/ 50 h 111"/>
                <a:gd name="T64" fmla="*/ 41 w 179"/>
                <a:gd name="T65" fmla="*/ 65 h 111"/>
                <a:gd name="T66" fmla="*/ 40 w 179"/>
                <a:gd name="T67" fmla="*/ 76 h 111"/>
                <a:gd name="T68" fmla="*/ 41 w 179"/>
                <a:gd name="T69" fmla="*/ 87 h 111"/>
                <a:gd name="T70" fmla="*/ 49 w 179"/>
                <a:gd name="T71" fmla="*/ 104 h 111"/>
                <a:gd name="T72" fmla="*/ 53 w 179"/>
                <a:gd name="T73" fmla="*/ 103 h 111"/>
                <a:gd name="T74" fmla="*/ 55 w 179"/>
                <a:gd name="T75" fmla="*/ 102 h 111"/>
                <a:gd name="T76" fmla="*/ 57 w 179"/>
                <a:gd name="T77" fmla="*/ 103 h 111"/>
                <a:gd name="T78" fmla="*/ 61 w 179"/>
                <a:gd name="T79" fmla="*/ 105 h 111"/>
                <a:gd name="T80" fmla="*/ 67 w 179"/>
                <a:gd name="T81" fmla="*/ 109 h 111"/>
                <a:gd name="T82" fmla="*/ 76 w 179"/>
                <a:gd name="T83" fmla="*/ 103 h 111"/>
                <a:gd name="T84" fmla="*/ 84 w 179"/>
                <a:gd name="T85" fmla="*/ 111 h 111"/>
                <a:gd name="T86" fmla="*/ 87 w 179"/>
                <a:gd name="T87" fmla="*/ 110 h 111"/>
                <a:gd name="T88" fmla="*/ 103 w 179"/>
                <a:gd name="T89" fmla="*/ 107 h 111"/>
                <a:gd name="T90" fmla="*/ 107 w 179"/>
                <a:gd name="T91" fmla="*/ 107 h 111"/>
                <a:gd name="T92" fmla="*/ 114 w 179"/>
                <a:gd name="T93" fmla="*/ 105 h 111"/>
                <a:gd name="T94" fmla="*/ 119 w 179"/>
                <a:gd name="T95" fmla="*/ 106 h 111"/>
                <a:gd name="T96" fmla="*/ 129 w 179"/>
                <a:gd name="T97" fmla="*/ 106 h 111"/>
                <a:gd name="T98" fmla="*/ 135 w 179"/>
                <a:gd name="T99" fmla="*/ 99 h 111"/>
                <a:gd name="T100" fmla="*/ 139 w 179"/>
                <a:gd name="T101" fmla="*/ 102 h 111"/>
                <a:gd name="T102" fmla="*/ 155 w 179"/>
                <a:gd name="T103" fmla="*/ 104 h 111"/>
                <a:gd name="T104" fmla="*/ 161 w 179"/>
                <a:gd name="T105" fmla="*/ 102 h 111"/>
                <a:gd name="T106" fmla="*/ 168 w 179"/>
                <a:gd name="T107" fmla="*/ 98 h 111"/>
                <a:gd name="T108" fmla="*/ 170 w 179"/>
                <a:gd name="T109" fmla="*/ 90 h 111"/>
                <a:gd name="T110" fmla="*/ 176 w 179"/>
                <a:gd name="T111" fmla="*/ 8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" h="111">
                  <a:moveTo>
                    <a:pt x="178" y="80"/>
                  </a:moveTo>
                  <a:cubicBezTo>
                    <a:pt x="178" y="78"/>
                    <a:pt x="176" y="75"/>
                    <a:pt x="173" y="74"/>
                  </a:cubicBezTo>
                  <a:cubicBezTo>
                    <a:pt x="172" y="73"/>
                    <a:pt x="171" y="72"/>
                    <a:pt x="171" y="70"/>
                  </a:cubicBezTo>
                  <a:cubicBezTo>
                    <a:pt x="171" y="69"/>
                    <a:pt x="171" y="68"/>
                    <a:pt x="171" y="67"/>
                  </a:cubicBezTo>
                  <a:cubicBezTo>
                    <a:pt x="171" y="66"/>
                    <a:pt x="171" y="65"/>
                    <a:pt x="170" y="64"/>
                  </a:cubicBezTo>
                  <a:cubicBezTo>
                    <a:pt x="170" y="61"/>
                    <a:pt x="169" y="56"/>
                    <a:pt x="163" y="54"/>
                  </a:cubicBezTo>
                  <a:cubicBezTo>
                    <a:pt x="162" y="54"/>
                    <a:pt x="161" y="54"/>
                    <a:pt x="160" y="53"/>
                  </a:cubicBezTo>
                  <a:cubicBezTo>
                    <a:pt x="156" y="52"/>
                    <a:pt x="153" y="52"/>
                    <a:pt x="150" y="50"/>
                  </a:cubicBezTo>
                  <a:cubicBezTo>
                    <a:pt x="147" y="49"/>
                    <a:pt x="145" y="48"/>
                    <a:pt x="143" y="48"/>
                  </a:cubicBezTo>
                  <a:cubicBezTo>
                    <a:pt x="140" y="48"/>
                    <a:pt x="137" y="49"/>
                    <a:pt x="134" y="50"/>
                  </a:cubicBezTo>
                  <a:cubicBezTo>
                    <a:pt x="134" y="51"/>
                    <a:pt x="133" y="51"/>
                    <a:pt x="133" y="51"/>
                  </a:cubicBezTo>
                  <a:cubicBezTo>
                    <a:pt x="132" y="51"/>
                    <a:pt x="131" y="51"/>
                    <a:pt x="130" y="51"/>
                  </a:cubicBezTo>
                  <a:cubicBezTo>
                    <a:pt x="129" y="50"/>
                    <a:pt x="127" y="50"/>
                    <a:pt x="126" y="50"/>
                  </a:cubicBezTo>
                  <a:cubicBezTo>
                    <a:pt x="125" y="50"/>
                    <a:pt x="125" y="50"/>
                    <a:pt x="124" y="50"/>
                  </a:cubicBezTo>
                  <a:cubicBezTo>
                    <a:pt x="118" y="51"/>
                    <a:pt x="112" y="56"/>
                    <a:pt x="107" y="60"/>
                  </a:cubicBezTo>
                  <a:cubicBezTo>
                    <a:pt x="106" y="62"/>
                    <a:pt x="105" y="63"/>
                    <a:pt x="104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2" y="65"/>
                    <a:pt x="100" y="67"/>
                    <a:pt x="99" y="67"/>
                  </a:cubicBezTo>
                  <a:cubicBezTo>
                    <a:pt x="98" y="67"/>
                    <a:pt x="98" y="67"/>
                    <a:pt x="98" y="66"/>
                  </a:cubicBezTo>
                  <a:cubicBezTo>
                    <a:pt x="97" y="65"/>
                    <a:pt x="96" y="63"/>
                    <a:pt x="94" y="63"/>
                  </a:cubicBezTo>
                  <a:cubicBezTo>
                    <a:pt x="93" y="63"/>
                    <a:pt x="93" y="63"/>
                    <a:pt x="92" y="63"/>
                  </a:cubicBezTo>
                  <a:cubicBezTo>
                    <a:pt x="90" y="63"/>
                    <a:pt x="89" y="64"/>
                    <a:pt x="87" y="65"/>
                  </a:cubicBezTo>
                  <a:cubicBezTo>
                    <a:pt x="87" y="65"/>
                    <a:pt x="86" y="65"/>
                    <a:pt x="85" y="65"/>
                  </a:cubicBezTo>
                  <a:cubicBezTo>
                    <a:pt x="85" y="65"/>
                    <a:pt x="84" y="65"/>
                    <a:pt x="83" y="64"/>
                  </a:cubicBezTo>
                  <a:cubicBezTo>
                    <a:pt x="82" y="63"/>
                    <a:pt x="81" y="62"/>
                    <a:pt x="78" y="62"/>
                  </a:cubicBezTo>
                  <a:cubicBezTo>
                    <a:pt x="78" y="62"/>
                    <a:pt x="78" y="62"/>
                    <a:pt x="77" y="62"/>
                  </a:cubicBezTo>
                  <a:cubicBezTo>
                    <a:pt x="76" y="62"/>
                    <a:pt x="75" y="62"/>
                    <a:pt x="74" y="62"/>
                  </a:cubicBezTo>
                  <a:cubicBezTo>
                    <a:pt x="74" y="60"/>
                    <a:pt x="75" y="58"/>
                    <a:pt x="75" y="56"/>
                  </a:cubicBezTo>
                  <a:cubicBezTo>
                    <a:pt x="77" y="49"/>
                    <a:pt x="79" y="42"/>
                    <a:pt x="72" y="34"/>
                  </a:cubicBezTo>
                  <a:cubicBezTo>
                    <a:pt x="70" y="31"/>
                    <a:pt x="67" y="31"/>
                    <a:pt x="65" y="31"/>
                  </a:cubicBezTo>
                  <a:cubicBezTo>
                    <a:pt x="64" y="31"/>
                    <a:pt x="64" y="31"/>
                    <a:pt x="63" y="31"/>
                  </a:cubicBezTo>
                  <a:cubicBezTo>
                    <a:pt x="63" y="31"/>
                    <a:pt x="62" y="31"/>
                    <a:pt x="62" y="31"/>
                  </a:cubicBezTo>
                  <a:cubicBezTo>
                    <a:pt x="61" y="31"/>
                    <a:pt x="61" y="31"/>
                    <a:pt x="60" y="31"/>
                  </a:cubicBezTo>
                  <a:cubicBezTo>
                    <a:pt x="60" y="30"/>
                    <a:pt x="60" y="30"/>
                    <a:pt x="60" y="27"/>
                  </a:cubicBezTo>
                  <a:cubicBezTo>
                    <a:pt x="60" y="26"/>
                    <a:pt x="60" y="24"/>
                    <a:pt x="59" y="23"/>
                  </a:cubicBezTo>
                  <a:cubicBezTo>
                    <a:pt x="58" y="19"/>
                    <a:pt x="55" y="17"/>
                    <a:pt x="51" y="17"/>
                  </a:cubicBezTo>
                  <a:cubicBezTo>
                    <a:pt x="51" y="17"/>
                    <a:pt x="50" y="17"/>
                    <a:pt x="50" y="17"/>
                  </a:cubicBezTo>
                  <a:cubicBezTo>
                    <a:pt x="47" y="18"/>
                    <a:pt x="46" y="19"/>
                    <a:pt x="44" y="20"/>
                  </a:cubicBezTo>
                  <a:cubicBezTo>
                    <a:pt x="44" y="21"/>
                    <a:pt x="43" y="21"/>
                    <a:pt x="43" y="22"/>
                  </a:cubicBezTo>
                  <a:cubicBezTo>
                    <a:pt x="42" y="22"/>
                    <a:pt x="42" y="22"/>
                    <a:pt x="41" y="22"/>
                  </a:cubicBezTo>
                  <a:cubicBezTo>
                    <a:pt x="40" y="22"/>
                    <a:pt x="39" y="22"/>
                    <a:pt x="39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38" y="19"/>
                    <a:pt x="38" y="18"/>
                    <a:pt x="38" y="17"/>
                  </a:cubicBezTo>
                  <a:cubicBezTo>
                    <a:pt x="37" y="14"/>
                    <a:pt x="35" y="12"/>
                    <a:pt x="31" y="10"/>
                  </a:cubicBezTo>
                  <a:cubicBezTo>
                    <a:pt x="30" y="9"/>
                    <a:pt x="29" y="9"/>
                    <a:pt x="27" y="9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3" y="7"/>
                    <a:pt x="23" y="6"/>
                    <a:pt x="22" y="5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4" y="3"/>
                    <a:pt x="2" y="7"/>
                  </a:cubicBezTo>
                  <a:cubicBezTo>
                    <a:pt x="0" y="10"/>
                    <a:pt x="1" y="13"/>
                    <a:pt x="3" y="16"/>
                  </a:cubicBezTo>
                  <a:cubicBezTo>
                    <a:pt x="4" y="18"/>
                    <a:pt x="5" y="20"/>
                    <a:pt x="6" y="2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5"/>
                    <a:pt x="8" y="26"/>
                    <a:pt x="8" y="27"/>
                  </a:cubicBezTo>
                  <a:cubicBezTo>
                    <a:pt x="8" y="29"/>
                    <a:pt x="9" y="31"/>
                    <a:pt x="11" y="33"/>
                  </a:cubicBezTo>
                  <a:cubicBezTo>
                    <a:pt x="13" y="35"/>
                    <a:pt x="16" y="39"/>
                    <a:pt x="21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39"/>
                    <a:pt x="25" y="38"/>
                    <a:pt x="27" y="38"/>
                  </a:cubicBezTo>
                  <a:cubicBezTo>
                    <a:pt x="28" y="37"/>
                    <a:pt x="31" y="37"/>
                    <a:pt x="32" y="37"/>
                  </a:cubicBezTo>
                  <a:cubicBezTo>
                    <a:pt x="33" y="37"/>
                    <a:pt x="34" y="37"/>
                    <a:pt x="35" y="38"/>
                  </a:cubicBezTo>
                  <a:cubicBezTo>
                    <a:pt x="35" y="38"/>
                    <a:pt x="36" y="41"/>
                    <a:pt x="36" y="43"/>
                  </a:cubicBezTo>
                  <a:cubicBezTo>
                    <a:pt x="37" y="44"/>
                    <a:pt x="37" y="46"/>
                    <a:pt x="37" y="47"/>
                  </a:cubicBezTo>
                  <a:cubicBezTo>
                    <a:pt x="38" y="48"/>
                    <a:pt x="38" y="49"/>
                    <a:pt x="39" y="50"/>
                  </a:cubicBezTo>
                  <a:cubicBezTo>
                    <a:pt x="41" y="54"/>
                    <a:pt x="43" y="58"/>
                    <a:pt x="42" y="62"/>
                  </a:cubicBezTo>
                  <a:cubicBezTo>
                    <a:pt x="42" y="63"/>
                    <a:pt x="42" y="64"/>
                    <a:pt x="41" y="65"/>
                  </a:cubicBezTo>
                  <a:cubicBezTo>
                    <a:pt x="41" y="67"/>
                    <a:pt x="40" y="68"/>
                    <a:pt x="40" y="69"/>
                  </a:cubicBezTo>
                  <a:cubicBezTo>
                    <a:pt x="40" y="72"/>
                    <a:pt x="40" y="74"/>
                    <a:pt x="40" y="76"/>
                  </a:cubicBezTo>
                  <a:cubicBezTo>
                    <a:pt x="40" y="77"/>
                    <a:pt x="40" y="78"/>
                    <a:pt x="40" y="78"/>
                  </a:cubicBezTo>
                  <a:cubicBezTo>
                    <a:pt x="40" y="81"/>
                    <a:pt x="41" y="84"/>
                    <a:pt x="41" y="87"/>
                  </a:cubicBezTo>
                  <a:cubicBezTo>
                    <a:pt x="42" y="89"/>
                    <a:pt x="42" y="92"/>
                    <a:pt x="42" y="94"/>
                  </a:cubicBezTo>
                  <a:cubicBezTo>
                    <a:pt x="42" y="97"/>
                    <a:pt x="42" y="103"/>
                    <a:pt x="49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51" y="104"/>
                    <a:pt x="53" y="103"/>
                    <a:pt x="53" y="103"/>
                  </a:cubicBezTo>
                  <a:cubicBezTo>
                    <a:pt x="54" y="103"/>
                    <a:pt x="54" y="102"/>
                    <a:pt x="54" y="102"/>
                  </a:cubicBezTo>
                  <a:cubicBezTo>
                    <a:pt x="54" y="102"/>
                    <a:pt x="54" y="102"/>
                    <a:pt x="55" y="102"/>
                  </a:cubicBezTo>
                  <a:cubicBezTo>
                    <a:pt x="55" y="102"/>
                    <a:pt x="55" y="102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3"/>
                    <a:pt x="59" y="104"/>
                    <a:pt x="60" y="104"/>
                  </a:cubicBezTo>
                  <a:cubicBezTo>
                    <a:pt x="60" y="104"/>
                    <a:pt x="60" y="105"/>
                    <a:pt x="61" y="105"/>
                  </a:cubicBezTo>
                  <a:cubicBezTo>
                    <a:pt x="61" y="106"/>
                    <a:pt x="62" y="107"/>
                    <a:pt x="63" y="107"/>
                  </a:cubicBezTo>
                  <a:cubicBezTo>
                    <a:pt x="64" y="108"/>
                    <a:pt x="66" y="109"/>
                    <a:pt x="67" y="109"/>
                  </a:cubicBezTo>
                  <a:cubicBezTo>
                    <a:pt x="70" y="109"/>
                    <a:pt x="73" y="107"/>
                    <a:pt x="75" y="105"/>
                  </a:cubicBezTo>
                  <a:cubicBezTo>
                    <a:pt x="76" y="104"/>
                    <a:pt x="76" y="104"/>
                    <a:pt x="76" y="103"/>
                  </a:cubicBezTo>
                  <a:cubicBezTo>
                    <a:pt x="76" y="104"/>
                    <a:pt x="76" y="105"/>
                    <a:pt x="77" y="106"/>
                  </a:cubicBezTo>
                  <a:cubicBezTo>
                    <a:pt x="77" y="108"/>
                    <a:pt x="79" y="111"/>
                    <a:pt x="84" y="111"/>
                  </a:cubicBezTo>
                  <a:cubicBezTo>
                    <a:pt x="85" y="111"/>
                    <a:pt x="86" y="110"/>
                    <a:pt x="87" y="110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90" y="110"/>
                    <a:pt x="92" y="109"/>
                    <a:pt x="95" y="108"/>
                  </a:cubicBezTo>
                  <a:cubicBezTo>
                    <a:pt x="98" y="108"/>
                    <a:pt x="100" y="107"/>
                    <a:pt x="103" y="107"/>
                  </a:cubicBezTo>
                  <a:cubicBezTo>
                    <a:pt x="103" y="107"/>
                    <a:pt x="103" y="107"/>
                    <a:pt x="104" y="107"/>
                  </a:cubicBezTo>
                  <a:cubicBezTo>
                    <a:pt x="105" y="107"/>
                    <a:pt x="106" y="107"/>
                    <a:pt x="107" y="107"/>
                  </a:cubicBezTo>
                  <a:cubicBezTo>
                    <a:pt x="109" y="107"/>
                    <a:pt x="111" y="107"/>
                    <a:pt x="113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6"/>
                  </a:cubicBezTo>
                  <a:cubicBezTo>
                    <a:pt x="116" y="106"/>
                    <a:pt x="117" y="106"/>
                    <a:pt x="119" y="106"/>
                  </a:cubicBezTo>
                  <a:cubicBezTo>
                    <a:pt x="119" y="107"/>
                    <a:pt x="120" y="107"/>
                    <a:pt x="121" y="107"/>
                  </a:cubicBezTo>
                  <a:cubicBezTo>
                    <a:pt x="124" y="107"/>
                    <a:pt x="127" y="106"/>
                    <a:pt x="129" y="106"/>
                  </a:cubicBezTo>
                  <a:cubicBezTo>
                    <a:pt x="132" y="105"/>
                    <a:pt x="133" y="103"/>
                    <a:pt x="134" y="101"/>
                  </a:cubicBezTo>
                  <a:cubicBezTo>
                    <a:pt x="134" y="100"/>
                    <a:pt x="135" y="100"/>
                    <a:pt x="135" y="99"/>
                  </a:cubicBezTo>
                  <a:cubicBezTo>
                    <a:pt x="135" y="100"/>
                    <a:pt x="136" y="100"/>
                    <a:pt x="136" y="100"/>
                  </a:cubicBezTo>
                  <a:cubicBezTo>
                    <a:pt x="137" y="101"/>
                    <a:pt x="138" y="102"/>
                    <a:pt x="139" y="102"/>
                  </a:cubicBezTo>
                  <a:cubicBezTo>
                    <a:pt x="143" y="104"/>
                    <a:pt x="147" y="105"/>
                    <a:pt x="151" y="105"/>
                  </a:cubicBezTo>
                  <a:cubicBezTo>
                    <a:pt x="152" y="105"/>
                    <a:pt x="154" y="104"/>
                    <a:pt x="155" y="104"/>
                  </a:cubicBezTo>
                  <a:cubicBezTo>
                    <a:pt x="157" y="104"/>
                    <a:pt x="159" y="103"/>
                    <a:pt x="160" y="102"/>
                  </a:cubicBezTo>
                  <a:cubicBezTo>
                    <a:pt x="160" y="102"/>
                    <a:pt x="161" y="102"/>
                    <a:pt x="161" y="102"/>
                  </a:cubicBezTo>
                  <a:cubicBezTo>
                    <a:pt x="161" y="101"/>
                    <a:pt x="162" y="101"/>
                    <a:pt x="163" y="101"/>
                  </a:cubicBezTo>
                  <a:cubicBezTo>
                    <a:pt x="164" y="101"/>
                    <a:pt x="166" y="100"/>
                    <a:pt x="168" y="98"/>
                  </a:cubicBezTo>
                  <a:cubicBezTo>
                    <a:pt x="169" y="96"/>
                    <a:pt x="170" y="94"/>
                    <a:pt x="170" y="93"/>
                  </a:cubicBezTo>
                  <a:cubicBezTo>
                    <a:pt x="170" y="92"/>
                    <a:pt x="170" y="91"/>
                    <a:pt x="170" y="90"/>
                  </a:cubicBezTo>
                  <a:cubicBezTo>
                    <a:pt x="170" y="90"/>
                    <a:pt x="171" y="89"/>
                    <a:pt x="172" y="89"/>
                  </a:cubicBezTo>
                  <a:cubicBezTo>
                    <a:pt x="174" y="88"/>
                    <a:pt x="175" y="87"/>
                    <a:pt x="176" y="86"/>
                  </a:cubicBezTo>
                  <a:cubicBezTo>
                    <a:pt x="178" y="84"/>
                    <a:pt x="179" y="82"/>
                    <a:pt x="178" y="8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0EC29E0F-9157-3C47-8B66-34BD9F83F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3741" y="3725060"/>
              <a:ext cx="213382" cy="216522"/>
            </a:xfrm>
            <a:custGeom>
              <a:avLst/>
              <a:gdLst>
                <a:gd name="T0" fmla="*/ 38 w 39"/>
                <a:gd name="T1" fmla="*/ 22 h 44"/>
                <a:gd name="T2" fmla="*/ 37 w 39"/>
                <a:gd name="T3" fmla="*/ 19 h 44"/>
                <a:gd name="T4" fmla="*/ 37 w 39"/>
                <a:gd name="T5" fmla="*/ 18 h 44"/>
                <a:gd name="T6" fmla="*/ 34 w 39"/>
                <a:gd name="T7" fmla="*/ 8 h 44"/>
                <a:gd name="T8" fmla="*/ 27 w 39"/>
                <a:gd name="T9" fmla="*/ 1 h 44"/>
                <a:gd name="T10" fmla="*/ 22 w 39"/>
                <a:gd name="T11" fmla="*/ 0 h 44"/>
                <a:gd name="T12" fmla="*/ 12 w 39"/>
                <a:gd name="T13" fmla="*/ 3 h 44"/>
                <a:gd name="T14" fmla="*/ 8 w 39"/>
                <a:gd name="T15" fmla="*/ 10 h 44"/>
                <a:gd name="T16" fmla="*/ 6 w 39"/>
                <a:gd name="T17" fmla="*/ 14 h 44"/>
                <a:gd name="T18" fmla="*/ 5 w 39"/>
                <a:gd name="T19" fmla="*/ 15 h 44"/>
                <a:gd name="T20" fmla="*/ 2 w 39"/>
                <a:gd name="T21" fmla="*/ 26 h 44"/>
                <a:gd name="T22" fmla="*/ 6 w 39"/>
                <a:gd name="T23" fmla="*/ 31 h 44"/>
                <a:gd name="T24" fmla="*/ 8 w 39"/>
                <a:gd name="T25" fmla="*/ 33 h 44"/>
                <a:gd name="T26" fmla="*/ 14 w 39"/>
                <a:gd name="T27" fmla="*/ 38 h 44"/>
                <a:gd name="T28" fmla="*/ 19 w 39"/>
                <a:gd name="T29" fmla="*/ 41 h 44"/>
                <a:gd name="T30" fmla="*/ 22 w 39"/>
                <a:gd name="T31" fmla="*/ 43 h 44"/>
                <a:gd name="T32" fmla="*/ 27 w 39"/>
                <a:gd name="T33" fmla="*/ 44 h 44"/>
                <a:gd name="T34" fmla="*/ 33 w 39"/>
                <a:gd name="T35" fmla="*/ 43 h 44"/>
                <a:gd name="T36" fmla="*/ 38 w 39"/>
                <a:gd name="T37" fmla="*/ 36 h 44"/>
                <a:gd name="T38" fmla="*/ 38 w 39"/>
                <a:gd name="T3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4">
                  <a:moveTo>
                    <a:pt x="38" y="22"/>
                  </a:moveTo>
                  <a:cubicBezTo>
                    <a:pt x="38" y="21"/>
                    <a:pt x="37" y="20"/>
                    <a:pt x="37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5"/>
                    <a:pt x="36" y="11"/>
                    <a:pt x="34" y="8"/>
                  </a:cubicBezTo>
                  <a:cubicBezTo>
                    <a:pt x="33" y="5"/>
                    <a:pt x="30" y="2"/>
                    <a:pt x="27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19" y="0"/>
                    <a:pt x="14" y="1"/>
                    <a:pt x="12" y="3"/>
                  </a:cubicBezTo>
                  <a:cubicBezTo>
                    <a:pt x="10" y="5"/>
                    <a:pt x="9" y="8"/>
                    <a:pt x="8" y="10"/>
                  </a:cubicBezTo>
                  <a:cubicBezTo>
                    <a:pt x="8" y="11"/>
                    <a:pt x="7" y="13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7"/>
                    <a:pt x="0" y="21"/>
                    <a:pt x="2" y="26"/>
                  </a:cubicBezTo>
                  <a:cubicBezTo>
                    <a:pt x="3" y="29"/>
                    <a:pt x="5" y="30"/>
                    <a:pt x="6" y="31"/>
                  </a:cubicBezTo>
                  <a:cubicBezTo>
                    <a:pt x="7" y="32"/>
                    <a:pt x="8" y="32"/>
                    <a:pt x="8" y="33"/>
                  </a:cubicBezTo>
                  <a:cubicBezTo>
                    <a:pt x="10" y="35"/>
                    <a:pt x="12" y="37"/>
                    <a:pt x="14" y="38"/>
                  </a:cubicBezTo>
                  <a:cubicBezTo>
                    <a:pt x="16" y="40"/>
                    <a:pt x="18" y="41"/>
                    <a:pt x="19" y="41"/>
                  </a:cubicBezTo>
                  <a:cubicBezTo>
                    <a:pt x="20" y="42"/>
                    <a:pt x="21" y="42"/>
                    <a:pt x="22" y="43"/>
                  </a:cubicBezTo>
                  <a:cubicBezTo>
                    <a:pt x="24" y="44"/>
                    <a:pt x="26" y="44"/>
                    <a:pt x="27" y="44"/>
                  </a:cubicBezTo>
                  <a:cubicBezTo>
                    <a:pt x="29" y="44"/>
                    <a:pt x="31" y="44"/>
                    <a:pt x="33" y="43"/>
                  </a:cubicBezTo>
                  <a:cubicBezTo>
                    <a:pt x="35" y="41"/>
                    <a:pt x="37" y="39"/>
                    <a:pt x="38" y="36"/>
                  </a:cubicBezTo>
                  <a:cubicBezTo>
                    <a:pt x="39" y="31"/>
                    <a:pt x="38" y="26"/>
                    <a:pt x="38" y="2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E7E9923B-D8FA-7D40-AE1B-17C15DEA4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1671" y="4874867"/>
              <a:ext cx="82070" cy="78396"/>
            </a:xfrm>
            <a:custGeom>
              <a:avLst/>
              <a:gdLst>
                <a:gd name="T0" fmla="*/ 10 w 15"/>
                <a:gd name="T1" fmla="*/ 1 h 16"/>
                <a:gd name="T2" fmla="*/ 6 w 15"/>
                <a:gd name="T3" fmla="*/ 0 h 16"/>
                <a:gd name="T4" fmla="*/ 1 w 15"/>
                <a:gd name="T5" fmla="*/ 2 h 16"/>
                <a:gd name="T6" fmla="*/ 0 w 15"/>
                <a:gd name="T7" fmla="*/ 7 h 16"/>
                <a:gd name="T8" fmla="*/ 10 w 15"/>
                <a:gd name="T9" fmla="*/ 16 h 16"/>
                <a:gd name="T10" fmla="*/ 10 w 15"/>
                <a:gd name="T11" fmla="*/ 16 h 16"/>
                <a:gd name="T12" fmla="*/ 12 w 15"/>
                <a:gd name="T13" fmla="*/ 16 h 16"/>
                <a:gd name="T14" fmla="*/ 15 w 15"/>
                <a:gd name="T15" fmla="*/ 10 h 16"/>
                <a:gd name="T16" fmla="*/ 10 w 15"/>
                <a:gd name="T1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10" y="1"/>
                  </a:moveTo>
                  <a:cubicBezTo>
                    <a:pt x="9" y="1"/>
                    <a:pt x="7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1" y="11"/>
                    <a:pt x="6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4" y="15"/>
                    <a:pt x="15" y="13"/>
                    <a:pt x="15" y="10"/>
                  </a:cubicBezTo>
                  <a:cubicBezTo>
                    <a:pt x="15" y="7"/>
                    <a:pt x="12" y="3"/>
                    <a:pt x="10" y="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223F2B52-9C3A-9E4C-AF29-12426FD66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3537" y="4835669"/>
              <a:ext cx="65656" cy="54131"/>
            </a:xfrm>
            <a:custGeom>
              <a:avLst/>
              <a:gdLst>
                <a:gd name="T0" fmla="*/ 11 w 12"/>
                <a:gd name="T1" fmla="*/ 4 h 11"/>
                <a:gd name="T2" fmla="*/ 7 w 12"/>
                <a:gd name="T3" fmla="*/ 0 h 11"/>
                <a:gd name="T4" fmla="*/ 1 w 12"/>
                <a:gd name="T5" fmla="*/ 6 h 11"/>
                <a:gd name="T6" fmla="*/ 3 w 12"/>
                <a:gd name="T7" fmla="*/ 10 h 11"/>
                <a:gd name="T8" fmla="*/ 5 w 12"/>
                <a:gd name="T9" fmla="*/ 11 h 11"/>
                <a:gd name="T10" fmla="*/ 5 w 12"/>
                <a:gd name="T11" fmla="*/ 11 h 11"/>
                <a:gd name="T12" fmla="*/ 10 w 12"/>
                <a:gd name="T13" fmla="*/ 8 h 11"/>
                <a:gd name="T14" fmla="*/ 11 w 12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11" y="4"/>
                  </a:moveTo>
                  <a:cubicBezTo>
                    <a:pt x="11" y="0"/>
                    <a:pt x="8" y="0"/>
                    <a:pt x="7" y="0"/>
                  </a:cubicBezTo>
                  <a:cubicBezTo>
                    <a:pt x="3" y="0"/>
                    <a:pt x="1" y="4"/>
                    <a:pt x="1" y="6"/>
                  </a:cubicBezTo>
                  <a:cubicBezTo>
                    <a:pt x="0" y="8"/>
                    <a:pt x="2" y="10"/>
                    <a:pt x="3" y="10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9" y="10"/>
                    <a:pt x="10" y="8"/>
                  </a:cubicBezTo>
                  <a:cubicBezTo>
                    <a:pt x="11" y="7"/>
                    <a:pt x="12" y="6"/>
                    <a:pt x="11" y="4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54148BA0-972C-134C-AB81-FE6E3129E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6464" y="4036777"/>
              <a:ext cx="1171549" cy="946351"/>
            </a:xfrm>
            <a:custGeom>
              <a:avLst/>
              <a:gdLst>
                <a:gd name="T0" fmla="*/ 209 w 215"/>
                <a:gd name="T1" fmla="*/ 139 h 191"/>
                <a:gd name="T2" fmla="*/ 205 w 215"/>
                <a:gd name="T3" fmla="*/ 135 h 191"/>
                <a:gd name="T4" fmla="*/ 197 w 215"/>
                <a:gd name="T5" fmla="*/ 125 h 191"/>
                <a:gd name="T6" fmla="*/ 189 w 215"/>
                <a:gd name="T7" fmla="*/ 119 h 191"/>
                <a:gd name="T8" fmla="*/ 181 w 215"/>
                <a:gd name="T9" fmla="*/ 110 h 191"/>
                <a:gd name="T10" fmla="*/ 178 w 215"/>
                <a:gd name="T11" fmla="*/ 104 h 191"/>
                <a:gd name="T12" fmla="*/ 179 w 215"/>
                <a:gd name="T13" fmla="*/ 90 h 191"/>
                <a:gd name="T14" fmla="*/ 181 w 215"/>
                <a:gd name="T15" fmla="*/ 69 h 191"/>
                <a:gd name="T16" fmla="*/ 180 w 215"/>
                <a:gd name="T17" fmla="*/ 57 h 191"/>
                <a:gd name="T18" fmla="*/ 182 w 215"/>
                <a:gd name="T19" fmla="*/ 50 h 191"/>
                <a:gd name="T20" fmla="*/ 184 w 215"/>
                <a:gd name="T21" fmla="*/ 44 h 191"/>
                <a:gd name="T22" fmla="*/ 185 w 215"/>
                <a:gd name="T23" fmla="*/ 35 h 191"/>
                <a:gd name="T24" fmla="*/ 181 w 215"/>
                <a:gd name="T25" fmla="*/ 21 h 191"/>
                <a:gd name="T26" fmla="*/ 177 w 215"/>
                <a:gd name="T27" fmla="*/ 16 h 191"/>
                <a:gd name="T28" fmla="*/ 165 w 215"/>
                <a:gd name="T29" fmla="*/ 3 h 191"/>
                <a:gd name="T30" fmla="*/ 149 w 215"/>
                <a:gd name="T31" fmla="*/ 9 h 191"/>
                <a:gd name="T32" fmla="*/ 148 w 215"/>
                <a:gd name="T33" fmla="*/ 15 h 191"/>
                <a:gd name="T34" fmla="*/ 146 w 215"/>
                <a:gd name="T35" fmla="*/ 30 h 191"/>
                <a:gd name="T36" fmla="*/ 145 w 215"/>
                <a:gd name="T37" fmla="*/ 38 h 191"/>
                <a:gd name="T38" fmla="*/ 146 w 215"/>
                <a:gd name="T39" fmla="*/ 50 h 191"/>
                <a:gd name="T40" fmla="*/ 143 w 215"/>
                <a:gd name="T41" fmla="*/ 62 h 191"/>
                <a:gd name="T42" fmla="*/ 141 w 215"/>
                <a:gd name="T43" fmla="*/ 44 h 191"/>
                <a:gd name="T44" fmla="*/ 138 w 215"/>
                <a:gd name="T45" fmla="*/ 16 h 191"/>
                <a:gd name="T46" fmla="*/ 131 w 215"/>
                <a:gd name="T47" fmla="*/ 10 h 191"/>
                <a:gd name="T48" fmla="*/ 5 w 215"/>
                <a:gd name="T49" fmla="*/ 82 h 191"/>
                <a:gd name="T50" fmla="*/ 2 w 215"/>
                <a:gd name="T51" fmla="*/ 98 h 191"/>
                <a:gd name="T52" fmla="*/ 3 w 215"/>
                <a:gd name="T53" fmla="*/ 104 h 191"/>
                <a:gd name="T54" fmla="*/ 15 w 215"/>
                <a:gd name="T55" fmla="*/ 121 h 191"/>
                <a:gd name="T56" fmla="*/ 30 w 215"/>
                <a:gd name="T57" fmla="*/ 128 h 191"/>
                <a:gd name="T58" fmla="*/ 32 w 215"/>
                <a:gd name="T59" fmla="*/ 127 h 191"/>
                <a:gd name="T60" fmla="*/ 35 w 215"/>
                <a:gd name="T61" fmla="*/ 128 h 191"/>
                <a:gd name="T62" fmla="*/ 34 w 215"/>
                <a:gd name="T63" fmla="*/ 140 h 191"/>
                <a:gd name="T64" fmla="*/ 36 w 215"/>
                <a:gd name="T65" fmla="*/ 163 h 191"/>
                <a:gd name="T66" fmla="*/ 49 w 215"/>
                <a:gd name="T67" fmla="*/ 165 h 191"/>
                <a:gd name="T68" fmla="*/ 59 w 215"/>
                <a:gd name="T69" fmla="*/ 167 h 191"/>
                <a:gd name="T70" fmla="*/ 74 w 215"/>
                <a:gd name="T71" fmla="*/ 170 h 191"/>
                <a:gd name="T72" fmla="*/ 82 w 215"/>
                <a:gd name="T73" fmla="*/ 172 h 191"/>
                <a:gd name="T74" fmla="*/ 101 w 215"/>
                <a:gd name="T75" fmla="*/ 167 h 191"/>
                <a:gd name="T76" fmla="*/ 108 w 215"/>
                <a:gd name="T77" fmla="*/ 168 h 191"/>
                <a:gd name="T78" fmla="*/ 120 w 215"/>
                <a:gd name="T79" fmla="*/ 169 h 191"/>
                <a:gd name="T80" fmla="*/ 131 w 215"/>
                <a:gd name="T81" fmla="*/ 158 h 191"/>
                <a:gd name="T82" fmla="*/ 134 w 215"/>
                <a:gd name="T83" fmla="*/ 153 h 191"/>
                <a:gd name="T84" fmla="*/ 134 w 215"/>
                <a:gd name="T85" fmla="*/ 158 h 191"/>
                <a:gd name="T86" fmla="*/ 133 w 215"/>
                <a:gd name="T87" fmla="*/ 167 h 191"/>
                <a:gd name="T88" fmla="*/ 144 w 215"/>
                <a:gd name="T89" fmla="*/ 169 h 191"/>
                <a:gd name="T90" fmla="*/ 145 w 215"/>
                <a:gd name="T91" fmla="*/ 174 h 191"/>
                <a:gd name="T92" fmla="*/ 157 w 215"/>
                <a:gd name="T93" fmla="*/ 184 h 191"/>
                <a:gd name="T94" fmla="*/ 167 w 215"/>
                <a:gd name="T95" fmla="*/ 188 h 191"/>
                <a:gd name="T96" fmla="*/ 184 w 215"/>
                <a:gd name="T97" fmla="*/ 189 h 191"/>
                <a:gd name="T98" fmla="*/ 195 w 215"/>
                <a:gd name="T99" fmla="*/ 179 h 191"/>
                <a:gd name="T100" fmla="*/ 195 w 215"/>
                <a:gd name="T101" fmla="*/ 173 h 191"/>
                <a:gd name="T102" fmla="*/ 195 w 215"/>
                <a:gd name="T103" fmla="*/ 165 h 191"/>
                <a:gd name="T104" fmla="*/ 191 w 215"/>
                <a:gd name="T105" fmla="*/ 156 h 191"/>
                <a:gd name="T106" fmla="*/ 192 w 215"/>
                <a:gd name="T107" fmla="*/ 155 h 191"/>
                <a:gd name="T108" fmla="*/ 198 w 215"/>
                <a:gd name="T109" fmla="*/ 158 h 191"/>
                <a:gd name="T110" fmla="*/ 202 w 215"/>
                <a:gd name="T111" fmla="*/ 157 h 191"/>
                <a:gd name="T112" fmla="*/ 207 w 215"/>
                <a:gd name="T113" fmla="*/ 161 h 191"/>
                <a:gd name="T114" fmla="*/ 214 w 215"/>
                <a:gd name="T115" fmla="*/ 15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5" h="191">
                  <a:moveTo>
                    <a:pt x="212" y="142"/>
                  </a:moveTo>
                  <a:cubicBezTo>
                    <a:pt x="211" y="141"/>
                    <a:pt x="210" y="140"/>
                    <a:pt x="209" y="139"/>
                  </a:cubicBezTo>
                  <a:cubicBezTo>
                    <a:pt x="209" y="139"/>
                    <a:pt x="208" y="138"/>
                    <a:pt x="207" y="138"/>
                  </a:cubicBezTo>
                  <a:cubicBezTo>
                    <a:pt x="207" y="137"/>
                    <a:pt x="206" y="136"/>
                    <a:pt x="205" y="135"/>
                  </a:cubicBezTo>
                  <a:cubicBezTo>
                    <a:pt x="205" y="134"/>
                    <a:pt x="205" y="134"/>
                    <a:pt x="204" y="133"/>
                  </a:cubicBezTo>
                  <a:cubicBezTo>
                    <a:pt x="202" y="130"/>
                    <a:pt x="199" y="127"/>
                    <a:pt x="197" y="125"/>
                  </a:cubicBezTo>
                  <a:cubicBezTo>
                    <a:pt x="196" y="124"/>
                    <a:pt x="195" y="124"/>
                    <a:pt x="194" y="123"/>
                  </a:cubicBezTo>
                  <a:cubicBezTo>
                    <a:pt x="193" y="121"/>
                    <a:pt x="191" y="120"/>
                    <a:pt x="189" y="119"/>
                  </a:cubicBezTo>
                  <a:cubicBezTo>
                    <a:pt x="187" y="118"/>
                    <a:pt x="185" y="117"/>
                    <a:pt x="184" y="115"/>
                  </a:cubicBezTo>
                  <a:cubicBezTo>
                    <a:pt x="183" y="114"/>
                    <a:pt x="182" y="112"/>
                    <a:pt x="181" y="110"/>
                  </a:cubicBezTo>
                  <a:cubicBezTo>
                    <a:pt x="181" y="109"/>
                    <a:pt x="181" y="109"/>
                    <a:pt x="181" y="108"/>
                  </a:cubicBezTo>
                  <a:cubicBezTo>
                    <a:pt x="180" y="107"/>
                    <a:pt x="179" y="105"/>
                    <a:pt x="178" y="104"/>
                  </a:cubicBezTo>
                  <a:cubicBezTo>
                    <a:pt x="178" y="103"/>
                    <a:pt x="177" y="102"/>
                    <a:pt x="177" y="101"/>
                  </a:cubicBezTo>
                  <a:cubicBezTo>
                    <a:pt x="175" y="98"/>
                    <a:pt x="177" y="95"/>
                    <a:pt x="179" y="90"/>
                  </a:cubicBezTo>
                  <a:cubicBezTo>
                    <a:pt x="182" y="86"/>
                    <a:pt x="184" y="80"/>
                    <a:pt x="183" y="75"/>
                  </a:cubicBezTo>
                  <a:cubicBezTo>
                    <a:pt x="183" y="73"/>
                    <a:pt x="182" y="71"/>
                    <a:pt x="181" y="69"/>
                  </a:cubicBezTo>
                  <a:cubicBezTo>
                    <a:pt x="180" y="66"/>
                    <a:pt x="179" y="64"/>
                    <a:pt x="179" y="61"/>
                  </a:cubicBezTo>
                  <a:cubicBezTo>
                    <a:pt x="179" y="60"/>
                    <a:pt x="179" y="59"/>
                    <a:pt x="180" y="57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54"/>
                    <a:pt x="182" y="52"/>
                    <a:pt x="182" y="50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3" y="47"/>
                    <a:pt x="183" y="46"/>
                    <a:pt x="184" y="44"/>
                  </a:cubicBezTo>
                  <a:cubicBezTo>
                    <a:pt x="185" y="42"/>
                    <a:pt x="185" y="39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2"/>
                    <a:pt x="185" y="29"/>
                    <a:pt x="184" y="25"/>
                  </a:cubicBezTo>
                  <a:cubicBezTo>
                    <a:pt x="183" y="23"/>
                    <a:pt x="182" y="22"/>
                    <a:pt x="181" y="21"/>
                  </a:cubicBezTo>
                  <a:cubicBezTo>
                    <a:pt x="180" y="20"/>
                    <a:pt x="180" y="19"/>
                    <a:pt x="179" y="19"/>
                  </a:cubicBezTo>
                  <a:cubicBezTo>
                    <a:pt x="179" y="18"/>
                    <a:pt x="178" y="17"/>
                    <a:pt x="177" y="16"/>
                  </a:cubicBezTo>
                  <a:cubicBezTo>
                    <a:pt x="175" y="12"/>
                    <a:pt x="173" y="7"/>
                    <a:pt x="168" y="5"/>
                  </a:cubicBezTo>
                  <a:cubicBezTo>
                    <a:pt x="167" y="4"/>
                    <a:pt x="166" y="4"/>
                    <a:pt x="165" y="3"/>
                  </a:cubicBezTo>
                  <a:cubicBezTo>
                    <a:pt x="163" y="2"/>
                    <a:pt x="160" y="0"/>
                    <a:pt x="157" y="0"/>
                  </a:cubicBezTo>
                  <a:cubicBezTo>
                    <a:pt x="151" y="0"/>
                    <a:pt x="149" y="6"/>
                    <a:pt x="149" y="9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2"/>
                    <a:pt x="148" y="14"/>
                    <a:pt x="148" y="15"/>
                  </a:cubicBezTo>
                  <a:cubicBezTo>
                    <a:pt x="147" y="17"/>
                    <a:pt x="147" y="20"/>
                    <a:pt x="146" y="22"/>
                  </a:cubicBezTo>
                  <a:cubicBezTo>
                    <a:pt x="146" y="24"/>
                    <a:pt x="146" y="27"/>
                    <a:pt x="146" y="30"/>
                  </a:cubicBezTo>
                  <a:cubicBezTo>
                    <a:pt x="146" y="31"/>
                    <a:pt x="146" y="33"/>
                    <a:pt x="146" y="34"/>
                  </a:cubicBezTo>
                  <a:cubicBezTo>
                    <a:pt x="146" y="36"/>
                    <a:pt x="145" y="37"/>
                    <a:pt x="145" y="38"/>
                  </a:cubicBezTo>
                  <a:cubicBezTo>
                    <a:pt x="145" y="40"/>
                    <a:pt x="145" y="43"/>
                    <a:pt x="145" y="46"/>
                  </a:cubicBezTo>
                  <a:cubicBezTo>
                    <a:pt x="145" y="47"/>
                    <a:pt x="146" y="49"/>
                    <a:pt x="146" y="50"/>
                  </a:cubicBezTo>
                  <a:cubicBezTo>
                    <a:pt x="146" y="52"/>
                    <a:pt x="147" y="54"/>
                    <a:pt x="147" y="55"/>
                  </a:cubicBezTo>
                  <a:cubicBezTo>
                    <a:pt x="146" y="58"/>
                    <a:pt x="144" y="62"/>
                    <a:pt x="143" y="62"/>
                  </a:cubicBezTo>
                  <a:cubicBezTo>
                    <a:pt x="143" y="62"/>
                    <a:pt x="142" y="62"/>
                    <a:pt x="141" y="59"/>
                  </a:cubicBezTo>
                  <a:cubicBezTo>
                    <a:pt x="140" y="54"/>
                    <a:pt x="140" y="49"/>
                    <a:pt x="141" y="44"/>
                  </a:cubicBezTo>
                  <a:cubicBezTo>
                    <a:pt x="142" y="41"/>
                    <a:pt x="142" y="39"/>
                    <a:pt x="142" y="37"/>
                  </a:cubicBezTo>
                  <a:cubicBezTo>
                    <a:pt x="143" y="29"/>
                    <a:pt x="140" y="22"/>
                    <a:pt x="138" y="16"/>
                  </a:cubicBezTo>
                  <a:cubicBezTo>
                    <a:pt x="136" y="14"/>
                    <a:pt x="135" y="13"/>
                    <a:pt x="134" y="12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88"/>
                    <a:pt x="1" y="93"/>
                    <a:pt x="2" y="98"/>
                  </a:cubicBezTo>
                  <a:cubicBezTo>
                    <a:pt x="2" y="98"/>
                    <a:pt x="2" y="99"/>
                    <a:pt x="2" y="100"/>
                  </a:cubicBezTo>
                  <a:cubicBezTo>
                    <a:pt x="3" y="101"/>
                    <a:pt x="3" y="102"/>
                    <a:pt x="3" y="104"/>
                  </a:cubicBezTo>
                  <a:cubicBezTo>
                    <a:pt x="3" y="105"/>
                    <a:pt x="3" y="107"/>
                    <a:pt x="4" y="109"/>
                  </a:cubicBezTo>
                  <a:cubicBezTo>
                    <a:pt x="5" y="116"/>
                    <a:pt x="11" y="118"/>
                    <a:pt x="15" y="121"/>
                  </a:cubicBezTo>
                  <a:cubicBezTo>
                    <a:pt x="18" y="122"/>
                    <a:pt x="20" y="123"/>
                    <a:pt x="21" y="124"/>
                  </a:cubicBezTo>
                  <a:cubicBezTo>
                    <a:pt x="24" y="126"/>
                    <a:pt x="26" y="127"/>
                    <a:pt x="30" y="128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1" y="128"/>
                    <a:pt x="32" y="127"/>
                    <a:pt x="32" y="127"/>
                  </a:cubicBezTo>
                  <a:cubicBezTo>
                    <a:pt x="33" y="127"/>
                    <a:pt x="33" y="127"/>
                    <a:pt x="34" y="127"/>
                  </a:cubicBezTo>
                  <a:cubicBezTo>
                    <a:pt x="35" y="127"/>
                    <a:pt x="35" y="128"/>
                    <a:pt x="35" y="128"/>
                  </a:cubicBezTo>
                  <a:cubicBezTo>
                    <a:pt x="36" y="130"/>
                    <a:pt x="37" y="134"/>
                    <a:pt x="35" y="137"/>
                  </a:cubicBezTo>
                  <a:cubicBezTo>
                    <a:pt x="35" y="138"/>
                    <a:pt x="34" y="139"/>
                    <a:pt x="34" y="140"/>
                  </a:cubicBezTo>
                  <a:cubicBezTo>
                    <a:pt x="33" y="141"/>
                    <a:pt x="31" y="143"/>
                    <a:pt x="31" y="146"/>
                  </a:cubicBezTo>
                  <a:cubicBezTo>
                    <a:pt x="29" y="152"/>
                    <a:pt x="32" y="159"/>
                    <a:pt x="36" y="163"/>
                  </a:cubicBezTo>
                  <a:cubicBezTo>
                    <a:pt x="39" y="165"/>
                    <a:pt x="43" y="165"/>
                    <a:pt x="46" y="165"/>
                  </a:cubicBezTo>
                  <a:cubicBezTo>
                    <a:pt x="46" y="165"/>
                    <a:pt x="49" y="165"/>
                    <a:pt x="49" y="165"/>
                  </a:cubicBezTo>
                  <a:cubicBezTo>
                    <a:pt x="51" y="165"/>
                    <a:pt x="52" y="166"/>
                    <a:pt x="54" y="166"/>
                  </a:cubicBezTo>
                  <a:cubicBezTo>
                    <a:pt x="55" y="166"/>
                    <a:pt x="57" y="167"/>
                    <a:pt x="59" y="167"/>
                  </a:cubicBezTo>
                  <a:cubicBezTo>
                    <a:pt x="63" y="167"/>
                    <a:pt x="68" y="168"/>
                    <a:pt x="72" y="169"/>
                  </a:cubicBezTo>
                  <a:cubicBezTo>
                    <a:pt x="73" y="169"/>
                    <a:pt x="74" y="170"/>
                    <a:pt x="74" y="170"/>
                  </a:cubicBezTo>
                  <a:cubicBezTo>
                    <a:pt x="76" y="171"/>
                    <a:pt x="78" y="172"/>
                    <a:pt x="81" y="172"/>
                  </a:cubicBezTo>
                  <a:cubicBezTo>
                    <a:pt x="81" y="172"/>
                    <a:pt x="82" y="172"/>
                    <a:pt x="82" y="172"/>
                  </a:cubicBezTo>
                  <a:cubicBezTo>
                    <a:pt x="86" y="172"/>
                    <a:pt x="90" y="171"/>
                    <a:pt x="93" y="170"/>
                  </a:cubicBezTo>
                  <a:cubicBezTo>
                    <a:pt x="96" y="169"/>
                    <a:pt x="98" y="168"/>
                    <a:pt x="101" y="167"/>
                  </a:cubicBezTo>
                  <a:cubicBezTo>
                    <a:pt x="101" y="167"/>
                    <a:pt x="102" y="167"/>
                    <a:pt x="102" y="167"/>
                  </a:cubicBezTo>
                  <a:cubicBezTo>
                    <a:pt x="104" y="167"/>
                    <a:pt x="106" y="168"/>
                    <a:pt x="108" y="168"/>
                  </a:cubicBezTo>
                  <a:cubicBezTo>
                    <a:pt x="110" y="169"/>
                    <a:pt x="113" y="169"/>
                    <a:pt x="115" y="169"/>
                  </a:cubicBezTo>
                  <a:cubicBezTo>
                    <a:pt x="117" y="169"/>
                    <a:pt x="118" y="169"/>
                    <a:pt x="120" y="169"/>
                  </a:cubicBezTo>
                  <a:cubicBezTo>
                    <a:pt x="123" y="168"/>
                    <a:pt x="126" y="165"/>
                    <a:pt x="129" y="161"/>
                  </a:cubicBezTo>
                  <a:cubicBezTo>
                    <a:pt x="130" y="160"/>
                    <a:pt x="131" y="159"/>
                    <a:pt x="131" y="158"/>
                  </a:cubicBezTo>
                  <a:cubicBezTo>
                    <a:pt x="132" y="156"/>
                    <a:pt x="133" y="154"/>
                    <a:pt x="134" y="154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153"/>
                    <a:pt x="135" y="154"/>
                    <a:pt x="135" y="154"/>
                  </a:cubicBezTo>
                  <a:cubicBezTo>
                    <a:pt x="135" y="155"/>
                    <a:pt x="135" y="156"/>
                    <a:pt x="134" y="158"/>
                  </a:cubicBezTo>
                  <a:cubicBezTo>
                    <a:pt x="133" y="159"/>
                    <a:pt x="133" y="160"/>
                    <a:pt x="132" y="162"/>
                  </a:cubicBezTo>
                  <a:cubicBezTo>
                    <a:pt x="132" y="164"/>
                    <a:pt x="132" y="165"/>
                    <a:pt x="133" y="167"/>
                  </a:cubicBezTo>
                  <a:cubicBezTo>
                    <a:pt x="135" y="169"/>
                    <a:pt x="138" y="169"/>
                    <a:pt x="140" y="169"/>
                  </a:cubicBezTo>
                  <a:cubicBezTo>
                    <a:pt x="141" y="169"/>
                    <a:pt x="143" y="169"/>
                    <a:pt x="144" y="169"/>
                  </a:cubicBezTo>
                  <a:cubicBezTo>
                    <a:pt x="144" y="170"/>
                    <a:pt x="145" y="171"/>
                    <a:pt x="145" y="173"/>
                  </a:cubicBezTo>
                  <a:cubicBezTo>
                    <a:pt x="145" y="173"/>
                    <a:pt x="145" y="174"/>
                    <a:pt x="145" y="174"/>
                  </a:cubicBezTo>
                  <a:cubicBezTo>
                    <a:pt x="146" y="177"/>
                    <a:pt x="146" y="180"/>
                    <a:pt x="148" y="182"/>
                  </a:cubicBezTo>
                  <a:cubicBezTo>
                    <a:pt x="151" y="184"/>
                    <a:pt x="154" y="184"/>
                    <a:pt x="157" y="184"/>
                  </a:cubicBezTo>
                  <a:cubicBezTo>
                    <a:pt x="157" y="184"/>
                    <a:pt x="158" y="184"/>
                    <a:pt x="159" y="184"/>
                  </a:cubicBezTo>
                  <a:cubicBezTo>
                    <a:pt x="162" y="185"/>
                    <a:pt x="164" y="186"/>
                    <a:pt x="167" y="188"/>
                  </a:cubicBezTo>
                  <a:cubicBezTo>
                    <a:pt x="171" y="190"/>
                    <a:pt x="174" y="191"/>
                    <a:pt x="177" y="191"/>
                  </a:cubicBezTo>
                  <a:cubicBezTo>
                    <a:pt x="179" y="191"/>
                    <a:pt x="182" y="191"/>
                    <a:pt x="184" y="189"/>
                  </a:cubicBezTo>
                  <a:cubicBezTo>
                    <a:pt x="185" y="189"/>
                    <a:pt x="185" y="189"/>
                    <a:pt x="185" y="189"/>
                  </a:cubicBezTo>
                  <a:cubicBezTo>
                    <a:pt x="189" y="187"/>
                    <a:pt x="194" y="185"/>
                    <a:pt x="195" y="179"/>
                  </a:cubicBezTo>
                  <a:cubicBezTo>
                    <a:pt x="195" y="178"/>
                    <a:pt x="195" y="177"/>
                    <a:pt x="195" y="176"/>
                  </a:cubicBezTo>
                  <a:cubicBezTo>
                    <a:pt x="195" y="175"/>
                    <a:pt x="195" y="174"/>
                    <a:pt x="195" y="173"/>
                  </a:cubicBezTo>
                  <a:cubicBezTo>
                    <a:pt x="195" y="173"/>
                    <a:pt x="195" y="172"/>
                    <a:pt x="195" y="172"/>
                  </a:cubicBezTo>
                  <a:cubicBezTo>
                    <a:pt x="196" y="170"/>
                    <a:pt x="196" y="167"/>
                    <a:pt x="195" y="165"/>
                  </a:cubicBezTo>
                  <a:cubicBezTo>
                    <a:pt x="194" y="163"/>
                    <a:pt x="192" y="162"/>
                    <a:pt x="189" y="161"/>
                  </a:cubicBezTo>
                  <a:cubicBezTo>
                    <a:pt x="190" y="160"/>
                    <a:pt x="191" y="158"/>
                    <a:pt x="191" y="156"/>
                  </a:cubicBezTo>
                  <a:cubicBezTo>
                    <a:pt x="191" y="156"/>
                    <a:pt x="191" y="155"/>
                    <a:pt x="191" y="154"/>
                  </a:cubicBezTo>
                  <a:cubicBezTo>
                    <a:pt x="192" y="154"/>
                    <a:pt x="192" y="155"/>
                    <a:pt x="192" y="155"/>
                  </a:cubicBezTo>
                  <a:cubicBezTo>
                    <a:pt x="193" y="156"/>
                    <a:pt x="194" y="157"/>
                    <a:pt x="196" y="158"/>
                  </a:cubicBezTo>
                  <a:cubicBezTo>
                    <a:pt x="197" y="158"/>
                    <a:pt x="197" y="158"/>
                    <a:pt x="198" y="158"/>
                  </a:cubicBezTo>
                  <a:cubicBezTo>
                    <a:pt x="200" y="158"/>
                    <a:pt x="201" y="158"/>
                    <a:pt x="201" y="157"/>
                  </a:cubicBezTo>
                  <a:cubicBezTo>
                    <a:pt x="201" y="157"/>
                    <a:pt x="202" y="157"/>
                    <a:pt x="202" y="157"/>
                  </a:cubicBezTo>
                  <a:cubicBezTo>
                    <a:pt x="202" y="157"/>
                    <a:pt x="202" y="158"/>
                    <a:pt x="202" y="158"/>
                  </a:cubicBezTo>
                  <a:cubicBezTo>
                    <a:pt x="203" y="159"/>
                    <a:pt x="204" y="161"/>
                    <a:pt x="207" y="161"/>
                  </a:cubicBezTo>
                  <a:cubicBezTo>
                    <a:pt x="207" y="161"/>
                    <a:pt x="208" y="161"/>
                    <a:pt x="208" y="161"/>
                  </a:cubicBezTo>
                  <a:cubicBezTo>
                    <a:pt x="211" y="160"/>
                    <a:pt x="213" y="158"/>
                    <a:pt x="214" y="154"/>
                  </a:cubicBezTo>
                  <a:cubicBezTo>
                    <a:pt x="215" y="150"/>
                    <a:pt x="215" y="145"/>
                    <a:pt x="212" y="14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8BB82760-4FF7-0B49-8B1A-00ED3744D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5388" y="3977047"/>
              <a:ext cx="180554" cy="188524"/>
            </a:xfrm>
            <a:custGeom>
              <a:avLst/>
              <a:gdLst>
                <a:gd name="T0" fmla="*/ 18 w 33"/>
                <a:gd name="T1" fmla="*/ 1 h 38"/>
                <a:gd name="T2" fmla="*/ 11 w 33"/>
                <a:gd name="T3" fmla="*/ 0 h 38"/>
                <a:gd name="T4" fmla="*/ 5 w 33"/>
                <a:gd name="T5" fmla="*/ 1 h 38"/>
                <a:gd name="T6" fmla="*/ 1 w 33"/>
                <a:gd name="T7" fmla="*/ 12 h 38"/>
                <a:gd name="T8" fmla="*/ 3 w 33"/>
                <a:gd name="T9" fmla="*/ 16 h 38"/>
                <a:gd name="T10" fmla="*/ 4 w 33"/>
                <a:gd name="T11" fmla="*/ 17 h 38"/>
                <a:gd name="T12" fmla="*/ 5 w 33"/>
                <a:gd name="T13" fmla="*/ 18 h 38"/>
                <a:gd name="T14" fmla="*/ 9 w 33"/>
                <a:gd name="T15" fmla="*/ 26 h 38"/>
                <a:gd name="T16" fmla="*/ 18 w 33"/>
                <a:gd name="T17" fmla="*/ 38 h 38"/>
                <a:gd name="T18" fmla="*/ 24 w 33"/>
                <a:gd name="T19" fmla="*/ 35 h 38"/>
                <a:gd name="T20" fmla="*/ 32 w 33"/>
                <a:gd name="T21" fmla="*/ 15 h 38"/>
                <a:gd name="T22" fmla="*/ 18 w 33"/>
                <a:gd name="T2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8">
                  <a:moveTo>
                    <a:pt x="18" y="1"/>
                  </a:moveTo>
                  <a:cubicBezTo>
                    <a:pt x="15" y="1"/>
                    <a:pt x="13" y="0"/>
                    <a:pt x="11" y="0"/>
                  </a:cubicBezTo>
                  <a:cubicBezTo>
                    <a:pt x="9" y="0"/>
                    <a:pt x="7" y="1"/>
                    <a:pt x="5" y="1"/>
                  </a:cubicBezTo>
                  <a:cubicBezTo>
                    <a:pt x="2" y="3"/>
                    <a:pt x="0" y="7"/>
                    <a:pt x="1" y="12"/>
                  </a:cubicBezTo>
                  <a:cubicBezTo>
                    <a:pt x="2" y="13"/>
                    <a:pt x="3" y="15"/>
                    <a:pt x="3" y="16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21"/>
                    <a:pt x="8" y="23"/>
                    <a:pt x="9" y="26"/>
                  </a:cubicBezTo>
                  <a:cubicBezTo>
                    <a:pt x="10" y="30"/>
                    <a:pt x="12" y="38"/>
                    <a:pt x="18" y="38"/>
                  </a:cubicBezTo>
                  <a:cubicBezTo>
                    <a:pt x="20" y="38"/>
                    <a:pt x="22" y="37"/>
                    <a:pt x="24" y="35"/>
                  </a:cubicBezTo>
                  <a:cubicBezTo>
                    <a:pt x="27" y="31"/>
                    <a:pt x="33" y="22"/>
                    <a:pt x="32" y="15"/>
                  </a:cubicBezTo>
                  <a:cubicBezTo>
                    <a:pt x="31" y="8"/>
                    <a:pt x="24" y="3"/>
                    <a:pt x="18" y="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2D2617B5-8100-9149-AC49-B5A025396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5888" y="3967714"/>
              <a:ext cx="43087" cy="59730"/>
            </a:xfrm>
            <a:custGeom>
              <a:avLst/>
              <a:gdLst>
                <a:gd name="T0" fmla="*/ 5 w 8"/>
                <a:gd name="T1" fmla="*/ 3 h 12"/>
                <a:gd name="T2" fmla="*/ 5 w 8"/>
                <a:gd name="T3" fmla="*/ 3 h 12"/>
                <a:gd name="T4" fmla="*/ 5 w 8"/>
                <a:gd name="T5" fmla="*/ 0 h 12"/>
                <a:gd name="T6" fmla="*/ 0 w 8"/>
                <a:gd name="T7" fmla="*/ 6 h 12"/>
                <a:gd name="T8" fmla="*/ 3 w 8"/>
                <a:gd name="T9" fmla="*/ 6 h 12"/>
                <a:gd name="T10" fmla="*/ 3 w 8"/>
                <a:gd name="T11" fmla="*/ 6 h 12"/>
                <a:gd name="T12" fmla="*/ 0 w 8"/>
                <a:gd name="T13" fmla="*/ 6 h 12"/>
                <a:gd name="T14" fmla="*/ 1 w 8"/>
                <a:gd name="T15" fmla="*/ 10 h 12"/>
                <a:gd name="T16" fmla="*/ 5 w 8"/>
                <a:gd name="T17" fmla="*/ 12 h 12"/>
                <a:gd name="T18" fmla="*/ 5 w 8"/>
                <a:gd name="T19" fmla="*/ 9 h 12"/>
                <a:gd name="T20" fmla="*/ 7 w 8"/>
                <a:gd name="T21" fmla="*/ 8 h 12"/>
                <a:gd name="T22" fmla="*/ 5 w 8"/>
                <a:gd name="T2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2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2" y="11"/>
                    <a:pt x="3" y="12"/>
                    <a:pt x="5" y="1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7" y="8"/>
                  </a:cubicBezTo>
                  <a:cubicBezTo>
                    <a:pt x="8" y="6"/>
                    <a:pt x="8" y="4"/>
                    <a:pt x="5" y="3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DDE5C226-05AD-944C-AD06-C70EEAC2B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6460" y="4940197"/>
              <a:ext cx="82070" cy="87729"/>
            </a:xfrm>
            <a:custGeom>
              <a:avLst/>
              <a:gdLst>
                <a:gd name="T0" fmla="*/ 9 w 15"/>
                <a:gd name="T1" fmla="*/ 0 h 18"/>
                <a:gd name="T2" fmla="*/ 5 w 15"/>
                <a:gd name="T3" fmla="*/ 1 h 18"/>
                <a:gd name="T4" fmla="*/ 0 w 15"/>
                <a:gd name="T5" fmla="*/ 11 h 18"/>
                <a:gd name="T6" fmla="*/ 3 w 15"/>
                <a:gd name="T7" fmla="*/ 17 h 18"/>
                <a:gd name="T8" fmla="*/ 6 w 15"/>
                <a:gd name="T9" fmla="*/ 18 h 18"/>
                <a:gd name="T10" fmla="*/ 12 w 15"/>
                <a:gd name="T11" fmla="*/ 13 h 18"/>
                <a:gd name="T12" fmla="*/ 12 w 15"/>
                <a:gd name="T13" fmla="*/ 12 h 18"/>
                <a:gd name="T14" fmla="*/ 13 w 15"/>
                <a:gd name="T15" fmla="*/ 3 h 18"/>
                <a:gd name="T16" fmla="*/ 9 w 15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9" y="0"/>
                  </a:moveTo>
                  <a:cubicBezTo>
                    <a:pt x="8" y="0"/>
                    <a:pt x="7" y="1"/>
                    <a:pt x="5" y="1"/>
                  </a:cubicBezTo>
                  <a:cubicBezTo>
                    <a:pt x="2" y="3"/>
                    <a:pt x="0" y="8"/>
                    <a:pt x="0" y="11"/>
                  </a:cubicBezTo>
                  <a:cubicBezTo>
                    <a:pt x="0" y="15"/>
                    <a:pt x="2" y="16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9" y="18"/>
                    <a:pt x="11" y="14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4" y="9"/>
                    <a:pt x="15" y="6"/>
                    <a:pt x="13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9DC8C8D-4760-4343-93C8-4C2DCC5EF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1598" y="4617280"/>
              <a:ext cx="98484" cy="83996"/>
            </a:xfrm>
            <a:custGeom>
              <a:avLst/>
              <a:gdLst>
                <a:gd name="T0" fmla="*/ 10 w 18"/>
                <a:gd name="T1" fmla="*/ 1 h 17"/>
                <a:gd name="T2" fmla="*/ 7 w 18"/>
                <a:gd name="T3" fmla="*/ 0 h 17"/>
                <a:gd name="T4" fmla="*/ 3 w 18"/>
                <a:gd name="T5" fmla="*/ 2 h 17"/>
                <a:gd name="T6" fmla="*/ 5 w 18"/>
                <a:gd name="T7" fmla="*/ 12 h 17"/>
                <a:gd name="T8" fmla="*/ 5 w 18"/>
                <a:gd name="T9" fmla="*/ 13 h 17"/>
                <a:gd name="T10" fmla="*/ 11 w 18"/>
                <a:gd name="T11" fmla="*/ 17 h 17"/>
                <a:gd name="T12" fmla="*/ 11 w 18"/>
                <a:gd name="T13" fmla="*/ 17 h 17"/>
                <a:gd name="T14" fmla="*/ 16 w 18"/>
                <a:gd name="T15" fmla="*/ 13 h 17"/>
                <a:gd name="T16" fmla="*/ 10 w 18"/>
                <a:gd name="T1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10" y="1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6"/>
                    <a:pt x="3" y="10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8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5" y="16"/>
                    <a:pt x="16" y="13"/>
                  </a:cubicBezTo>
                  <a:cubicBezTo>
                    <a:pt x="18" y="8"/>
                    <a:pt x="15" y="2"/>
                    <a:pt x="10" y="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D2B92264-2CC4-884A-A597-6C169E837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9973" y="4958863"/>
              <a:ext cx="75915" cy="74663"/>
            </a:xfrm>
            <a:custGeom>
              <a:avLst/>
              <a:gdLst>
                <a:gd name="T0" fmla="*/ 6 w 14"/>
                <a:gd name="T1" fmla="*/ 0 h 15"/>
                <a:gd name="T2" fmla="*/ 0 w 14"/>
                <a:gd name="T3" fmla="*/ 5 h 15"/>
                <a:gd name="T4" fmla="*/ 3 w 14"/>
                <a:gd name="T5" fmla="*/ 11 h 15"/>
                <a:gd name="T6" fmla="*/ 3 w 14"/>
                <a:gd name="T7" fmla="*/ 11 h 15"/>
                <a:gd name="T8" fmla="*/ 8 w 14"/>
                <a:gd name="T9" fmla="*/ 15 h 15"/>
                <a:gd name="T10" fmla="*/ 8 w 14"/>
                <a:gd name="T11" fmla="*/ 15 h 15"/>
                <a:gd name="T12" fmla="*/ 13 w 14"/>
                <a:gd name="T13" fmla="*/ 13 h 15"/>
                <a:gd name="T14" fmla="*/ 13 w 14"/>
                <a:gd name="T15" fmla="*/ 5 h 15"/>
                <a:gd name="T16" fmla="*/ 6 w 14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6" y="0"/>
                  </a:move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0" y="9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0" y="15"/>
                    <a:pt x="11" y="14"/>
                    <a:pt x="13" y="13"/>
                  </a:cubicBezTo>
                  <a:cubicBezTo>
                    <a:pt x="14" y="10"/>
                    <a:pt x="14" y="7"/>
                    <a:pt x="13" y="5"/>
                  </a:cubicBezTo>
                  <a:cubicBezTo>
                    <a:pt x="12" y="2"/>
                    <a:pt x="9" y="0"/>
                    <a:pt x="6" y="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BEF0ABB-A59C-6E4F-A07D-0AB466F35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1303" y="4973795"/>
              <a:ext cx="77966" cy="65330"/>
            </a:xfrm>
            <a:custGeom>
              <a:avLst/>
              <a:gdLst>
                <a:gd name="T0" fmla="*/ 8 w 14"/>
                <a:gd name="T1" fmla="*/ 0 h 13"/>
                <a:gd name="T2" fmla="*/ 1 w 14"/>
                <a:gd name="T3" fmla="*/ 4 h 13"/>
                <a:gd name="T4" fmla="*/ 0 w 14"/>
                <a:gd name="T5" fmla="*/ 9 h 13"/>
                <a:gd name="T6" fmla="*/ 3 w 14"/>
                <a:gd name="T7" fmla="*/ 13 h 13"/>
                <a:gd name="T8" fmla="*/ 6 w 14"/>
                <a:gd name="T9" fmla="*/ 13 h 13"/>
                <a:gd name="T10" fmla="*/ 13 w 14"/>
                <a:gd name="T11" fmla="*/ 10 h 13"/>
                <a:gd name="T12" fmla="*/ 13 w 14"/>
                <a:gd name="T13" fmla="*/ 3 h 13"/>
                <a:gd name="T14" fmla="*/ 8 w 1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8" y="0"/>
                  </a:move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1" y="10"/>
                    <a:pt x="1" y="12"/>
                    <a:pt x="3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8" y="13"/>
                    <a:pt x="11" y="12"/>
                    <a:pt x="13" y="10"/>
                  </a:cubicBezTo>
                  <a:cubicBezTo>
                    <a:pt x="14" y="8"/>
                    <a:pt x="14" y="5"/>
                    <a:pt x="13" y="3"/>
                  </a:cubicBezTo>
                  <a:cubicBezTo>
                    <a:pt x="13" y="1"/>
                    <a:pt x="10" y="0"/>
                    <a:pt x="8" y="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DCC04A9-1DBB-3B49-AF96-01130F4AEB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36114" y="4001312"/>
              <a:ext cx="4704661" cy="2713993"/>
            </a:xfrm>
            <a:custGeom>
              <a:avLst/>
              <a:gdLst>
                <a:gd name="T0" fmla="*/ 834 w 863"/>
                <a:gd name="T1" fmla="*/ 311 h 547"/>
                <a:gd name="T2" fmla="*/ 792 w 863"/>
                <a:gd name="T3" fmla="*/ 284 h 547"/>
                <a:gd name="T4" fmla="*/ 774 w 863"/>
                <a:gd name="T5" fmla="*/ 241 h 547"/>
                <a:gd name="T6" fmla="*/ 848 w 863"/>
                <a:gd name="T7" fmla="*/ 263 h 547"/>
                <a:gd name="T8" fmla="*/ 847 w 863"/>
                <a:gd name="T9" fmla="*/ 195 h 547"/>
                <a:gd name="T10" fmla="*/ 790 w 863"/>
                <a:gd name="T11" fmla="*/ 178 h 547"/>
                <a:gd name="T12" fmla="*/ 735 w 863"/>
                <a:gd name="T13" fmla="*/ 169 h 547"/>
                <a:gd name="T14" fmla="*/ 725 w 863"/>
                <a:gd name="T15" fmla="*/ 129 h 547"/>
                <a:gd name="T16" fmla="*/ 689 w 863"/>
                <a:gd name="T17" fmla="*/ 93 h 547"/>
                <a:gd name="T18" fmla="*/ 665 w 863"/>
                <a:gd name="T19" fmla="*/ 87 h 547"/>
                <a:gd name="T20" fmla="*/ 614 w 863"/>
                <a:gd name="T21" fmla="*/ 63 h 547"/>
                <a:gd name="T22" fmla="*/ 550 w 863"/>
                <a:gd name="T23" fmla="*/ 63 h 547"/>
                <a:gd name="T24" fmla="*/ 523 w 863"/>
                <a:gd name="T25" fmla="*/ 14 h 547"/>
                <a:gd name="T26" fmla="*/ 480 w 863"/>
                <a:gd name="T27" fmla="*/ 95 h 547"/>
                <a:gd name="T28" fmla="*/ 467 w 863"/>
                <a:gd name="T29" fmla="*/ 13 h 547"/>
                <a:gd name="T30" fmla="*/ 446 w 863"/>
                <a:gd name="T31" fmla="*/ 151 h 547"/>
                <a:gd name="T32" fmla="*/ 494 w 863"/>
                <a:gd name="T33" fmla="*/ 169 h 547"/>
                <a:gd name="T34" fmla="*/ 483 w 863"/>
                <a:gd name="T35" fmla="*/ 244 h 547"/>
                <a:gd name="T36" fmla="*/ 462 w 863"/>
                <a:gd name="T37" fmla="*/ 226 h 547"/>
                <a:gd name="T38" fmla="*/ 428 w 863"/>
                <a:gd name="T39" fmla="*/ 227 h 547"/>
                <a:gd name="T40" fmla="*/ 397 w 863"/>
                <a:gd name="T41" fmla="*/ 176 h 547"/>
                <a:gd name="T42" fmla="*/ 394 w 863"/>
                <a:gd name="T43" fmla="*/ 112 h 547"/>
                <a:gd name="T44" fmla="*/ 424 w 863"/>
                <a:gd name="T45" fmla="*/ 35 h 547"/>
                <a:gd name="T46" fmla="*/ 364 w 863"/>
                <a:gd name="T47" fmla="*/ 58 h 547"/>
                <a:gd name="T48" fmla="*/ 346 w 863"/>
                <a:gd name="T49" fmla="*/ 121 h 547"/>
                <a:gd name="T50" fmla="*/ 368 w 863"/>
                <a:gd name="T51" fmla="*/ 186 h 547"/>
                <a:gd name="T52" fmla="*/ 376 w 863"/>
                <a:gd name="T53" fmla="*/ 219 h 547"/>
                <a:gd name="T54" fmla="*/ 348 w 863"/>
                <a:gd name="T55" fmla="*/ 269 h 547"/>
                <a:gd name="T56" fmla="*/ 338 w 863"/>
                <a:gd name="T57" fmla="*/ 226 h 547"/>
                <a:gd name="T58" fmla="*/ 315 w 863"/>
                <a:gd name="T59" fmla="*/ 242 h 547"/>
                <a:gd name="T60" fmla="*/ 293 w 863"/>
                <a:gd name="T61" fmla="*/ 239 h 547"/>
                <a:gd name="T62" fmla="*/ 246 w 863"/>
                <a:gd name="T63" fmla="*/ 229 h 547"/>
                <a:gd name="T64" fmla="*/ 205 w 863"/>
                <a:gd name="T65" fmla="*/ 179 h 547"/>
                <a:gd name="T66" fmla="*/ 188 w 863"/>
                <a:gd name="T67" fmla="*/ 204 h 547"/>
                <a:gd name="T68" fmla="*/ 162 w 863"/>
                <a:gd name="T69" fmla="*/ 247 h 547"/>
                <a:gd name="T70" fmla="*/ 132 w 863"/>
                <a:gd name="T71" fmla="*/ 198 h 547"/>
                <a:gd name="T72" fmla="*/ 81 w 863"/>
                <a:gd name="T73" fmla="*/ 180 h 547"/>
                <a:gd name="T74" fmla="*/ 71 w 863"/>
                <a:gd name="T75" fmla="*/ 129 h 547"/>
                <a:gd name="T76" fmla="*/ 339 w 863"/>
                <a:gd name="T77" fmla="*/ 547 h 547"/>
                <a:gd name="T78" fmla="*/ 370 w 863"/>
                <a:gd name="T79" fmla="*/ 480 h 547"/>
                <a:gd name="T80" fmla="*/ 403 w 863"/>
                <a:gd name="T81" fmla="*/ 448 h 547"/>
                <a:gd name="T82" fmla="*/ 466 w 863"/>
                <a:gd name="T83" fmla="*/ 385 h 547"/>
                <a:gd name="T84" fmla="*/ 489 w 863"/>
                <a:gd name="T85" fmla="*/ 308 h 547"/>
                <a:gd name="T86" fmla="*/ 526 w 863"/>
                <a:gd name="T87" fmla="*/ 303 h 547"/>
                <a:gd name="T88" fmla="*/ 552 w 863"/>
                <a:gd name="T89" fmla="*/ 244 h 547"/>
                <a:gd name="T90" fmla="*/ 538 w 863"/>
                <a:gd name="T91" fmla="*/ 185 h 547"/>
                <a:gd name="T92" fmla="*/ 531 w 863"/>
                <a:gd name="T93" fmla="*/ 170 h 547"/>
                <a:gd name="T94" fmla="*/ 595 w 863"/>
                <a:gd name="T95" fmla="*/ 161 h 547"/>
                <a:gd name="T96" fmla="*/ 613 w 863"/>
                <a:gd name="T97" fmla="*/ 200 h 547"/>
                <a:gd name="T98" fmla="*/ 671 w 863"/>
                <a:gd name="T99" fmla="*/ 215 h 547"/>
                <a:gd name="T100" fmla="*/ 675 w 863"/>
                <a:gd name="T101" fmla="*/ 310 h 547"/>
                <a:gd name="T102" fmla="*/ 621 w 863"/>
                <a:gd name="T103" fmla="*/ 342 h 547"/>
                <a:gd name="T104" fmla="*/ 685 w 863"/>
                <a:gd name="T105" fmla="*/ 353 h 547"/>
                <a:gd name="T106" fmla="*/ 728 w 863"/>
                <a:gd name="T107" fmla="*/ 369 h 547"/>
                <a:gd name="T108" fmla="*/ 776 w 863"/>
                <a:gd name="T109" fmla="*/ 396 h 547"/>
                <a:gd name="T110" fmla="*/ 837 w 863"/>
                <a:gd name="T111" fmla="*/ 378 h 547"/>
                <a:gd name="T112" fmla="*/ 825 w 863"/>
                <a:gd name="T113" fmla="*/ 361 h 547"/>
                <a:gd name="T114" fmla="*/ 493 w 863"/>
                <a:gd name="T115" fmla="*/ 121 h 547"/>
                <a:gd name="T116" fmla="*/ 457 w 863"/>
                <a:gd name="T117" fmla="*/ 345 h 547"/>
                <a:gd name="T118" fmla="*/ 573 w 863"/>
                <a:gd name="T119" fmla="*/ 14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3" h="547">
                  <a:moveTo>
                    <a:pt x="862" y="359"/>
                  </a:moveTo>
                  <a:cubicBezTo>
                    <a:pt x="863" y="356"/>
                    <a:pt x="863" y="352"/>
                    <a:pt x="862" y="349"/>
                  </a:cubicBezTo>
                  <a:cubicBezTo>
                    <a:pt x="860" y="347"/>
                    <a:pt x="859" y="344"/>
                    <a:pt x="856" y="342"/>
                  </a:cubicBezTo>
                  <a:cubicBezTo>
                    <a:pt x="856" y="342"/>
                    <a:pt x="855" y="342"/>
                    <a:pt x="855" y="341"/>
                  </a:cubicBezTo>
                  <a:cubicBezTo>
                    <a:pt x="855" y="341"/>
                    <a:pt x="854" y="341"/>
                    <a:pt x="854" y="340"/>
                  </a:cubicBezTo>
                  <a:cubicBezTo>
                    <a:pt x="854" y="340"/>
                    <a:pt x="855" y="339"/>
                    <a:pt x="856" y="339"/>
                  </a:cubicBezTo>
                  <a:cubicBezTo>
                    <a:pt x="858" y="335"/>
                    <a:pt x="858" y="330"/>
                    <a:pt x="854" y="326"/>
                  </a:cubicBezTo>
                  <a:cubicBezTo>
                    <a:pt x="853" y="324"/>
                    <a:pt x="851" y="324"/>
                    <a:pt x="849" y="323"/>
                  </a:cubicBezTo>
                  <a:cubicBezTo>
                    <a:pt x="848" y="323"/>
                    <a:pt x="847" y="323"/>
                    <a:pt x="847" y="323"/>
                  </a:cubicBezTo>
                  <a:cubicBezTo>
                    <a:pt x="847" y="322"/>
                    <a:pt x="847" y="322"/>
                    <a:pt x="847" y="321"/>
                  </a:cubicBezTo>
                  <a:cubicBezTo>
                    <a:pt x="847" y="320"/>
                    <a:pt x="847" y="318"/>
                    <a:pt x="846" y="316"/>
                  </a:cubicBezTo>
                  <a:cubicBezTo>
                    <a:pt x="845" y="315"/>
                    <a:pt x="842" y="315"/>
                    <a:pt x="841" y="315"/>
                  </a:cubicBezTo>
                  <a:cubicBezTo>
                    <a:pt x="841" y="315"/>
                    <a:pt x="841" y="315"/>
                    <a:pt x="841" y="315"/>
                  </a:cubicBezTo>
                  <a:cubicBezTo>
                    <a:pt x="840" y="315"/>
                    <a:pt x="839" y="315"/>
                    <a:pt x="839" y="315"/>
                  </a:cubicBezTo>
                  <a:cubicBezTo>
                    <a:pt x="838" y="315"/>
                    <a:pt x="838" y="315"/>
                    <a:pt x="838" y="315"/>
                  </a:cubicBezTo>
                  <a:cubicBezTo>
                    <a:pt x="838" y="315"/>
                    <a:pt x="838" y="315"/>
                    <a:pt x="838" y="315"/>
                  </a:cubicBezTo>
                  <a:cubicBezTo>
                    <a:pt x="837" y="315"/>
                    <a:pt x="837" y="314"/>
                    <a:pt x="837" y="313"/>
                  </a:cubicBezTo>
                  <a:cubicBezTo>
                    <a:pt x="836" y="313"/>
                    <a:pt x="835" y="312"/>
                    <a:pt x="834" y="311"/>
                  </a:cubicBezTo>
                  <a:cubicBezTo>
                    <a:pt x="834" y="310"/>
                    <a:pt x="833" y="310"/>
                    <a:pt x="833" y="310"/>
                  </a:cubicBezTo>
                  <a:cubicBezTo>
                    <a:pt x="833" y="310"/>
                    <a:pt x="833" y="310"/>
                    <a:pt x="833" y="310"/>
                  </a:cubicBezTo>
                  <a:cubicBezTo>
                    <a:pt x="833" y="309"/>
                    <a:pt x="834" y="307"/>
                    <a:pt x="834" y="306"/>
                  </a:cubicBezTo>
                  <a:cubicBezTo>
                    <a:pt x="836" y="303"/>
                    <a:pt x="836" y="303"/>
                    <a:pt x="836" y="303"/>
                  </a:cubicBezTo>
                  <a:cubicBezTo>
                    <a:pt x="833" y="302"/>
                    <a:pt x="833" y="302"/>
                    <a:pt x="833" y="302"/>
                  </a:cubicBezTo>
                  <a:cubicBezTo>
                    <a:pt x="831" y="301"/>
                    <a:pt x="830" y="301"/>
                    <a:pt x="829" y="301"/>
                  </a:cubicBezTo>
                  <a:cubicBezTo>
                    <a:pt x="828" y="301"/>
                    <a:pt x="826" y="301"/>
                    <a:pt x="826" y="301"/>
                  </a:cubicBezTo>
                  <a:cubicBezTo>
                    <a:pt x="825" y="301"/>
                    <a:pt x="824" y="301"/>
                    <a:pt x="824" y="301"/>
                  </a:cubicBezTo>
                  <a:cubicBezTo>
                    <a:pt x="824" y="300"/>
                    <a:pt x="824" y="299"/>
                    <a:pt x="824" y="299"/>
                  </a:cubicBezTo>
                  <a:cubicBezTo>
                    <a:pt x="824" y="297"/>
                    <a:pt x="823" y="292"/>
                    <a:pt x="817" y="292"/>
                  </a:cubicBezTo>
                  <a:cubicBezTo>
                    <a:pt x="815" y="292"/>
                    <a:pt x="813" y="293"/>
                    <a:pt x="812" y="294"/>
                  </a:cubicBezTo>
                  <a:cubicBezTo>
                    <a:pt x="811" y="294"/>
                    <a:pt x="810" y="295"/>
                    <a:pt x="810" y="295"/>
                  </a:cubicBezTo>
                  <a:cubicBezTo>
                    <a:pt x="810" y="295"/>
                    <a:pt x="809" y="294"/>
                    <a:pt x="808" y="293"/>
                  </a:cubicBezTo>
                  <a:cubicBezTo>
                    <a:pt x="807" y="292"/>
                    <a:pt x="807" y="291"/>
                    <a:pt x="806" y="290"/>
                  </a:cubicBezTo>
                  <a:cubicBezTo>
                    <a:pt x="804" y="289"/>
                    <a:pt x="801" y="289"/>
                    <a:pt x="800" y="289"/>
                  </a:cubicBezTo>
                  <a:cubicBezTo>
                    <a:pt x="798" y="289"/>
                    <a:pt x="798" y="289"/>
                    <a:pt x="798" y="289"/>
                  </a:cubicBezTo>
                  <a:cubicBezTo>
                    <a:pt x="797" y="289"/>
                    <a:pt x="796" y="289"/>
                    <a:pt x="796" y="289"/>
                  </a:cubicBezTo>
                  <a:cubicBezTo>
                    <a:pt x="794" y="288"/>
                    <a:pt x="793" y="287"/>
                    <a:pt x="792" y="284"/>
                  </a:cubicBezTo>
                  <a:cubicBezTo>
                    <a:pt x="791" y="281"/>
                    <a:pt x="790" y="278"/>
                    <a:pt x="787" y="276"/>
                  </a:cubicBezTo>
                  <a:cubicBezTo>
                    <a:pt x="786" y="276"/>
                    <a:pt x="786" y="276"/>
                    <a:pt x="785" y="276"/>
                  </a:cubicBezTo>
                  <a:cubicBezTo>
                    <a:pt x="785" y="275"/>
                    <a:pt x="785" y="274"/>
                    <a:pt x="785" y="274"/>
                  </a:cubicBezTo>
                  <a:cubicBezTo>
                    <a:pt x="784" y="273"/>
                    <a:pt x="783" y="270"/>
                    <a:pt x="779" y="270"/>
                  </a:cubicBezTo>
                  <a:cubicBezTo>
                    <a:pt x="779" y="270"/>
                    <a:pt x="778" y="270"/>
                    <a:pt x="777" y="270"/>
                  </a:cubicBezTo>
                  <a:cubicBezTo>
                    <a:pt x="776" y="271"/>
                    <a:pt x="775" y="271"/>
                    <a:pt x="775" y="272"/>
                  </a:cubicBezTo>
                  <a:cubicBezTo>
                    <a:pt x="775" y="272"/>
                    <a:pt x="775" y="272"/>
                    <a:pt x="775" y="271"/>
                  </a:cubicBezTo>
                  <a:cubicBezTo>
                    <a:pt x="774" y="270"/>
                    <a:pt x="772" y="270"/>
                    <a:pt x="771" y="268"/>
                  </a:cubicBezTo>
                  <a:cubicBezTo>
                    <a:pt x="771" y="268"/>
                    <a:pt x="771" y="268"/>
                    <a:pt x="770" y="268"/>
                  </a:cubicBezTo>
                  <a:cubicBezTo>
                    <a:pt x="771" y="268"/>
                    <a:pt x="772" y="268"/>
                    <a:pt x="772" y="268"/>
                  </a:cubicBezTo>
                  <a:cubicBezTo>
                    <a:pt x="773" y="268"/>
                    <a:pt x="774" y="268"/>
                    <a:pt x="775" y="268"/>
                  </a:cubicBezTo>
                  <a:cubicBezTo>
                    <a:pt x="777" y="267"/>
                    <a:pt x="779" y="266"/>
                    <a:pt x="780" y="263"/>
                  </a:cubicBezTo>
                  <a:cubicBezTo>
                    <a:pt x="781" y="261"/>
                    <a:pt x="780" y="258"/>
                    <a:pt x="779" y="256"/>
                  </a:cubicBezTo>
                  <a:cubicBezTo>
                    <a:pt x="777" y="253"/>
                    <a:pt x="774" y="252"/>
                    <a:pt x="771" y="251"/>
                  </a:cubicBezTo>
                  <a:cubicBezTo>
                    <a:pt x="768" y="250"/>
                    <a:pt x="766" y="249"/>
                    <a:pt x="765" y="247"/>
                  </a:cubicBezTo>
                  <a:cubicBezTo>
                    <a:pt x="765" y="246"/>
                    <a:pt x="765" y="246"/>
                    <a:pt x="765" y="246"/>
                  </a:cubicBezTo>
                  <a:cubicBezTo>
                    <a:pt x="765" y="244"/>
                    <a:pt x="768" y="243"/>
                    <a:pt x="770" y="243"/>
                  </a:cubicBezTo>
                  <a:cubicBezTo>
                    <a:pt x="772" y="242"/>
                    <a:pt x="773" y="242"/>
                    <a:pt x="774" y="241"/>
                  </a:cubicBezTo>
                  <a:cubicBezTo>
                    <a:pt x="776" y="240"/>
                    <a:pt x="776" y="240"/>
                    <a:pt x="776" y="240"/>
                  </a:cubicBezTo>
                  <a:cubicBezTo>
                    <a:pt x="776" y="240"/>
                    <a:pt x="777" y="240"/>
                    <a:pt x="777" y="239"/>
                  </a:cubicBezTo>
                  <a:cubicBezTo>
                    <a:pt x="777" y="239"/>
                    <a:pt x="777" y="240"/>
                    <a:pt x="779" y="240"/>
                  </a:cubicBezTo>
                  <a:cubicBezTo>
                    <a:pt x="779" y="241"/>
                    <a:pt x="779" y="241"/>
                    <a:pt x="779" y="241"/>
                  </a:cubicBezTo>
                  <a:cubicBezTo>
                    <a:pt x="782" y="243"/>
                    <a:pt x="784" y="245"/>
                    <a:pt x="788" y="247"/>
                  </a:cubicBezTo>
                  <a:cubicBezTo>
                    <a:pt x="789" y="248"/>
                    <a:pt x="789" y="248"/>
                    <a:pt x="790" y="248"/>
                  </a:cubicBezTo>
                  <a:cubicBezTo>
                    <a:pt x="792" y="249"/>
                    <a:pt x="793" y="249"/>
                    <a:pt x="794" y="251"/>
                  </a:cubicBezTo>
                  <a:cubicBezTo>
                    <a:pt x="795" y="251"/>
                    <a:pt x="795" y="251"/>
                    <a:pt x="795" y="251"/>
                  </a:cubicBezTo>
                  <a:cubicBezTo>
                    <a:pt x="797" y="253"/>
                    <a:pt x="799" y="256"/>
                    <a:pt x="802" y="256"/>
                  </a:cubicBezTo>
                  <a:cubicBezTo>
                    <a:pt x="803" y="256"/>
                    <a:pt x="804" y="256"/>
                    <a:pt x="805" y="255"/>
                  </a:cubicBezTo>
                  <a:cubicBezTo>
                    <a:pt x="805" y="258"/>
                    <a:pt x="805" y="261"/>
                    <a:pt x="807" y="262"/>
                  </a:cubicBezTo>
                  <a:cubicBezTo>
                    <a:pt x="809" y="264"/>
                    <a:pt x="812" y="265"/>
                    <a:pt x="814" y="266"/>
                  </a:cubicBezTo>
                  <a:cubicBezTo>
                    <a:pt x="815" y="266"/>
                    <a:pt x="816" y="266"/>
                    <a:pt x="816" y="266"/>
                  </a:cubicBezTo>
                  <a:cubicBezTo>
                    <a:pt x="818" y="267"/>
                    <a:pt x="820" y="268"/>
                    <a:pt x="822" y="270"/>
                  </a:cubicBezTo>
                  <a:cubicBezTo>
                    <a:pt x="826" y="275"/>
                    <a:pt x="830" y="278"/>
                    <a:pt x="838" y="278"/>
                  </a:cubicBezTo>
                  <a:cubicBezTo>
                    <a:pt x="843" y="278"/>
                    <a:pt x="847" y="277"/>
                    <a:pt x="849" y="274"/>
                  </a:cubicBezTo>
                  <a:cubicBezTo>
                    <a:pt x="850" y="272"/>
                    <a:pt x="851" y="270"/>
                    <a:pt x="849" y="266"/>
                  </a:cubicBezTo>
                  <a:cubicBezTo>
                    <a:pt x="848" y="263"/>
                    <a:pt x="848" y="263"/>
                    <a:pt x="848" y="263"/>
                  </a:cubicBezTo>
                  <a:cubicBezTo>
                    <a:pt x="847" y="260"/>
                    <a:pt x="845" y="255"/>
                    <a:pt x="843" y="252"/>
                  </a:cubicBezTo>
                  <a:cubicBezTo>
                    <a:pt x="844" y="252"/>
                    <a:pt x="844" y="252"/>
                    <a:pt x="845" y="252"/>
                  </a:cubicBezTo>
                  <a:cubicBezTo>
                    <a:pt x="846" y="252"/>
                    <a:pt x="846" y="252"/>
                    <a:pt x="847" y="251"/>
                  </a:cubicBezTo>
                  <a:cubicBezTo>
                    <a:pt x="850" y="250"/>
                    <a:pt x="851" y="247"/>
                    <a:pt x="852" y="245"/>
                  </a:cubicBezTo>
                  <a:cubicBezTo>
                    <a:pt x="852" y="244"/>
                    <a:pt x="852" y="243"/>
                    <a:pt x="853" y="242"/>
                  </a:cubicBezTo>
                  <a:cubicBezTo>
                    <a:pt x="855" y="239"/>
                    <a:pt x="855" y="237"/>
                    <a:pt x="853" y="234"/>
                  </a:cubicBezTo>
                  <a:cubicBezTo>
                    <a:pt x="853" y="234"/>
                    <a:pt x="852" y="234"/>
                    <a:pt x="852" y="233"/>
                  </a:cubicBezTo>
                  <a:cubicBezTo>
                    <a:pt x="852" y="233"/>
                    <a:pt x="853" y="232"/>
                    <a:pt x="853" y="231"/>
                  </a:cubicBezTo>
                  <a:cubicBezTo>
                    <a:pt x="854" y="230"/>
                    <a:pt x="855" y="229"/>
                    <a:pt x="854" y="227"/>
                  </a:cubicBezTo>
                  <a:cubicBezTo>
                    <a:pt x="853" y="225"/>
                    <a:pt x="851" y="224"/>
                    <a:pt x="850" y="223"/>
                  </a:cubicBezTo>
                  <a:cubicBezTo>
                    <a:pt x="849" y="223"/>
                    <a:pt x="849" y="223"/>
                    <a:pt x="849" y="223"/>
                  </a:cubicBezTo>
                  <a:cubicBezTo>
                    <a:pt x="848" y="222"/>
                    <a:pt x="848" y="222"/>
                    <a:pt x="847" y="221"/>
                  </a:cubicBezTo>
                  <a:cubicBezTo>
                    <a:pt x="851" y="221"/>
                    <a:pt x="853" y="219"/>
                    <a:pt x="854" y="218"/>
                  </a:cubicBezTo>
                  <a:cubicBezTo>
                    <a:pt x="855" y="215"/>
                    <a:pt x="855" y="213"/>
                    <a:pt x="854" y="211"/>
                  </a:cubicBezTo>
                  <a:cubicBezTo>
                    <a:pt x="854" y="210"/>
                    <a:pt x="854" y="209"/>
                    <a:pt x="854" y="209"/>
                  </a:cubicBezTo>
                  <a:cubicBezTo>
                    <a:pt x="854" y="208"/>
                    <a:pt x="855" y="208"/>
                    <a:pt x="855" y="207"/>
                  </a:cubicBezTo>
                  <a:cubicBezTo>
                    <a:pt x="856" y="205"/>
                    <a:pt x="858" y="200"/>
                    <a:pt x="852" y="197"/>
                  </a:cubicBezTo>
                  <a:cubicBezTo>
                    <a:pt x="850" y="196"/>
                    <a:pt x="848" y="196"/>
                    <a:pt x="847" y="195"/>
                  </a:cubicBezTo>
                  <a:cubicBezTo>
                    <a:pt x="845" y="195"/>
                    <a:pt x="844" y="195"/>
                    <a:pt x="843" y="194"/>
                  </a:cubicBezTo>
                  <a:cubicBezTo>
                    <a:pt x="842" y="194"/>
                    <a:pt x="842" y="194"/>
                    <a:pt x="842" y="194"/>
                  </a:cubicBezTo>
                  <a:cubicBezTo>
                    <a:pt x="840" y="193"/>
                    <a:pt x="839" y="192"/>
                    <a:pt x="837" y="192"/>
                  </a:cubicBezTo>
                  <a:cubicBezTo>
                    <a:pt x="835" y="192"/>
                    <a:pt x="833" y="193"/>
                    <a:pt x="831" y="195"/>
                  </a:cubicBezTo>
                  <a:cubicBezTo>
                    <a:pt x="830" y="196"/>
                    <a:pt x="829" y="197"/>
                    <a:pt x="829" y="198"/>
                  </a:cubicBezTo>
                  <a:cubicBezTo>
                    <a:pt x="827" y="199"/>
                    <a:pt x="826" y="201"/>
                    <a:pt x="825" y="201"/>
                  </a:cubicBezTo>
                  <a:cubicBezTo>
                    <a:pt x="825" y="200"/>
                    <a:pt x="825" y="200"/>
                    <a:pt x="825" y="199"/>
                  </a:cubicBezTo>
                  <a:cubicBezTo>
                    <a:pt x="825" y="196"/>
                    <a:pt x="825" y="193"/>
                    <a:pt x="823" y="191"/>
                  </a:cubicBezTo>
                  <a:cubicBezTo>
                    <a:pt x="822" y="190"/>
                    <a:pt x="821" y="189"/>
                    <a:pt x="819" y="189"/>
                  </a:cubicBezTo>
                  <a:cubicBezTo>
                    <a:pt x="819" y="189"/>
                    <a:pt x="818" y="189"/>
                    <a:pt x="818" y="190"/>
                  </a:cubicBezTo>
                  <a:cubicBezTo>
                    <a:pt x="816" y="190"/>
                    <a:pt x="814" y="191"/>
                    <a:pt x="812" y="193"/>
                  </a:cubicBezTo>
                  <a:cubicBezTo>
                    <a:pt x="811" y="193"/>
                    <a:pt x="810" y="194"/>
                    <a:pt x="810" y="194"/>
                  </a:cubicBezTo>
                  <a:cubicBezTo>
                    <a:pt x="810" y="194"/>
                    <a:pt x="810" y="194"/>
                    <a:pt x="810" y="194"/>
                  </a:cubicBezTo>
                  <a:cubicBezTo>
                    <a:pt x="809" y="194"/>
                    <a:pt x="808" y="193"/>
                    <a:pt x="807" y="191"/>
                  </a:cubicBezTo>
                  <a:cubicBezTo>
                    <a:pt x="806" y="191"/>
                    <a:pt x="806" y="190"/>
                    <a:pt x="805" y="189"/>
                  </a:cubicBezTo>
                  <a:cubicBezTo>
                    <a:pt x="802" y="186"/>
                    <a:pt x="799" y="183"/>
                    <a:pt x="796" y="181"/>
                  </a:cubicBezTo>
                  <a:cubicBezTo>
                    <a:pt x="796" y="181"/>
                    <a:pt x="796" y="181"/>
                    <a:pt x="796" y="181"/>
                  </a:cubicBezTo>
                  <a:cubicBezTo>
                    <a:pt x="795" y="180"/>
                    <a:pt x="793" y="178"/>
                    <a:pt x="790" y="178"/>
                  </a:cubicBezTo>
                  <a:cubicBezTo>
                    <a:pt x="790" y="178"/>
                    <a:pt x="789" y="178"/>
                    <a:pt x="789" y="178"/>
                  </a:cubicBezTo>
                  <a:cubicBezTo>
                    <a:pt x="788" y="179"/>
                    <a:pt x="787" y="179"/>
                    <a:pt x="786" y="180"/>
                  </a:cubicBezTo>
                  <a:cubicBezTo>
                    <a:pt x="785" y="177"/>
                    <a:pt x="785" y="175"/>
                    <a:pt x="783" y="174"/>
                  </a:cubicBezTo>
                  <a:cubicBezTo>
                    <a:pt x="782" y="174"/>
                    <a:pt x="782" y="174"/>
                    <a:pt x="782" y="174"/>
                  </a:cubicBezTo>
                  <a:cubicBezTo>
                    <a:pt x="782" y="174"/>
                    <a:pt x="782" y="174"/>
                    <a:pt x="782" y="174"/>
                  </a:cubicBezTo>
                  <a:cubicBezTo>
                    <a:pt x="780" y="174"/>
                    <a:pt x="778" y="176"/>
                    <a:pt x="776" y="177"/>
                  </a:cubicBezTo>
                  <a:cubicBezTo>
                    <a:pt x="776" y="178"/>
                    <a:pt x="775" y="179"/>
                    <a:pt x="774" y="179"/>
                  </a:cubicBezTo>
                  <a:cubicBezTo>
                    <a:pt x="774" y="179"/>
                    <a:pt x="774" y="179"/>
                    <a:pt x="774" y="179"/>
                  </a:cubicBezTo>
                  <a:cubicBezTo>
                    <a:pt x="773" y="179"/>
                    <a:pt x="773" y="179"/>
                    <a:pt x="772" y="179"/>
                  </a:cubicBezTo>
                  <a:cubicBezTo>
                    <a:pt x="772" y="179"/>
                    <a:pt x="771" y="179"/>
                    <a:pt x="771" y="179"/>
                  </a:cubicBezTo>
                  <a:cubicBezTo>
                    <a:pt x="770" y="179"/>
                    <a:pt x="769" y="180"/>
                    <a:pt x="768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81"/>
                    <a:pt x="765" y="181"/>
                    <a:pt x="765" y="181"/>
                  </a:cubicBezTo>
                  <a:cubicBezTo>
                    <a:pt x="764" y="181"/>
                    <a:pt x="763" y="181"/>
                    <a:pt x="762" y="180"/>
                  </a:cubicBezTo>
                  <a:cubicBezTo>
                    <a:pt x="762" y="180"/>
                    <a:pt x="761" y="180"/>
                    <a:pt x="760" y="179"/>
                  </a:cubicBezTo>
                  <a:cubicBezTo>
                    <a:pt x="755" y="178"/>
                    <a:pt x="751" y="176"/>
                    <a:pt x="747" y="173"/>
                  </a:cubicBezTo>
                  <a:cubicBezTo>
                    <a:pt x="746" y="173"/>
                    <a:pt x="746" y="173"/>
                    <a:pt x="746" y="173"/>
                  </a:cubicBezTo>
                  <a:cubicBezTo>
                    <a:pt x="742" y="171"/>
                    <a:pt x="738" y="170"/>
                    <a:pt x="735" y="169"/>
                  </a:cubicBezTo>
                  <a:cubicBezTo>
                    <a:pt x="733" y="169"/>
                    <a:pt x="731" y="168"/>
                    <a:pt x="729" y="168"/>
                  </a:cubicBezTo>
                  <a:cubicBezTo>
                    <a:pt x="727" y="167"/>
                    <a:pt x="726" y="165"/>
                    <a:pt x="727" y="163"/>
                  </a:cubicBezTo>
                  <a:cubicBezTo>
                    <a:pt x="727" y="163"/>
                    <a:pt x="728" y="161"/>
                    <a:pt x="728" y="161"/>
                  </a:cubicBezTo>
                  <a:cubicBezTo>
                    <a:pt x="730" y="159"/>
                    <a:pt x="733" y="156"/>
                    <a:pt x="731" y="152"/>
                  </a:cubicBezTo>
                  <a:cubicBezTo>
                    <a:pt x="731" y="151"/>
                    <a:pt x="730" y="151"/>
                    <a:pt x="730" y="150"/>
                  </a:cubicBezTo>
                  <a:cubicBezTo>
                    <a:pt x="731" y="150"/>
                    <a:pt x="733" y="149"/>
                    <a:pt x="734" y="149"/>
                  </a:cubicBezTo>
                  <a:cubicBezTo>
                    <a:pt x="736" y="149"/>
                    <a:pt x="737" y="149"/>
                    <a:pt x="738" y="148"/>
                  </a:cubicBezTo>
                  <a:cubicBezTo>
                    <a:pt x="742" y="147"/>
                    <a:pt x="745" y="143"/>
                    <a:pt x="745" y="140"/>
                  </a:cubicBezTo>
                  <a:cubicBezTo>
                    <a:pt x="745" y="137"/>
                    <a:pt x="743" y="134"/>
                    <a:pt x="740" y="132"/>
                  </a:cubicBezTo>
                  <a:cubicBezTo>
                    <a:pt x="738" y="131"/>
                    <a:pt x="737" y="131"/>
                    <a:pt x="735" y="131"/>
                  </a:cubicBezTo>
                  <a:cubicBezTo>
                    <a:pt x="732" y="131"/>
                    <a:pt x="730" y="132"/>
                    <a:pt x="727" y="133"/>
                  </a:cubicBezTo>
                  <a:cubicBezTo>
                    <a:pt x="725" y="134"/>
                    <a:pt x="724" y="135"/>
                    <a:pt x="722" y="135"/>
                  </a:cubicBezTo>
                  <a:cubicBezTo>
                    <a:pt x="721" y="135"/>
                    <a:pt x="720" y="135"/>
                    <a:pt x="719" y="135"/>
                  </a:cubicBezTo>
                  <a:cubicBezTo>
                    <a:pt x="718" y="135"/>
                    <a:pt x="718" y="135"/>
                    <a:pt x="717" y="135"/>
                  </a:cubicBezTo>
                  <a:cubicBezTo>
                    <a:pt x="717" y="135"/>
                    <a:pt x="717" y="135"/>
                    <a:pt x="717" y="135"/>
                  </a:cubicBezTo>
                  <a:cubicBezTo>
                    <a:pt x="717" y="135"/>
                    <a:pt x="717" y="135"/>
                    <a:pt x="718" y="134"/>
                  </a:cubicBezTo>
                  <a:cubicBezTo>
                    <a:pt x="718" y="132"/>
                    <a:pt x="721" y="129"/>
                    <a:pt x="724" y="129"/>
                  </a:cubicBezTo>
                  <a:cubicBezTo>
                    <a:pt x="724" y="129"/>
                    <a:pt x="725" y="129"/>
                    <a:pt x="725" y="129"/>
                  </a:cubicBezTo>
                  <a:cubicBezTo>
                    <a:pt x="727" y="129"/>
                    <a:pt x="732" y="129"/>
                    <a:pt x="733" y="125"/>
                  </a:cubicBezTo>
                  <a:cubicBezTo>
                    <a:pt x="734" y="121"/>
                    <a:pt x="732" y="117"/>
                    <a:pt x="727" y="112"/>
                  </a:cubicBezTo>
                  <a:cubicBezTo>
                    <a:pt x="725" y="111"/>
                    <a:pt x="717" y="106"/>
                    <a:pt x="712" y="106"/>
                  </a:cubicBezTo>
                  <a:cubicBezTo>
                    <a:pt x="708" y="106"/>
                    <a:pt x="706" y="108"/>
                    <a:pt x="706" y="113"/>
                  </a:cubicBezTo>
                  <a:cubicBezTo>
                    <a:pt x="706" y="113"/>
                    <a:pt x="706" y="114"/>
                    <a:pt x="706" y="115"/>
                  </a:cubicBezTo>
                  <a:cubicBezTo>
                    <a:pt x="706" y="115"/>
                    <a:pt x="705" y="114"/>
                    <a:pt x="705" y="114"/>
                  </a:cubicBezTo>
                  <a:cubicBezTo>
                    <a:pt x="704" y="113"/>
                    <a:pt x="704" y="112"/>
                    <a:pt x="703" y="112"/>
                  </a:cubicBezTo>
                  <a:cubicBezTo>
                    <a:pt x="703" y="111"/>
                    <a:pt x="704" y="109"/>
                    <a:pt x="705" y="109"/>
                  </a:cubicBezTo>
                  <a:cubicBezTo>
                    <a:pt x="705" y="108"/>
                    <a:pt x="706" y="108"/>
                    <a:pt x="706" y="107"/>
                  </a:cubicBezTo>
                  <a:cubicBezTo>
                    <a:pt x="706" y="107"/>
                    <a:pt x="706" y="107"/>
                    <a:pt x="706" y="107"/>
                  </a:cubicBezTo>
                  <a:cubicBezTo>
                    <a:pt x="707" y="105"/>
                    <a:pt x="710" y="101"/>
                    <a:pt x="707" y="97"/>
                  </a:cubicBezTo>
                  <a:cubicBezTo>
                    <a:pt x="705" y="95"/>
                    <a:pt x="702" y="95"/>
                    <a:pt x="701" y="95"/>
                  </a:cubicBezTo>
                  <a:cubicBezTo>
                    <a:pt x="701" y="95"/>
                    <a:pt x="700" y="95"/>
                    <a:pt x="699" y="95"/>
                  </a:cubicBezTo>
                  <a:cubicBezTo>
                    <a:pt x="699" y="95"/>
                    <a:pt x="698" y="95"/>
                    <a:pt x="698" y="95"/>
                  </a:cubicBezTo>
                  <a:cubicBezTo>
                    <a:pt x="697" y="95"/>
                    <a:pt x="697" y="95"/>
                    <a:pt x="697" y="95"/>
                  </a:cubicBezTo>
                  <a:cubicBezTo>
                    <a:pt x="697" y="95"/>
                    <a:pt x="696" y="94"/>
                    <a:pt x="695" y="94"/>
                  </a:cubicBezTo>
                  <a:cubicBezTo>
                    <a:pt x="694" y="93"/>
                    <a:pt x="693" y="92"/>
                    <a:pt x="691" y="92"/>
                  </a:cubicBezTo>
                  <a:cubicBezTo>
                    <a:pt x="690" y="92"/>
                    <a:pt x="690" y="92"/>
                    <a:pt x="689" y="93"/>
                  </a:cubicBezTo>
                  <a:cubicBezTo>
                    <a:pt x="689" y="93"/>
                    <a:pt x="688" y="93"/>
                    <a:pt x="687" y="94"/>
                  </a:cubicBezTo>
                  <a:cubicBezTo>
                    <a:pt x="687" y="93"/>
                    <a:pt x="687" y="93"/>
                    <a:pt x="687" y="93"/>
                  </a:cubicBezTo>
                  <a:cubicBezTo>
                    <a:pt x="685" y="93"/>
                    <a:pt x="685" y="93"/>
                    <a:pt x="685" y="93"/>
                  </a:cubicBezTo>
                  <a:cubicBezTo>
                    <a:pt x="683" y="93"/>
                    <a:pt x="681" y="94"/>
                    <a:pt x="679" y="95"/>
                  </a:cubicBezTo>
                  <a:cubicBezTo>
                    <a:pt x="679" y="95"/>
                    <a:pt x="679" y="95"/>
                    <a:pt x="679" y="95"/>
                  </a:cubicBezTo>
                  <a:cubicBezTo>
                    <a:pt x="678" y="96"/>
                    <a:pt x="677" y="97"/>
                    <a:pt x="676" y="97"/>
                  </a:cubicBezTo>
                  <a:cubicBezTo>
                    <a:pt x="676" y="98"/>
                    <a:pt x="675" y="98"/>
                    <a:pt x="675" y="99"/>
                  </a:cubicBezTo>
                  <a:cubicBezTo>
                    <a:pt x="675" y="99"/>
                    <a:pt x="675" y="98"/>
                    <a:pt x="675" y="98"/>
                  </a:cubicBezTo>
                  <a:cubicBezTo>
                    <a:pt x="675" y="96"/>
                    <a:pt x="675" y="90"/>
                    <a:pt x="670" y="88"/>
                  </a:cubicBezTo>
                  <a:cubicBezTo>
                    <a:pt x="670" y="88"/>
                    <a:pt x="669" y="88"/>
                    <a:pt x="668" y="88"/>
                  </a:cubicBezTo>
                  <a:cubicBezTo>
                    <a:pt x="664" y="88"/>
                    <a:pt x="663" y="92"/>
                    <a:pt x="661" y="95"/>
                  </a:cubicBezTo>
                  <a:cubicBezTo>
                    <a:pt x="661" y="96"/>
                    <a:pt x="661" y="97"/>
                    <a:pt x="661" y="97"/>
                  </a:cubicBezTo>
                  <a:cubicBezTo>
                    <a:pt x="660" y="98"/>
                    <a:pt x="660" y="99"/>
                    <a:pt x="659" y="99"/>
                  </a:cubicBezTo>
                  <a:cubicBezTo>
                    <a:pt x="658" y="101"/>
                    <a:pt x="656" y="104"/>
                    <a:pt x="655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3" y="103"/>
                    <a:pt x="654" y="101"/>
                  </a:cubicBezTo>
                  <a:cubicBezTo>
                    <a:pt x="655" y="98"/>
                    <a:pt x="656" y="97"/>
                    <a:pt x="656" y="96"/>
                  </a:cubicBezTo>
                  <a:cubicBezTo>
                    <a:pt x="659" y="95"/>
                    <a:pt x="663" y="92"/>
                    <a:pt x="665" y="87"/>
                  </a:cubicBezTo>
                  <a:cubicBezTo>
                    <a:pt x="666" y="85"/>
                    <a:pt x="665" y="83"/>
                    <a:pt x="664" y="82"/>
                  </a:cubicBezTo>
                  <a:cubicBezTo>
                    <a:pt x="663" y="80"/>
                    <a:pt x="661" y="79"/>
                    <a:pt x="659" y="78"/>
                  </a:cubicBezTo>
                  <a:cubicBezTo>
                    <a:pt x="659" y="78"/>
                    <a:pt x="658" y="78"/>
                    <a:pt x="658" y="78"/>
                  </a:cubicBezTo>
                  <a:cubicBezTo>
                    <a:pt x="657" y="78"/>
                    <a:pt x="657" y="77"/>
                    <a:pt x="656" y="77"/>
                  </a:cubicBezTo>
                  <a:cubicBezTo>
                    <a:pt x="654" y="76"/>
                    <a:pt x="651" y="74"/>
                    <a:pt x="648" y="74"/>
                  </a:cubicBezTo>
                  <a:cubicBezTo>
                    <a:pt x="647" y="73"/>
                    <a:pt x="646" y="73"/>
                    <a:pt x="645" y="73"/>
                  </a:cubicBezTo>
                  <a:cubicBezTo>
                    <a:pt x="642" y="73"/>
                    <a:pt x="640" y="74"/>
                    <a:pt x="638" y="76"/>
                  </a:cubicBezTo>
                  <a:cubicBezTo>
                    <a:pt x="637" y="78"/>
                    <a:pt x="637" y="80"/>
                    <a:pt x="637" y="82"/>
                  </a:cubicBezTo>
                  <a:cubicBezTo>
                    <a:pt x="637" y="83"/>
                    <a:pt x="637" y="84"/>
                    <a:pt x="637" y="85"/>
                  </a:cubicBezTo>
                  <a:cubicBezTo>
                    <a:pt x="637" y="86"/>
                    <a:pt x="636" y="87"/>
                    <a:pt x="636" y="87"/>
                  </a:cubicBezTo>
                  <a:cubicBezTo>
                    <a:pt x="636" y="87"/>
                    <a:pt x="636" y="86"/>
                    <a:pt x="635" y="86"/>
                  </a:cubicBezTo>
                  <a:cubicBezTo>
                    <a:pt x="634" y="82"/>
                    <a:pt x="632" y="77"/>
                    <a:pt x="627" y="76"/>
                  </a:cubicBezTo>
                  <a:cubicBezTo>
                    <a:pt x="626" y="76"/>
                    <a:pt x="626" y="76"/>
                    <a:pt x="625" y="76"/>
                  </a:cubicBezTo>
                  <a:cubicBezTo>
                    <a:pt x="623" y="76"/>
                    <a:pt x="621" y="77"/>
                    <a:pt x="619" y="78"/>
                  </a:cubicBezTo>
                  <a:cubicBezTo>
                    <a:pt x="619" y="78"/>
                    <a:pt x="618" y="79"/>
                    <a:pt x="617" y="79"/>
                  </a:cubicBezTo>
                  <a:cubicBezTo>
                    <a:pt x="618" y="79"/>
                    <a:pt x="618" y="78"/>
                    <a:pt x="618" y="77"/>
                  </a:cubicBezTo>
                  <a:cubicBezTo>
                    <a:pt x="620" y="75"/>
                    <a:pt x="622" y="72"/>
                    <a:pt x="621" y="70"/>
                  </a:cubicBezTo>
                  <a:cubicBezTo>
                    <a:pt x="621" y="64"/>
                    <a:pt x="616" y="63"/>
                    <a:pt x="614" y="63"/>
                  </a:cubicBezTo>
                  <a:cubicBezTo>
                    <a:pt x="611" y="63"/>
                    <a:pt x="610" y="62"/>
                    <a:pt x="609" y="61"/>
                  </a:cubicBezTo>
                  <a:cubicBezTo>
                    <a:pt x="609" y="60"/>
                    <a:pt x="608" y="59"/>
                    <a:pt x="608" y="58"/>
                  </a:cubicBezTo>
                  <a:cubicBezTo>
                    <a:pt x="608" y="56"/>
                    <a:pt x="607" y="55"/>
                    <a:pt x="607" y="54"/>
                  </a:cubicBezTo>
                  <a:cubicBezTo>
                    <a:pt x="605" y="50"/>
                    <a:pt x="600" y="47"/>
                    <a:pt x="596" y="46"/>
                  </a:cubicBezTo>
                  <a:cubicBezTo>
                    <a:pt x="596" y="46"/>
                    <a:pt x="595" y="46"/>
                    <a:pt x="595" y="46"/>
                  </a:cubicBezTo>
                  <a:cubicBezTo>
                    <a:pt x="594" y="46"/>
                    <a:pt x="593" y="46"/>
                    <a:pt x="593" y="47"/>
                  </a:cubicBezTo>
                  <a:cubicBezTo>
                    <a:pt x="592" y="47"/>
                    <a:pt x="591" y="47"/>
                    <a:pt x="591" y="47"/>
                  </a:cubicBezTo>
                  <a:cubicBezTo>
                    <a:pt x="590" y="47"/>
                    <a:pt x="590" y="47"/>
                    <a:pt x="589" y="47"/>
                  </a:cubicBezTo>
                  <a:cubicBezTo>
                    <a:pt x="588" y="46"/>
                    <a:pt x="587" y="46"/>
                    <a:pt x="586" y="45"/>
                  </a:cubicBezTo>
                  <a:cubicBezTo>
                    <a:pt x="584" y="44"/>
                    <a:pt x="581" y="43"/>
                    <a:pt x="578" y="43"/>
                  </a:cubicBezTo>
                  <a:cubicBezTo>
                    <a:pt x="578" y="43"/>
                    <a:pt x="577" y="43"/>
                    <a:pt x="576" y="44"/>
                  </a:cubicBezTo>
                  <a:cubicBezTo>
                    <a:pt x="572" y="44"/>
                    <a:pt x="568" y="47"/>
                    <a:pt x="564" y="52"/>
                  </a:cubicBezTo>
                  <a:cubicBezTo>
                    <a:pt x="561" y="57"/>
                    <a:pt x="560" y="60"/>
                    <a:pt x="564" y="65"/>
                  </a:cubicBezTo>
                  <a:cubicBezTo>
                    <a:pt x="564" y="65"/>
                    <a:pt x="564" y="65"/>
                    <a:pt x="564" y="65"/>
                  </a:cubicBezTo>
                  <a:cubicBezTo>
                    <a:pt x="563" y="66"/>
                    <a:pt x="562" y="66"/>
                    <a:pt x="561" y="67"/>
                  </a:cubicBezTo>
                  <a:cubicBezTo>
                    <a:pt x="560" y="65"/>
                    <a:pt x="557" y="64"/>
                    <a:pt x="555" y="64"/>
                  </a:cubicBezTo>
                  <a:cubicBezTo>
                    <a:pt x="555" y="64"/>
                    <a:pt x="554" y="64"/>
                    <a:pt x="554" y="63"/>
                  </a:cubicBezTo>
                  <a:cubicBezTo>
                    <a:pt x="553" y="63"/>
                    <a:pt x="551" y="63"/>
                    <a:pt x="550" y="63"/>
                  </a:cubicBezTo>
                  <a:cubicBezTo>
                    <a:pt x="549" y="63"/>
                    <a:pt x="549" y="63"/>
                    <a:pt x="549" y="63"/>
                  </a:cubicBezTo>
                  <a:cubicBezTo>
                    <a:pt x="549" y="63"/>
                    <a:pt x="549" y="63"/>
                    <a:pt x="549" y="63"/>
                  </a:cubicBezTo>
                  <a:cubicBezTo>
                    <a:pt x="545" y="63"/>
                    <a:pt x="544" y="67"/>
                    <a:pt x="544" y="70"/>
                  </a:cubicBezTo>
                  <a:cubicBezTo>
                    <a:pt x="543" y="70"/>
                    <a:pt x="543" y="71"/>
                    <a:pt x="543" y="71"/>
                  </a:cubicBezTo>
                  <a:cubicBezTo>
                    <a:pt x="542" y="74"/>
                    <a:pt x="541" y="76"/>
                    <a:pt x="541" y="77"/>
                  </a:cubicBezTo>
                  <a:cubicBezTo>
                    <a:pt x="540" y="76"/>
                    <a:pt x="540" y="74"/>
                    <a:pt x="540" y="72"/>
                  </a:cubicBezTo>
                  <a:cubicBezTo>
                    <a:pt x="540" y="72"/>
                    <a:pt x="540" y="71"/>
                    <a:pt x="540" y="71"/>
                  </a:cubicBezTo>
                  <a:cubicBezTo>
                    <a:pt x="540" y="70"/>
                    <a:pt x="540" y="69"/>
                    <a:pt x="540" y="69"/>
                  </a:cubicBezTo>
                  <a:cubicBezTo>
                    <a:pt x="540" y="66"/>
                    <a:pt x="539" y="64"/>
                    <a:pt x="540" y="62"/>
                  </a:cubicBezTo>
                  <a:cubicBezTo>
                    <a:pt x="540" y="62"/>
                    <a:pt x="540" y="62"/>
                    <a:pt x="541" y="61"/>
                  </a:cubicBezTo>
                  <a:cubicBezTo>
                    <a:pt x="542" y="60"/>
                    <a:pt x="543" y="60"/>
                    <a:pt x="543" y="58"/>
                  </a:cubicBezTo>
                  <a:cubicBezTo>
                    <a:pt x="547" y="52"/>
                    <a:pt x="543" y="47"/>
                    <a:pt x="541" y="43"/>
                  </a:cubicBezTo>
                  <a:cubicBezTo>
                    <a:pt x="540" y="42"/>
                    <a:pt x="539" y="41"/>
                    <a:pt x="539" y="40"/>
                  </a:cubicBezTo>
                  <a:cubicBezTo>
                    <a:pt x="538" y="38"/>
                    <a:pt x="537" y="37"/>
                    <a:pt x="536" y="36"/>
                  </a:cubicBezTo>
                  <a:cubicBezTo>
                    <a:pt x="535" y="34"/>
                    <a:pt x="534" y="33"/>
                    <a:pt x="533" y="32"/>
                  </a:cubicBezTo>
                  <a:cubicBezTo>
                    <a:pt x="533" y="31"/>
                    <a:pt x="533" y="30"/>
                    <a:pt x="533" y="29"/>
                  </a:cubicBezTo>
                  <a:cubicBezTo>
                    <a:pt x="532" y="28"/>
                    <a:pt x="532" y="27"/>
                    <a:pt x="532" y="26"/>
                  </a:cubicBezTo>
                  <a:cubicBezTo>
                    <a:pt x="531" y="21"/>
                    <a:pt x="527" y="16"/>
                    <a:pt x="523" y="14"/>
                  </a:cubicBezTo>
                  <a:cubicBezTo>
                    <a:pt x="522" y="13"/>
                    <a:pt x="521" y="13"/>
                    <a:pt x="519" y="13"/>
                  </a:cubicBezTo>
                  <a:cubicBezTo>
                    <a:pt x="517" y="13"/>
                    <a:pt x="515" y="14"/>
                    <a:pt x="513" y="15"/>
                  </a:cubicBezTo>
                  <a:cubicBezTo>
                    <a:pt x="512" y="16"/>
                    <a:pt x="511" y="16"/>
                    <a:pt x="510" y="17"/>
                  </a:cubicBezTo>
                  <a:cubicBezTo>
                    <a:pt x="509" y="17"/>
                    <a:pt x="509" y="17"/>
                    <a:pt x="508" y="17"/>
                  </a:cubicBezTo>
                  <a:cubicBezTo>
                    <a:pt x="506" y="18"/>
                    <a:pt x="504" y="18"/>
                    <a:pt x="501" y="20"/>
                  </a:cubicBezTo>
                  <a:cubicBezTo>
                    <a:pt x="496" y="23"/>
                    <a:pt x="491" y="28"/>
                    <a:pt x="487" y="33"/>
                  </a:cubicBezTo>
                  <a:cubicBezTo>
                    <a:pt x="479" y="43"/>
                    <a:pt x="473" y="57"/>
                    <a:pt x="479" y="67"/>
                  </a:cubicBezTo>
                  <a:cubicBezTo>
                    <a:pt x="480" y="68"/>
                    <a:pt x="482" y="70"/>
                    <a:pt x="484" y="71"/>
                  </a:cubicBezTo>
                  <a:cubicBezTo>
                    <a:pt x="485" y="72"/>
                    <a:pt x="488" y="74"/>
                    <a:pt x="489" y="75"/>
                  </a:cubicBezTo>
                  <a:cubicBezTo>
                    <a:pt x="488" y="76"/>
                    <a:pt x="488" y="76"/>
                    <a:pt x="487" y="76"/>
                  </a:cubicBezTo>
                  <a:cubicBezTo>
                    <a:pt x="487" y="76"/>
                    <a:pt x="486" y="77"/>
                    <a:pt x="486" y="77"/>
                  </a:cubicBezTo>
                  <a:cubicBezTo>
                    <a:pt x="484" y="79"/>
                    <a:pt x="481" y="81"/>
                    <a:pt x="479" y="85"/>
                  </a:cubicBezTo>
                  <a:cubicBezTo>
                    <a:pt x="476" y="94"/>
                    <a:pt x="485" y="100"/>
                    <a:pt x="489" y="102"/>
                  </a:cubicBezTo>
                  <a:cubicBezTo>
                    <a:pt x="493" y="105"/>
                    <a:pt x="495" y="106"/>
                    <a:pt x="494" y="110"/>
                  </a:cubicBezTo>
                  <a:cubicBezTo>
                    <a:pt x="494" y="111"/>
                    <a:pt x="494" y="111"/>
                    <a:pt x="494" y="112"/>
                  </a:cubicBezTo>
                  <a:cubicBezTo>
                    <a:pt x="494" y="108"/>
                    <a:pt x="490" y="106"/>
                    <a:pt x="487" y="104"/>
                  </a:cubicBezTo>
                  <a:cubicBezTo>
                    <a:pt x="486" y="103"/>
                    <a:pt x="484" y="102"/>
                    <a:pt x="483" y="101"/>
                  </a:cubicBezTo>
                  <a:cubicBezTo>
                    <a:pt x="482" y="100"/>
                    <a:pt x="481" y="97"/>
                    <a:pt x="480" y="95"/>
                  </a:cubicBezTo>
                  <a:cubicBezTo>
                    <a:pt x="480" y="94"/>
                    <a:pt x="479" y="93"/>
                    <a:pt x="478" y="91"/>
                  </a:cubicBezTo>
                  <a:cubicBezTo>
                    <a:pt x="478" y="90"/>
                    <a:pt x="478" y="90"/>
                    <a:pt x="478" y="90"/>
                  </a:cubicBezTo>
                  <a:cubicBezTo>
                    <a:pt x="476" y="87"/>
                    <a:pt x="475" y="86"/>
                    <a:pt x="475" y="83"/>
                  </a:cubicBezTo>
                  <a:cubicBezTo>
                    <a:pt x="475" y="81"/>
                    <a:pt x="475" y="80"/>
                    <a:pt x="476" y="78"/>
                  </a:cubicBezTo>
                  <a:cubicBezTo>
                    <a:pt x="476" y="73"/>
                    <a:pt x="477" y="68"/>
                    <a:pt x="473" y="62"/>
                  </a:cubicBezTo>
                  <a:cubicBezTo>
                    <a:pt x="473" y="62"/>
                    <a:pt x="472" y="61"/>
                    <a:pt x="472" y="61"/>
                  </a:cubicBezTo>
                  <a:cubicBezTo>
                    <a:pt x="471" y="60"/>
                    <a:pt x="471" y="59"/>
                    <a:pt x="471" y="58"/>
                  </a:cubicBezTo>
                  <a:cubicBezTo>
                    <a:pt x="471" y="55"/>
                    <a:pt x="472" y="51"/>
                    <a:pt x="473" y="49"/>
                  </a:cubicBezTo>
                  <a:cubicBezTo>
                    <a:pt x="474" y="46"/>
                    <a:pt x="475" y="43"/>
                    <a:pt x="477" y="41"/>
                  </a:cubicBezTo>
                  <a:cubicBezTo>
                    <a:pt x="477" y="40"/>
                    <a:pt x="478" y="39"/>
                    <a:pt x="478" y="38"/>
                  </a:cubicBezTo>
                  <a:cubicBezTo>
                    <a:pt x="479" y="36"/>
                    <a:pt x="481" y="33"/>
                    <a:pt x="483" y="31"/>
                  </a:cubicBezTo>
                  <a:cubicBezTo>
                    <a:pt x="483" y="30"/>
                    <a:pt x="484" y="30"/>
                    <a:pt x="485" y="29"/>
                  </a:cubicBezTo>
                  <a:cubicBezTo>
                    <a:pt x="487" y="25"/>
                    <a:pt x="489" y="22"/>
                    <a:pt x="489" y="17"/>
                  </a:cubicBezTo>
                  <a:cubicBezTo>
                    <a:pt x="488" y="14"/>
                    <a:pt x="488" y="14"/>
                    <a:pt x="488" y="14"/>
                  </a:cubicBezTo>
                  <a:cubicBezTo>
                    <a:pt x="486" y="14"/>
                    <a:pt x="486" y="14"/>
                    <a:pt x="486" y="14"/>
                  </a:cubicBezTo>
                  <a:cubicBezTo>
                    <a:pt x="481" y="14"/>
                    <a:pt x="477" y="14"/>
                    <a:pt x="473" y="13"/>
                  </a:cubicBezTo>
                  <a:cubicBezTo>
                    <a:pt x="470" y="13"/>
                    <a:pt x="470" y="13"/>
                    <a:pt x="470" y="13"/>
                  </a:cubicBezTo>
                  <a:cubicBezTo>
                    <a:pt x="469" y="13"/>
                    <a:pt x="468" y="13"/>
                    <a:pt x="467" y="13"/>
                  </a:cubicBezTo>
                  <a:cubicBezTo>
                    <a:pt x="464" y="13"/>
                    <a:pt x="462" y="13"/>
                    <a:pt x="460" y="15"/>
                  </a:cubicBezTo>
                  <a:cubicBezTo>
                    <a:pt x="459" y="16"/>
                    <a:pt x="459" y="16"/>
                    <a:pt x="458" y="17"/>
                  </a:cubicBezTo>
                  <a:cubicBezTo>
                    <a:pt x="455" y="19"/>
                    <a:pt x="451" y="22"/>
                    <a:pt x="449" y="25"/>
                  </a:cubicBezTo>
                  <a:cubicBezTo>
                    <a:pt x="448" y="27"/>
                    <a:pt x="448" y="27"/>
                    <a:pt x="448" y="27"/>
                  </a:cubicBezTo>
                  <a:cubicBezTo>
                    <a:pt x="443" y="36"/>
                    <a:pt x="437" y="44"/>
                    <a:pt x="434" y="54"/>
                  </a:cubicBezTo>
                  <a:cubicBezTo>
                    <a:pt x="430" y="68"/>
                    <a:pt x="426" y="89"/>
                    <a:pt x="428" y="108"/>
                  </a:cubicBezTo>
                  <a:cubicBezTo>
                    <a:pt x="430" y="115"/>
                    <a:pt x="434" y="119"/>
                    <a:pt x="441" y="121"/>
                  </a:cubicBezTo>
                  <a:cubicBezTo>
                    <a:pt x="444" y="122"/>
                    <a:pt x="446" y="122"/>
                    <a:pt x="449" y="122"/>
                  </a:cubicBezTo>
                  <a:cubicBezTo>
                    <a:pt x="450" y="122"/>
                    <a:pt x="450" y="122"/>
                    <a:pt x="450" y="122"/>
                  </a:cubicBezTo>
                  <a:cubicBezTo>
                    <a:pt x="454" y="122"/>
                    <a:pt x="461" y="126"/>
                    <a:pt x="461" y="129"/>
                  </a:cubicBezTo>
                  <a:cubicBezTo>
                    <a:pt x="461" y="129"/>
                    <a:pt x="461" y="129"/>
                    <a:pt x="460" y="129"/>
                  </a:cubicBezTo>
                  <a:cubicBezTo>
                    <a:pt x="458" y="129"/>
                    <a:pt x="453" y="127"/>
                    <a:pt x="452" y="126"/>
                  </a:cubicBezTo>
                  <a:cubicBezTo>
                    <a:pt x="452" y="126"/>
                    <a:pt x="450" y="126"/>
                    <a:pt x="449" y="125"/>
                  </a:cubicBezTo>
                  <a:cubicBezTo>
                    <a:pt x="447" y="124"/>
                    <a:pt x="443" y="123"/>
                    <a:pt x="440" y="123"/>
                  </a:cubicBezTo>
                  <a:cubicBezTo>
                    <a:pt x="438" y="123"/>
                    <a:pt x="437" y="124"/>
                    <a:pt x="436" y="125"/>
                  </a:cubicBezTo>
                  <a:cubicBezTo>
                    <a:pt x="431" y="129"/>
                    <a:pt x="434" y="134"/>
                    <a:pt x="436" y="137"/>
                  </a:cubicBezTo>
                  <a:cubicBezTo>
                    <a:pt x="437" y="138"/>
                    <a:pt x="437" y="139"/>
                    <a:pt x="437" y="139"/>
                  </a:cubicBezTo>
                  <a:cubicBezTo>
                    <a:pt x="439" y="145"/>
                    <a:pt x="442" y="147"/>
                    <a:pt x="446" y="151"/>
                  </a:cubicBezTo>
                  <a:cubicBezTo>
                    <a:pt x="452" y="156"/>
                    <a:pt x="460" y="157"/>
                    <a:pt x="463" y="157"/>
                  </a:cubicBezTo>
                  <a:cubicBezTo>
                    <a:pt x="463" y="157"/>
                    <a:pt x="464" y="157"/>
                    <a:pt x="464" y="157"/>
                  </a:cubicBezTo>
                  <a:cubicBezTo>
                    <a:pt x="466" y="157"/>
                    <a:pt x="468" y="157"/>
                    <a:pt x="469" y="156"/>
                  </a:cubicBezTo>
                  <a:cubicBezTo>
                    <a:pt x="470" y="156"/>
                    <a:pt x="471" y="156"/>
                    <a:pt x="472" y="156"/>
                  </a:cubicBezTo>
                  <a:cubicBezTo>
                    <a:pt x="472" y="156"/>
                    <a:pt x="473" y="156"/>
                    <a:pt x="474" y="158"/>
                  </a:cubicBezTo>
                  <a:cubicBezTo>
                    <a:pt x="475" y="159"/>
                    <a:pt x="475" y="159"/>
                    <a:pt x="475" y="159"/>
                  </a:cubicBezTo>
                  <a:cubicBezTo>
                    <a:pt x="477" y="162"/>
                    <a:pt x="480" y="166"/>
                    <a:pt x="484" y="167"/>
                  </a:cubicBezTo>
                  <a:cubicBezTo>
                    <a:pt x="485" y="167"/>
                    <a:pt x="485" y="167"/>
                    <a:pt x="486" y="167"/>
                  </a:cubicBezTo>
                  <a:cubicBezTo>
                    <a:pt x="488" y="167"/>
                    <a:pt x="489" y="166"/>
                    <a:pt x="491" y="166"/>
                  </a:cubicBezTo>
                  <a:cubicBezTo>
                    <a:pt x="492" y="165"/>
                    <a:pt x="493" y="165"/>
                    <a:pt x="494" y="165"/>
                  </a:cubicBezTo>
                  <a:cubicBezTo>
                    <a:pt x="494" y="165"/>
                    <a:pt x="495" y="165"/>
                    <a:pt x="495" y="165"/>
                  </a:cubicBezTo>
                  <a:cubicBezTo>
                    <a:pt x="498" y="166"/>
                    <a:pt x="498" y="166"/>
                    <a:pt x="498" y="166"/>
                  </a:cubicBezTo>
                  <a:cubicBezTo>
                    <a:pt x="500" y="166"/>
                    <a:pt x="502" y="167"/>
                    <a:pt x="505" y="167"/>
                  </a:cubicBezTo>
                  <a:cubicBezTo>
                    <a:pt x="503" y="167"/>
                    <a:pt x="501" y="168"/>
                    <a:pt x="500" y="168"/>
                  </a:cubicBezTo>
                  <a:cubicBezTo>
                    <a:pt x="499" y="169"/>
                    <a:pt x="499" y="169"/>
                    <a:pt x="498" y="169"/>
                  </a:cubicBezTo>
                  <a:cubicBezTo>
                    <a:pt x="497" y="169"/>
                    <a:pt x="496" y="169"/>
                    <a:pt x="495" y="169"/>
                  </a:cubicBezTo>
                  <a:cubicBezTo>
                    <a:pt x="495" y="169"/>
                    <a:pt x="495" y="169"/>
                    <a:pt x="495" y="169"/>
                  </a:cubicBezTo>
                  <a:cubicBezTo>
                    <a:pt x="495" y="169"/>
                    <a:pt x="494" y="169"/>
                    <a:pt x="494" y="169"/>
                  </a:cubicBezTo>
                  <a:cubicBezTo>
                    <a:pt x="494" y="169"/>
                    <a:pt x="493" y="169"/>
                    <a:pt x="492" y="169"/>
                  </a:cubicBezTo>
                  <a:cubicBezTo>
                    <a:pt x="492" y="169"/>
                    <a:pt x="491" y="169"/>
                    <a:pt x="491" y="169"/>
                  </a:cubicBezTo>
                  <a:cubicBezTo>
                    <a:pt x="487" y="171"/>
                    <a:pt x="487" y="176"/>
                    <a:pt x="488" y="181"/>
                  </a:cubicBezTo>
                  <a:cubicBezTo>
                    <a:pt x="488" y="181"/>
                    <a:pt x="488" y="182"/>
                    <a:pt x="488" y="182"/>
                  </a:cubicBezTo>
                  <a:cubicBezTo>
                    <a:pt x="488" y="186"/>
                    <a:pt x="488" y="190"/>
                    <a:pt x="489" y="193"/>
                  </a:cubicBezTo>
                  <a:cubicBezTo>
                    <a:pt x="490" y="198"/>
                    <a:pt x="494" y="199"/>
                    <a:pt x="497" y="199"/>
                  </a:cubicBezTo>
                  <a:cubicBezTo>
                    <a:pt x="497" y="200"/>
                    <a:pt x="497" y="200"/>
                    <a:pt x="497" y="201"/>
                  </a:cubicBezTo>
                  <a:cubicBezTo>
                    <a:pt x="497" y="201"/>
                    <a:pt x="497" y="202"/>
                    <a:pt x="497" y="203"/>
                  </a:cubicBezTo>
                  <a:cubicBezTo>
                    <a:pt x="497" y="203"/>
                    <a:pt x="497" y="204"/>
                    <a:pt x="497" y="204"/>
                  </a:cubicBezTo>
                  <a:cubicBezTo>
                    <a:pt x="497" y="206"/>
                    <a:pt x="497" y="209"/>
                    <a:pt x="496" y="210"/>
                  </a:cubicBezTo>
                  <a:cubicBezTo>
                    <a:pt x="495" y="210"/>
                    <a:pt x="494" y="211"/>
                    <a:pt x="494" y="211"/>
                  </a:cubicBezTo>
                  <a:cubicBezTo>
                    <a:pt x="492" y="212"/>
                    <a:pt x="489" y="213"/>
                    <a:pt x="488" y="215"/>
                  </a:cubicBezTo>
                  <a:cubicBezTo>
                    <a:pt x="487" y="217"/>
                    <a:pt x="487" y="220"/>
                    <a:pt x="487" y="223"/>
                  </a:cubicBezTo>
                  <a:cubicBezTo>
                    <a:pt x="487" y="224"/>
                    <a:pt x="487" y="225"/>
                    <a:pt x="486" y="226"/>
                  </a:cubicBezTo>
                  <a:cubicBezTo>
                    <a:pt x="486" y="229"/>
                    <a:pt x="486" y="231"/>
                    <a:pt x="486" y="234"/>
                  </a:cubicBezTo>
                  <a:cubicBezTo>
                    <a:pt x="486" y="237"/>
                    <a:pt x="486" y="240"/>
                    <a:pt x="485" y="243"/>
                  </a:cubicBezTo>
                  <a:cubicBezTo>
                    <a:pt x="485" y="243"/>
                    <a:pt x="485" y="243"/>
                    <a:pt x="484" y="243"/>
                  </a:cubicBezTo>
                  <a:cubicBezTo>
                    <a:pt x="484" y="244"/>
                    <a:pt x="484" y="244"/>
                    <a:pt x="483" y="244"/>
                  </a:cubicBezTo>
                  <a:cubicBezTo>
                    <a:pt x="481" y="246"/>
                    <a:pt x="479" y="250"/>
                    <a:pt x="478" y="254"/>
                  </a:cubicBezTo>
                  <a:cubicBezTo>
                    <a:pt x="478" y="255"/>
                    <a:pt x="478" y="257"/>
                    <a:pt x="478" y="258"/>
                  </a:cubicBezTo>
                  <a:cubicBezTo>
                    <a:pt x="478" y="260"/>
                    <a:pt x="478" y="262"/>
                    <a:pt x="478" y="263"/>
                  </a:cubicBezTo>
                  <a:cubicBezTo>
                    <a:pt x="477" y="263"/>
                    <a:pt x="477" y="264"/>
                    <a:pt x="476" y="264"/>
                  </a:cubicBezTo>
                  <a:cubicBezTo>
                    <a:pt x="475" y="264"/>
                    <a:pt x="474" y="265"/>
                    <a:pt x="473" y="266"/>
                  </a:cubicBezTo>
                  <a:cubicBezTo>
                    <a:pt x="472" y="267"/>
                    <a:pt x="471" y="268"/>
                    <a:pt x="471" y="269"/>
                  </a:cubicBezTo>
                  <a:cubicBezTo>
                    <a:pt x="470" y="268"/>
                    <a:pt x="469" y="266"/>
                    <a:pt x="468" y="264"/>
                  </a:cubicBezTo>
                  <a:cubicBezTo>
                    <a:pt x="467" y="262"/>
                    <a:pt x="465" y="260"/>
                    <a:pt x="463" y="258"/>
                  </a:cubicBezTo>
                  <a:cubicBezTo>
                    <a:pt x="463" y="258"/>
                    <a:pt x="463" y="258"/>
                    <a:pt x="463" y="258"/>
                  </a:cubicBezTo>
                  <a:cubicBezTo>
                    <a:pt x="461" y="257"/>
                    <a:pt x="460" y="255"/>
                    <a:pt x="459" y="253"/>
                  </a:cubicBezTo>
                  <a:cubicBezTo>
                    <a:pt x="458" y="251"/>
                    <a:pt x="457" y="251"/>
                    <a:pt x="457" y="250"/>
                  </a:cubicBezTo>
                  <a:cubicBezTo>
                    <a:pt x="457" y="248"/>
                    <a:pt x="457" y="248"/>
                    <a:pt x="457" y="248"/>
                  </a:cubicBezTo>
                  <a:cubicBezTo>
                    <a:pt x="458" y="246"/>
                    <a:pt x="458" y="243"/>
                    <a:pt x="457" y="241"/>
                  </a:cubicBezTo>
                  <a:cubicBezTo>
                    <a:pt x="457" y="240"/>
                    <a:pt x="457" y="240"/>
                    <a:pt x="457" y="240"/>
                  </a:cubicBezTo>
                  <a:cubicBezTo>
                    <a:pt x="457" y="239"/>
                    <a:pt x="456" y="237"/>
                    <a:pt x="456" y="237"/>
                  </a:cubicBezTo>
                  <a:cubicBezTo>
                    <a:pt x="457" y="236"/>
                    <a:pt x="458" y="235"/>
                    <a:pt x="458" y="234"/>
                  </a:cubicBezTo>
                  <a:cubicBezTo>
                    <a:pt x="459" y="233"/>
                    <a:pt x="459" y="233"/>
                    <a:pt x="459" y="233"/>
                  </a:cubicBezTo>
                  <a:cubicBezTo>
                    <a:pt x="461" y="231"/>
                    <a:pt x="462" y="228"/>
                    <a:pt x="462" y="226"/>
                  </a:cubicBezTo>
                  <a:cubicBezTo>
                    <a:pt x="462" y="225"/>
                    <a:pt x="462" y="224"/>
                    <a:pt x="462" y="223"/>
                  </a:cubicBezTo>
                  <a:cubicBezTo>
                    <a:pt x="462" y="220"/>
                    <a:pt x="463" y="216"/>
                    <a:pt x="461" y="212"/>
                  </a:cubicBezTo>
                  <a:cubicBezTo>
                    <a:pt x="460" y="211"/>
                    <a:pt x="459" y="210"/>
                    <a:pt x="459" y="209"/>
                  </a:cubicBezTo>
                  <a:cubicBezTo>
                    <a:pt x="458" y="208"/>
                    <a:pt x="458" y="208"/>
                    <a:pt x="457" y="207"/>
                  </a:cubicBezTo>
                  <a:cubicBezTo>
                    <a:pt x="456" y="205"/>
                    <a:pt x="454" y="204"/>
                    <a:pt x="452" y="202"/>
                  </a:cubicBezTo>
                  <a:cubicBezTo>
                    <a:pt x="452" y="201"/>
                    <a:pt x="451" y="201"/>
                    <a:pt x="450" y="200"/>
                  </a:cubicBezTo>
                  <a:cubicBezTo>
                    <a:pt x="449" y="200"/>
                    <a:pt x="448" y="199"/>
                    <a:pt x="448" y="199"/>
                  </a:cubicBezTo>
                  <a:cubicBezTo>
                    <a:pt x="448" y="198"/>
                    <a:pt x="448" y="198"/>
                    <a:pt x="447" y="197"/>
                  </a:cubicBezTo>
                  <a:cubicBezTo>
                    <a:pt x="446" y="196"/>
                    <a:pt x="444" y="192"/>
                    <a:pt x="441" y="192"/>
                  </a:cubicBezTo>
                  <a:cubicBezTo>
                    <a:pt x="440" y="192"/>
                    <a:pt x="440" y="192"/>
                    <a:pt x="440" y="192"/>
                  </a:cubicBezTo>
                  <a:cubicBezTo>
                    <a:pt x="435" y="193"/>
                    <a:pt x="435" y="197"/>
                    <a:pt x="435" y="199"/>
                  </a:cubicBezTo>
                  <a:cubicBezTo>
                    <a:pt x="435" y="199"/>
                    <a:pt x="434" y="200"/>
                    <a:pt x="434" y="201"/>
                  </a:cubicBezTo>
                  <a:cubicBezTo>
                    <a:pt x="433" y="202"/>
                    <a:pt x="433" y="203"/>
                    <a:pt x="432" y="205"/>
                  </a:cubicBezTo>
                  <a:cubicBezTo>
                    <a:pt x="432" y="206"/>
                    <a:pt x="432" y="206"/>
                    <a:pt x="432" y="206"/>
                  </a:cubicBezTo>
                  <a:cubicBezTo>
                    <a:pt x="432" y="208"/>
                    <a:pt x="432" y="210"/>
                    <a:pt x="432" y="212"/>
                  </a:cubicBezTo>
                  <a:cubicBezTo>
                    <a:pt x="432" y="215"/>
                    <a:pt x="431" y="217"/>
                    <a:pt x="429" y="220"/>
                  </a:cubicBezTo>
                  <a:cubicBezTo>
                    <a:pt x="429" y="221"/>
                    <a:pt x="429" y="222"/>
                    <a:pt x="428" y="223"/>
                  </a:cubicBezTo>
                  <a:cubicBezTo>
                    <a:pt x="428" y="224"/>
                    <a:pt x="428" y="226"/>
                    <a:pt x="428" y="227"/>
                  </a:cubicBezTo>
                  <a:cubicBezTo>
                    <a:pt x="428" y="230"/>
                    <a:pt x="427" y="230"/>
                    <a:pt x="427" y="231"/>
                  </a:cubicBezTo>
                  <a:cubicBezTo>
                    <a:pt x="427" y="231"/>
                    <a:pt x="426" y="230"/>
                    <a:pt x="425" y="222"/>
                  </a:cubicBezTo>
                  <a:cubicBezTo>
                    <a:pt x="425" y="221"/>
                    <a:pt x="425" y="219"/>
                    <a:pt x="426" y="217"/>
                  </a:cubicBezTo>
                  <a:cubicBezTo>
                    <a:pt x="426" y="213"/>
                    <a:pt x="426" y="208"/>
                    <a:pt x="424" y="203"/>
                  </a:cubicBezTo>
                  <a:cubicBezTo>
                    <a:pt x="423" y="202"/>
                    <a:pt x="422" y="201"/>
                    <a:pt x="422" y="200"/>
                  </a:cubicBezTo>
                  <a:cubicBezTo>
                    <a:pt x="421" y="199"/>
                    <a:pt x="420" y="198"/>
                    <a:pt x="419" y="197"/>
                  </a:cubicBezTo>
                  <a:cubicBezTo>
                    <a:pt x="419" y="196"/>
                    <a:pt x="420" y="196"/>
                    <a:pt x="421" y="194"/>
                  </a:cubicBezTo>
                  <a:cubicBezTo>
                    <a:pt x="423" y="193"/>
                    <a:pt x="425" y="191"/>
                    <a:pt x="425" y="188"/>
                  </a:cubicBezTo>
                  <a:cubicBezTo>
                    <a:pt x="425" y="184"/>
                    <a:pt x="421" y="183"/>
                    <a:pt x="418" y="182"/>
                  </a:cubicBezTo>
                  <a:cubicBezTo>
                    <a:pt x="418" y="182"/>
                    <a:pt x="417" y="182"/>
                    <a:pt x="417" y="182"/>
                  </a:cubicBezTo>
                  <a:cubicBezTo>
                    <a:pt x="416" y="181"/>
                    <a:pt x="415" y="181"/>
                    <a:pt x="415" y="181"/>
                  </a:cubicBezTo>
                  <a:cubicBezTo>
                    <a:pt x="414" y="180"/>
                    <a:pt x="412" y="179"/>
                    <a:pt x="411" y="179"/>
                  </a:cubicBezTo>
                  <a:cubicBezTo>
                    <a:pt x="409" y="179"/>
                    <a:pt x="407" y="181"/>
                    <a:pt x="405" y="182"/>
                  </a:cubicBezTo>
                  <a:cubicBezTo>
                    <a:pt x="405" y="183"/>
                    <a:pt x="404" y="183"/>
                    <a:pt x="404" y="183"/>
                  </a:cubicBezTo>
                  <a:cubicBezTo>
                    <a:pt x="404" y="183"/>
                    <a:pt x="403" y="182"/>
                    <a:pt x="403" y="181"/>
                  </a:cubicBezTo>
                  <a:cubicBezTo>
                    <a:pt x="402" y="180"/>
                    <a:pt x="402" y="180"/>
                    <a:pt x="402" y="180"/>
                  </a:cubicBezTo>
                  <a:cubicBezTo>
                    <a:pt x="401" y="179"/>
                    <a:pt x="399" y="178"/>
                    <a:pt x="398" y="177"/>
                  </a:cubicBezTo>
                  <a:cubicBezTo>
                    <a:pt x="398" y="177"/>
                    <a:pt x="397" y="176"/>
                    <a:pt x="397" y="176"/>
                  </a:cubicBezTo>
                  <a:cubicBezTo>
                    <a:pt x="397" y="176"/>
                    <a:pt x="397" y="176"/>
                    <a:pt x="397" y="176"/>
                  </a:cubicBezTo>
                  <a:cubicBezTo>
                    <a:pt x="397" y="176"/>
                    <a:pt x="397" y="176"/>
                    <a:pt x="400" y="175"/>
                  </a:cubicBezTo>
                  <a:cubicBezTo>
                    <a:pt x="401" y="174"/>
                    <a:pt x="403" y="173"/>
                    <a:pt x="405" y="172"/>
                  </a:cubicBezTo>
                  <a:cubicBezTo>
                    <a:pt x="406" y="170"/>
                    <a:pt x="406" y="168"/>
                    <a:pt x="406" y="167"/>
                  </a:cubicBezTo>
                  <a:cubicBezTo>
                    <a:pt x="406" y="166"/>
                    <a:pt x="406" y="165"/>
                    <a:pt x="406" y="165"/>
                  </a:cubicBezTo>
                  <a:cubicBezTo>
                    <a:pt x="406" y="165"/>
                    <a:pt x="407" y="165"/>
                    <a:pt x="408" y="165"/>
                  </a:cubicBezTo>
                  <a:cubicBezTo>
                    <a:pt x="409" y="165"/>
                    <a:pt x="411" y="165"/>
                    <a:pt x="412" y="161"/>
                  </a:cubicBezTo>
                  <a:cubicBezTo>
                    <a:pt x="414" y="157"/>
                    <a:pt x="410" y="154"/>
                    <a:pt x="409" y="153"/>
                  </a:cubicBezTo>
                  <a:cubicBezTo>
                    <a:pt x="407" y="152"/>
                    <a:pt x="407" y="152"/>
                    <a:pt x="406" y="151"/>
                  </a:cubicBezTo>
                  <a:cubicBezTo>
                    <a:pt x="406" y="150"/>
                    <a:pt x="405" y="149"/>
                    <a:pt x="405" y="148"/>
                  </a:cubicBezTo>
                  <a:cubicBezTo>
                    <a:pt x="404" y="147"/>
                    <a:pt x="404" y="146"/>
                    <a:pt x="403" y="145"/>
                  </a:cubicBezTo>
                  <a:cubicBezTo>
                    <a:pt x="403" y="144"/>
                    <a:pt x="403" y="143"/>
                    <a:pt x="403" y="143"/>
                  </a:cubicBezTo>
                  <a:cubicBezTo>
                    <a:pt x="402" y="141"/>
                    <a:pt x="402" y="140"/>
                    <a:pt x="401" y="138"/>
                  </a:cubicBezTo>
                  <a:cubicBezTo>
                    <a:pt x="400" y="137"/>
                    <a:pt x="399" y="137"/>
                    <a:pt x="399" y="136"/>
                  </a:cubicBezTo>
                  <a:cubicBezTo>
                    <a:pt x="398" y="135"/>
                    <a:pt x="397" y="135"/>
                    <a:pt x="397" y="134"/>
                  </a:cubicBezTo>
                  <a:cubicBezTo>
                    <a:pt x="396" y="132"/>
                    <a:pt x="396" y="130"/>
                    <a:pt x="397" y="127"/>
                  </a:cubicBezTo>
                  <a:cubicBezTo>
                    <a:pt x="397" y="125"/>
                    <a:pt x="397" y="124"/>
                    <a:pt x="397" y="123"/>
                  </a:cubicBezTo>
                  <a:cubicBezTo>
                    <a:pt x="397" y="119"/>
                    <a:pt x="396" y="115"/>
                    <a:pt x="394" y="112"/>
                  </a:cubicBezTo>
                  <a:cubicBezTo>
                    <a:pt x="394" y="110"/>
                    <a:pt x="392" y="108"/>
                    <a:pt x="391" y="107"/>
                  </a:cubicBezTo>
                  <a:cubicBezTo>
                    <a:pt x="391" y="106"/>
                    <a:pt x="390" y="105"/>
                    <a:pt x="389" y="104"/>
                  </a:cubicBezTo>
                  <a:cubicBezTo>
                    <a:pt x="389" y="104"/>
                    <a:pt x="389" y="103"/>
                    <a:pt x="388" y="102"/>
                  </a:cubicBezTo>
                  <a:cubicBezTo>
                    <a:pt x="388" y="100"/>
                    <a:pt x="387" y="97"/>
                    <a:pt x="385" y="96"/>
                  </a:cubicBezTo>
                  <a:cubicBezTo>
                    <a:pt x="383" y="94"/>
                    <a:pt x="381" y="94"/>
                    <a:pt x="379" y="93"/>
                  </a:cubicBezTo>
                  <a:cubicBezTo>
                    <a:pt x="379" y="93"/>
                    <a:pt x="379" y="93"/>
                    <a:pt x="378" y="93"/>
                  </a:cubicBezTo>
                  <a:cubicBezTo>
                    <a:pt x="380" y="92"/>
                    <a:pt x="381" y="91"/>
                    <a:pt x="382" y="90"/>
                  </a:cubicBezTo>
                  <a:cubicBezTo>
                    <a:pt x="383" y="89"/>
                    <a:pt x="384" y="88"/>
                    <a:pt x="385" y="87"/>
                  </a:cubicBezTo>
                  <a:cubicBezTo>
                    <a:pt x="386" y="86"/>
                    <a:pt x="387" y="86"/>
                    <a:pt x="388" y="85"/>
                  </a:cubicBezTo>
                  <a:cubicBezTo>
                    <a:pt x="393" y="80"/>
                    <a:pt x="392" y="71"/>
                    <a:pt x="391" y="65"/>
                  </a:cubicBezTo>
                  <a:cubicBezTo>
                    <a:pt x="391" y="64"/>
                    <a:pt x="391" y="64"/>
                    <a:pt x="391" y="64"/>
                  </a:cubicBezTo>
                  <a:cubicBezTo>
                    <a:pt x="391" y="63"/>
                    <a:pt x="391" y="62"/>
                    <a:pt x="391" y="62"/>
                  </a:cubicBezTo>
                  <a:cubicBezTo>
                    <a:pt x="391" y="62"/>
                    <a:pt x="392" y="62"/>
                    <a:pt x="393" y="63"/>
                  </a:cubicBezTo>
                  <a:cubicBezTo>
                    <a:pt x="396" y="63"/>
                    <a:pt x="398" y="64"/>
                    <a:pt x="400" y="64"/>
                  </a:cubicBezTo>
                  <a:cubicBezTo>
                    <a:pt x="405" y="64"/>
                    <a:pt x="409" y="62"/>
                    <a:pt x="412" y="58"/>
                  </a:cubicBezTo>
                  <a:cubicBezTo>
                    <a:pt x="414" y="55"/>
                    <a:pt x="416" y="51"/>
                    <a:pt x="417" y="48"/>
                  </a:cubicBezTo>
                  <a:cubicBezTo>
                    <a:pt x="418" y="45"/>
                    <a:pt x="418" y="43"/>
                    <a:pt x="420" y="41"/>
                  </a:cubicBezTo>
                  <a:cubicBezTo>
                    <a:pt x="421" y="39"/>
                    <a:pt x="422" y="37"/>
                    <a:pt x="424" y="35"/>
                  </a:cubicBezTo>
                  <a:cubicBezTo>
                    <a:pt x="426" y="32"/>
                    <a:pt x="429" y="28"/>
                    <a:pt x="430" y="24"/>
                  </a:cubicBezTo>
                  <a:cubicBezTo>
                    <a:pt x="431" y="20"/>
                    <a:pt x="431" y="17"/>
                    <a:pt x="429" y="15"/>
                  </a:cubicBezTo>
                  <a:cubicBezTo>
                    <a:pt x="426" y="10"/>
                    <a:pt x="418" y="8"/>
                    <a:pt x="411" y="6"/>
                  </a:cubicBezTo>
                  <a:cubicBezTo>
                    <a:pt x="408" y="6"/>
                    <a:pt x="405" y="5"/>
                    <a:pt x="403" y="4"/>
                  </a:cubicBezTo>
                  <a:cubicBezTo>
                    <a:pt x="398" y="1"/>
                    <a:pt x="393" y="0"/>
                    <a:pt x="389" y="0"/>
                  </a:cubicBezTo>
                  <a:cubicBezTo>
                    <a:pt x="386" y="0"/>
                    <a:pt x="384" y="1"/>
                    <a:pt x="382" y="1"/>
                  </a:cubicBezTo>
                  <a:cubicBezTo>
                    <a:pt x="379" y="2"/>
                    <a:pt x="372" y="4"/>
                    <a:pt x="370" y="9"/>
                  </a:cubicBezTo>
                  <a:cubicBezTo>
                    <a:pt x="369" y="10"/>
                    <a:pt x="369" y="13"/>
                    <a:pt x="370" y="16"/>
                  </a:cubicBezTo>
                  <a:cubicBezTo>
                    <a:pt x="369" y="16"/>
                    <a:pt x="368" y="17"/>
                    <a:pt x="368" y="17"/>
                  </a:cubicBezTo>
                  <a:cubicBezTo>
                    <a:pt x="365" y="19"/>
                    <a:pt x="365" y="22"/>
                    <a:pt x="365" y="24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65" y="26"/>
                    <a:pt x="365" y="27"/>
                    <a:pt x="365" y="28"/>
                  </a:cubicBezTo>
                  <a:cubicBezTo>
                    <a:pt x="364" y="30"/>
                    <a:pt x="364" y="32"/>
                    <a:pt x="364" y="34"/>
                  </a:cubicBezTo>
                  <a:cubicBezTo>
                    <a:pt x="364" y="36"/>
                    <a:pt x="364" y="37"/>
                    <a:pt x="364" y="39"/>
                  </a:cubicBezTo>
                  <a:cubicBezTo>
                    <a:pt x="364" y="42"/>
                    <a:pt x="365" y="45"/>
                    <a:pt x="364" y="47"/>
                  </a:cubicBezTo>
                  <a:cubicBezTo>
                    <a:pt x="364" y="47"/>
                    <a:pt x="364" y="48"/>
                    <a:pt x="363" y="48"/>
                  </a:cubicBezTo>
                  <a:cubicBezTo>
                    <a:pt x="363" y="50"/>
                    <a:pt x="362" y="52"/>
                    <a:pt x="363" y="55"/>
                  </a:cubicBezTo>
                  <a:cubicBezTo>
                    <a:pt x="363" y="56"/>
                    <a:pt x="363" y="57"/>
                    <a:pt x="364" y="58"/>
                  </a:cubicBezTo>
                  <a:cubicBezTo>
                    <a:pt x="364" y="59"/>
                    <a:pt x="365" y="59"/>
                    <a:pt x="365" y="60"/>
                  </a:cubicBezTo>
                  <a:cubicBezTo>
                    <a:pt x="366" y="64"/>
                    <a:pt x="366" y="68"/>
                    <a:pt x="366" y="73"/>
                  </a:cubicBezTo>
                  <a:cubicBezTo>
                    <a:pt x="366" y="74"/>
                    <a:pt x="366" y="76"/>
                    <a:pt x="366" y="77"/>
                  </a:cubicBezTo>
                  <a:cubicBezTo>
                    <a:pt x="366" y="79"/>
                    <a:pt x="366" y="81"/>
                    <a:pt x="366" y="82"/>
                  </a:cubicBezTo>
                  <a:cubicBezTo>
                    <a:pt x="366" y="83"/>
                    <a:pt x="365" y="83"/>
                    <a:pt x="365" y="84"/>
                  </a:cubicBezTo>
                  <a:cubicBezTo>
                    <a:pt x="364" y="86"/>
                    <a:pt x="363" y="88"/>
                    <a:pt x="365" y="91"/>
                  </a:cubicBezTo>
                  <a:cubicBezTo>
                    <a:pt x="365" y="91"/>
                    <a:pt x="365" y="91"/>
                    <a:pt x="365" y="91"/>
                  </a:cubicBezTo>
                  <a:cubicBezTo>
                    <a:pt x="363" y="92"/>
                    <a:pt x="363" y="94"/>
                    <a:pt x="362" y="95"/>
                  </a:cubicBezTo>
                  <a:cubicBezTo>
                    <a:pt x="362" y="96"/>
                    <a:pt x="362" y="96"/>
                    <a:pt x="362" y="96"/>
                  </a:cubicBezTo>
                  <a:cubicBezTo>
                    <a:pt x="362" y="96"/>
                    <a:pt x="362" y="96"/>
                    <a:pt x="361" y="97"/>
                  </a:cubicBezTo>
                  <a:cubicBezTo>
                    <a:pt x="359" y="97"/>
                    <a:pt x="357" y="98"/>
                    <a:pt x="356" y="100"/>
                  </a:cubicBezTo>
                  <a:cubicBezTo>
                    <a:pt x="355" y="102"/>
                    <a:pt x="355" y="105"/>
                    <a:pt x="356" y="106"/>
                  </a:cubicBezTo>
                  <a:cubicBezTo>
                    <a:pt x="357" y="107"/>
                    <a:pt x="358" y="108"/>
                    <a:pt x="360" y="108"/>
                  </a:cubicBezTo>
                  <a:cubicBezTo>
                    <a:pt x="360" y="108"/>
                    <a:pt x="360" y="108"/>
                    <a:pt x="359" y="108"/>
                  </a:cubicBezTo>
                  <a:cubicBezTo>
                    <a:pt x="359" y="108"/>
                    <a:pt x="359" y="108"/>
                    <a:pt x="358" y="108"/>
                  </a:cubicBezTo>
                  <a:cubicBezTo>
                    <a:pt x="358" y="108"/>
                    <a:pt x="357" y="108"/>
                    <a:pt x="356" y="108"/>
                  </a:cubicBezTo>
                  <a:cubicBezTo>
                    <a:pt x="355" y="108"/>
                    <a:pt x="352" y="108"/>
                    <a:pt x="350" y="110"/>
                  </a:cubicBezTo>
                  <a:cubicBezTo>
                    <a:pt x="348" y="113"/>
                    <a:pt x="347" y="118"/>
                    <a:pt x="346" y="121"/>
                  </a:cubicBezTo>
                  <a:cubicBezTo>
                    <a:pt x="345" y="122"/>
                    <a:pt x="345" y="123"/>
                    <a:pt x="345" y="124"/>
                  </a:cubicBezTo>
                  <a:cubicBezTo>
                    <a:pt x="345" y="124"/>
                    <a:pt x="345" y="125"/>
                    <a:pt x="345" y="125"/>
                  </a:cubicBezTo>
                  <a:cubicBezTo>
                    <a:pt x="343" y="128"/>
                    <a:pt x="341" y="136"/>
                    <a:pt x="347" y="139"/>
                  </a:cubicBezTo>
                  <a:cubicBezTo>
                    <a:pt x="348" y="139"/>
                    <a:pt x="348" y="139"/>
                    <a:pt x="349" y="139"/>
                  </a:cubicBezTo>
                  <a:cubicBezTo>
                    <a:pt x="349" y="139"/>
                    <a:pt x="348" y="140"/>
                    <a:pt x="348" y="140"/>
                  </a:cubicBezTo>
                  <a:cubicBezTo>
                    <a:pt x="346" y="141"/>
                    <a:pt x="345" y="143"/>
                    <a:pt x="344" y="144"/>
                  </a:cubicBezTo>
                  <a:cubicBezTo>
                    <a:pt x="344" y="144"/>
                    <a:pt x="344" y="145"/>
                    <a:pt x="343" y="145"/>
                  </a:cubicBezTo>
                  <a:cubicBezTo>
                    <a:pt x="343" y="146"/>
                    <a:pt x="342" y="146"/>
                    <a:pt x="341" y="148"/>
                  </a:cubicBezTo>
                  <a:cubicBezTo>
                    <a:pt x="340" y="151"/>
                    <a:pt x="340" y="156"/>
                    <a:pt x="340" y="158"/>
                  </a:cubicBezTo>
                  <a:cubicBezTo>
                    <a:pt x="341" y="161"/>
                    <a:pt x="342" y="162"/>
                    <a:pt x="344" y="163"/>
                  </a:cubicBezTo>
                  <a:cubicBezTo>
                    <a:pt x="344" y="164"/>
                    <a:pt x="345" y="164"/>
                    <a:pt x="345" y="165"/>
                  </a:cubicBezTo>
                  <a:cubicBezTo>
                    <a:pt x="345" y="165"/>
                    <a:pt x="345" y="166"/>
                    <a:pt x="345" y="166"/>
                  </a:cubicBezTo>
                  <a:cubicBezTo>
                    <a:pt x="345" y="167"/>
                    <a:pt x="345" y="168"/>
                    <a:pt x="345" y="170"/>
                  </a:cubicBezTo>
                  <a:cubicBezTo>
                    <a:pt x="346" y="172"/>
                    <a:pt x="347" y="173"/>
                    <a:pt x="349" y="174"/>
                  </a:cubicBezTo>
                  <a:cubicBezTo>
                    <a:pt x="351" y="175"/>
                    <a:pt x="353" y="176"/>
                    <a:pt x="355" y="177"/>
                  </a:cubicBezTo>
                  <a:cubicBezTo>
                    <a:pt x="356" y="177"/>
                    <a:pt x="356" y="177"/>
                    <a:pt x="357" y="178"/>
                  </a:cubicBezTo>
                  <a:cubicBezTo>
                    <a:pt x="360" y="179"/>
                    <a:pt x="362" y="181"/>
                    <a:pt x="364" y="182"/>
                  </a:cubicBezTo>
                  <a:cubicBezTo>
                    <a:pt x="365" y="184"/>
                    <a:pt x="367" y="185"/>
                    <a:pt x="368" y="186"/>
                  </a:cubicBezTo>
                  <a:cubicBezTo>
                    <a:pt x="370" y="187"/>
                    <a:pt x="372" y="188"/>
                    <a:pt x="374" y="188"/>
                  </a:cubicBezTo>
                  <a:cubicBezTo>
                    <a:pt x="374" y="188"/>
                    <a:pt x="375" y="188"/>
                    <a:pt x="375" y="188"/>
                  </a:cubicBezTo>
                  <a:cubicBezTo>
                    <a:pt x="376" y="188"/>
                    <a:pt x="377" y="188"/>
                    <a:pt x="378" y="188"/>
                  </a:cubicBezTo>
                  <a:cubicBezTo>
                    <a:pt x="378" y="188"/>
                    <a:pt x="379" y="188"/>
                    <a:pt x="379" y="188"/>
                  </a:cubicBezTo>
                  <a:cubicBezTo>
                    <a:pt x="380" y="188"/>
                    <a:pt x="380" y="188"/>
                    <a:pt x="381" y="188"/>
                  </a:cubicBezTo>
                  <a:cubicBezTo>
                    <a:pt x="381" y="189"/>
                    <a:pt x="380" y="189"/>
                    <a:pt x="379" y="190"/>
                  </a:cubicBezTo>
                  <a:cubicBezTo>
                    <a:pt x="379" y="190"/>
                    <a:pt x="379" y="190"/>
                    <a:pt x="379" y="190"/>
                  </a:cubicBezTo>
                  <a:cubicBezTo>
                    <a:pt x="378" y="190"/>
                    <a:pt x="377" y="189"/>
                    <a:pt x="377" y="189"/>
                  </a:cubicBezTo>
                  <a:cubicBezTo>
                    <a:pt x="376" y="189"/>
                    <a:pt x="375" y="189"/>
                    <a:pt x="374" y="189"/>
                  </a:cubicBezTo>
                  <a:cubicBezTo>
                    <a:pt x="368" y="189"/>
                    <a:pt x="367" y="193"/>
                    <a:pt x="367" y="195"/>
                  </a:cubicBezTo>
                  <a:cubicBezTo>
                    <a:pt x="367" y="196"/>
                    <a:pt x="368" y="197"/>
                    <a:pt x="368" y="198"/>
                  </a:cubicBezTo>
                  <a:cubicBezTo>
                    <a:pt x="368" y="199"/>
                    <a:pt x="368" y="201"/>
                    <a:pt x="368" y="201"/>
                  </a:cubicBezTo>
                  <a:cubicBezTo>
                    <a:pt x="367" y="202"/>
                    <a:pt x="363" y="203"/>
                    <a:pt x="362" y="208"/>
                  </a:cubicBezTo>
                  <a:cubicBezTo>
                    <a:pt x="362" y="211"/>
                    <a:pt x="363" y="214"/>
                    <a:pt x="365" y="216"/>
                  </a:cubicBezTo>
                  <a:cubicBezTo>
                    <a:pt x="367" y="217"/>
                    <a:pt x="368" y="218"/>
                    <a:pt x="369" y="218"/>
                  </a:cubicBezTo>
                  <a:cubicBezTo>
                    <a:pt x="373" y="218"/>
                    <a:pt x="374" y="215"/>
                    <a:pt x="376" y="212"/>
                  </a:cubicBezTo>
                  <a:cubicBezTo>
                    <a:pt x="376" y="213"/>
                    <a:pt x="376" y="214"/>
                    <a:pt x="376" y="214"/>
                  </a:cubicBezTo>
                  <a:cubicBezTo>
                    <a:pt x="376" y="216"/>
                    <a:pt x="376" y="217"/>
                    <a:pt x="376" y="219"/>
                  </a:cubicBezTo>
                  <a:cubicBezTo>
                    <a:pt x="376" y="219"/>
                    <a:pt x="375" y="219"/>
                    <a:pt x="374" y="220"/>
                  </a:cubicBezTo>
                  <a:cubicBezTo>
                    <a:pt x="373" y="221"/>
                    <a:pt x="371" y="223"/>
                    <a:pt x="369" y="225"/>
                  </a:cubicBezTo>
                  <a:cubicBezTo>
                    <a:pt x="367" y="226"/>
                    <a:pt x="366" y="228"/>
                    <a:pt x="365" y="230"/>
                  </a:cubicBezTo>
                  <a:cubicBezTo>
                    <a:pt x="364" y="232"/>
                    <a:pt x="364" y="232"/>
                    <a:pt x="364" y="232"/>
                  </a:cubicBezTo>
                  <a:cubicBezTo>
                    <a:pt x="364" y="232"/>
                    <a:pt x="364" y="232"/>
                    <a:pt x="364" y="233"/>
                  </a:cubicBezTo>
                  <a:cubicBezTo>
                    <a:pt x="363" y="233"/>
                    <a:pt x="363" y="234"/>
                    <a:pt x="363" y="234"/>
                  </a:cubicBezTo>
                  <a:cubicBezTo>
                    <a:pt x="363" y="234"/>
                    <a:pt x="362" y="234"/>
                    <a:pt x="362" y="234"/>
                  </a:cubicBezTo>
                  <a:cubicBezTo>
                    <a:pt x="362" y="234"/>
                    <a:pt x="361" y="234"/>
                    <a:pt x="361" y="234"/>
                  </a:cubicBezTo>
                  <a:cubicBezTo>
                    <a:pt x="360" y="234"/>
                    <a:pt x="360" y="234"/>
                    <a:pt x="359" y="234"/>
                  </a:cubicBezTo>
                  <a:cubicBezTo>
                    <a:pt x="357" y="234"/>
                    <a:pt x="356" y="234"/>
                    <a:pt x="354" y="235"/>
                  </a:cubicBezTo>
                  <a:cubicBezTo>
                    <a:pt x="351" y="237"/>
                    <a:pt x="349" y="239"/>
                    <a:pt x="347" y="242"/>
                  </a:cubicBezTo>
                  <a:cubicBezTo>
                    <a:pt x="347" y="242"/>
                    <a:pt x="347" y="242"/>
                    <a:pt x="347" y="242"/>
                  </a:cubicBezTo>
                  <a:cubicBezTo>
                    <a:pt x="344" y="247"/>
                    <a:pt x="345" y="251"/>
                    <a:pt x="346" y="254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7" y="256"/>
                    <a:pt x="347" y="257"/>
                    <a:pt x="347" y="259"/>
                  </a:cubicBezTo>
                  <a:cubicBezTo>
                    <a:pt x="347" y="259"/>
                    <a:pt x="348" y="260"/>
                    <a:pt x="348" y="260"/>
                  </a:cubicBezTo>
                  <a:cubicBezTo>
                    <a:pt x="348" y="262"/>
                    <a:pt x="348" y="263"/>
                    <a:pt x="349" y="265"/>
                  </a:cubicBezTo>
                  <a:cubicBezTo>
                    <a:pt x="349" y="267"/>
                    <a:pt x="349" y="268"/>
                    <a:pt x="348" y="269"/>
                  </a:cubicBezTo>
                  <a:cubicBezTo>
                    <a:pt x="348" y="270"/>
                    <a:pt x="348" y="270"/>
                    <a:pt x="348" y="270"/>
                  </a:cubicBezTo>
                  <a:cubicBezTo>
                    <a:pt x="348" y="270"/>
                    <a:pt x="348" y="270"/>
                    <a:pt x="347" y="270"/>
                  </a:cubicBezTo>
                  <a:cubicBezTo>
                    <a:pt x="347" y="270"/>
                    <a:pt x="346" y="269"/>
                    <a:pt x="345" y="269"/>
                  </a:cubicBezTo>
                  <a:cubicBezTo>
                    <a:pt x="345" y="268"/>
                    <a:pt x="344" y="268"/>
                    <a:pt x="344" y="268"/>
                  </a:cubicBezTo>
                  <a:cubicBezTo>
                    <a:pt x="343" y="268"/>
                    <a:pt x="342" y="268"/>
                    <a:pt x="342" y="267"/>
                  </a:cubicBezTo>
                  <a:cubicBezTo>
                    <a:pt x="342" y="267"/>
                    <a:pt x="342" y="266"/>
                    <a:pt x="342" y="265"/>
                  </a:cubicBezTo>
                  <a:cubicBezTo>
                    <a:pt x="342" y="264"/>
                    <a:pt x="342" y="264"/>
                    <a:pt x="342" y="263"/>
                  </a:cubicBezTo>
                  <a:cubicBezTo>
                    <a:pt x="342" y="262"/>
                    <a:pt x="341" y="260"/>
                    <a:pt x="340" y="259"/>
                  </a:cubicBezTo>
                  <a:cubicBezTo>
                    <a:pt x="340" y="258"/>
                    <a:pt x="340" y="257"/>
                    <a:pt x="340" y="257"/>
                  </a:cubicBezTo>
                  <a:cubicBezTo>
                    <a:pt x="340" y="255"/>
                    <a:pt x="340" y="254"/>
                    <a:pt x="341" y="252"/>
                  </a:cubicBezTo>
                  <a:cubicBezTo>
                    <a:pt x="341" y="251"/>
                    <a:pt x="341" y="250"/>
                    <a:pt x="341" y="249"/>
                  </a:cubicBezTo>
                  <a:cubicBezTo>
                    <a:pt x="341" y="249"/>
                    <a:pt x="341" y="248"/>
                    <a:pt x="342" y="247"/>
                  </a:cubicBezTo>
                  <a:cubicBezTo>
                    <a:pt x="342" y="246"/>
                    <a:pt x="343" y="245"/>
                    <a:pt x="344" y="244"/>
                  </a:cubicBezTo>
                  <a:cubicBezTo>
                    <a:pt x="346" y="242"/>
                    <a:pt x="348" y="240"/>
                    <a:pt x="348" y="236"/>
                  </a:cubicBezTo>
                  <a:cubicBezTo>
                    <a:pt x="348" y="234"/>
                    <a:pt x="347" y="233"/>
                    <a:pt x="346" y="231"/>
                  </a:cubicBezTo>
                  <a:cubicBezTo>
                    <a:pt x="345" y="230"/>
                    <a:pt x="343" y="229"/>
                    <a:pt x="341" y="229"/>
                  </a:cubicBezTo>
                  <a:cubicBezTo>
                    <a:pt x="340" y="229"/>
                    <a:pt x="340" y="229"/>
                    <a:pt x="340" y="229"/>
                  </a:cubicBezTo>
                  <a:cubicBezTo>
                    <a:pt x="339" y="228"/>
                    <a:pt x="339" y="227"/>
                    <a:pt x="338" y="226"/>
                  </a:cubicBezTo>
                  <a:cubicBezTo>
                    <a:pt x="337" y="226"/>
                    <a:pt x="336" y="226"/>
                    <a:pt x="335" y="226"/>
                  </a:cubicBezTo>
                  <a:cubicBezTo>
                    <a:pt x="335" y="226"/>
                    <a:pt x="334" y="226"/>
                    <a:pt x="334" y="226"/>
                  </a:cubicBezTo>
                  <a:cubicBezTo>
                    <a:pt x="334" y="225"/>
                    <a:pt x="334" y="224"/>
                    <a:pt x="334" y="224"/>
                  </a:cubicBezTo>
                  <a:cubicBezTo>
                    <a:pt x="332" y="222"/>
                    <a:pt x="331" y="221"/>
                    <a:pt x="330" y="220"/>
                  </a:cubicBezTo>
                  <a:cubicBezTo>
                    <a:pt x="329" y="220"/>
                    <a:pt x="329" y="220"/>
                    <a:pt x="329" y="220"/>
                  </a:cubicBezTo>
                  <a:cubicBezTo>
                    <a:pt x="329" y="220"/>
                    <a:pt x="328" y="219"/>
                    <a:pt x="328" y="219"/>
                  </a:cubicBezTo>
                  <a:cubicBezTo>
                    <a:pt x="327" y="219"/>
                    <a:pt x="327" y="218"/>
                    <a:pt x="326" y="217"/>
                  </a:cubicBezTo>
                  <a:cubicBezTo>
                    <a:pt x="325" y="217"/>
                    <a:pt x="323" y="217"/>
                    <a:pt x="322" y="217"/>
                  </a:cubicBezTo>
                  <a:cubicBezTo>
                    <a:pt x="320" y="217"/>
                    <a:pt x="318" y="218"/>
                    <a:pt x="316" y="219"/>
                  </a:cubicBezTo>
                  <a:cubicBezTo>
                    <a:pt x="316" y="219"/>
                    <a:pt x="315" y="219"/>
                    <a:pt x="315" y="220"/>
                  </a:cubicBezTo>
                  <a:cubicBezTo>
                    <a:pt x="315" y="220"/>
                    <a:pt x="315" y="220"/>
                    <a:pt x="314" y="220"/>
                  </a:cubicBezTo>
                  <a:cubicBezTo>
                    <a:pt x="314" y="220"/>
                    <a:pt x="314" y="220"/>
                    <a:pt x="313" y="220"/>
                  </a:cubicBezTo>
                  <a:cubicBezTo>
                    <a:pt x="313" y="220"/>
                    <a:pt x="312" y="220"/>
                    <a:pt x="312" y="220"/>
                  </a:cubicBezTo>
                  <a:cubicBezTo>
                    <a:pt x="310" y="220"/>
                    <a:pt x="308" y="220"/>
                    <a:pt x="307" y="221"/>
                  </a:cubicBezTo>
                  <a:cubicBezTo>
                    <a:pt x="304" y="224"/>
                    <a:pt x="305" y="228"/>
                    <a:pt x="305" y="230"/>
                  </a:cubicBezTo>
                  <a:cubicBezTo>
                    <a:pt x="305" y="231"/>
                    <a:pt x="305" y="231"/>
                    <a:pt x="305" y="231"/>
                  </a:cubicBezTo>
                  <a:cubicBezTo>
                    <a:pt x="306" y="233"/>
                    <a:pt x="306" y="238"/>
                    <a:pt x="310" y="240"/>
                  </a:cubicBezTo>
                  <a:cubicBezTo>
                    <a:pt x="312" y="241"/>
                    <a:pt x="313" y="242"/>
                    <a:pt x="315" y="242"/>
                  </a:cubicBezTo>
                  <a:cubicBezTo>
                    <a:pt x="317" y="242"/>
                    <a:pt x="319" y="241"/>
                    <a:pt x="320" y="241"/>
                  </a:cubicBezTo>
                  <a:cubicBezTo>
                    <a:pt x="321" y="241"/>
                    <a:pt x="321" y="241"/>
                    <a:pt x="321" y="241"/>
                  </a:cubicBezTo>
                  <a:cubicBezTo>
                    <a:pt x="322" y="241"/>
                    <a:pt x="322" y="241"/>
                    <a:pt x="322" y="241"/>
                  </a:cubicBezTo>
                  <a:cubicBezTo>
                    <a:pt x="322" y="241"/>
                    <a:pt x="322" y="241"/>
                    <a:pt x="322" y="241"/>
                  </a:cubicBezTo>
                  <a:cubicBezTo>
                    <a:pt x="322" y="241"/>
                    <a:pt x="322" y="242"/>
                    <a:pt x="322" y="242"/>
                  </a:cubicBezTo>
                  <a:cubicBezTo>
                    <a:pt x="323" y="243"/>
                    <a:pt x="323" y="244"/>
                    <a:pt x="324" y="246"/>
                  </a:cubicBezTo>
                  <a:cubicBezTo>
                    <a:pt x="324" y="247"/>
                    <a:pt x="324" y="247"/>
                    <a:pt x="324" y="248"/>
                  </a:cubicBezTo>
                  <a:cubicBezTo>
                    <a:pt x="324" y="249"/>
                    <a:pt x="322" y="250"/>
                    <a:pt x="321" y="250"/>
                  </a:cubicBezTo>
                  <a:cubicBezTo>
                    <a:pt x="320" y="250"/>
                    <a:pt x="320" y="250"/>
                    <a:pt x="320" y="250"/>
                  </a:cubicBezTo>
                  <a:cubicBezTo>
                    <a:pt x="319" y="249"/>
                    <a:pt x="318" y="248"/>
                    <a:pt x="317" y="247"/>
                  </a:cubicBezTo>
                  <a:cubicBezTo>
                    <a:pt x="317" y="246"/>
                    <a:pt x="316" y="244"/>
                    <a:pt x="314" y="243"/>
                  </a:cubicBezTo>
                  <a:cubicBezTo>
                    <a:pt x="313" y="242"/>
                    <a:pt x="310" y="241"/>
                    <a:pt x="308" y="241"/>
                  </a:cubicBezTo>
                  <a:cubicBezTo>
                    <a:pt x="305" y="241"/>
                    <a:pt x="303" y="242"/>
                    <a:pt x="301" y="243"/>
                  </a:cubicBezTo>
                  <a:cubicBezTo>
                    <a:pt x="300" y="243"/>
                    <a:pt x="300" y="243"/>
                    <a:pt x="300" y="243"/>
                  </a:cubicBezTo>
                  <a:cubicBezTo>
                    <a:pt x="299" y="243"/>
                    <a:pt x="299" y="244"/>
                    <a:pt x="298" y="244"/>
                  </a:cubicBezTo>
                  <a:cubicBezTo>
                    <a:pt x="298" y="244"/>
                    <a:pt x="298" y="244"/>
                    <a:pt x="298" y="244"/>
                  </a:cubicBezTo>
                  <a:cubicBezTo>
                    <a:pt x="297" y="243"/>
                    <a:pt x="297" y="242"/>
                    <a:pt x="296" y="242"/>
                  </a:cubicBezTo>
                  <a:cubicBezTo>
                    <a:pt x="295" y="241"/>
                    <a:pt x="294" y="240"/>
                    <a:pt x="293" y="239"/>
                  </a:cubicBezTo>
                  <a:cubicBezTo>
                    <a:pt x="291" y="238"/>
                    <a:pt x="290" y="238"/>
                    <a:pt x="289" y="238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7" y="238"/>
                    <a:pt x="287" y="238"/>
                    <a:pt x="287" y="238"/>
                  </a:cubicBezTo>
                  <a:cubicBezTo>
                    <a:pt x="286" y="238"/>
                    <a:pt x="285" y="237"/>
                    <a:pt x="284" y="237"/>
                  </a:cubicBezTo>
                  <a:cubicBezTo>
                    <a:pt x="282" y="236"/>
                    <a:pt x="281" y="236"/>
                    <a:pt x="279" y="236"/>
                  </a:cubicBezTo>
                  <a:cubicBezTo>
                    <a:pt x="278" y="236"/>
                    <a:pt x="278" y="236"/>
                    <a:pt x="277" y="236"/>
                  </a:cubicBezTo>
                  <a:cubicBezTo>
                    <a:pt x="274" y="236"/>
                    <a:pt x="271" y="236"/>
                    <a:pt x="269" y="237"/>
                  </a:cubicBezTo>
                  <a:cubicBezTo>
                    <a:pt x="268" y="237"/>
                    <a:pt x="267" y="237"/>
                    <a:pt x="267" y="237"/>
                  </a:cubicBezTo>
                  <a:cubicBezTo>
                    <a:pt x="265" y="238"/>
                    <a:pt x="264" y="238"/>
                    <a:pt x="262" y="238"/>
                  </a:cubicBezTo>
                  <a:cubicBezTo>
                    <a:pt x="262" y="238"/>
                    <a:pt x="261" y="238"/>
                    <a:pt x="261" y="237"/>
                  </a:cubicBezTo>
                  <a:cubicBezTo>
                    <a:pt x="260" y="236"/>
                    <a:pt x="260" y="236"/>
                    <a:pt x="258" y="235"/>
                  </a:cubicBezTo>
                  <a:cubicBezTo>
                    <a:pt x="257" y="234"/>
                    <a:pt x="256" y="234"/>
                    <a:pt x="255" y="234"/>
                  </a:cubicBezTo>
                  <a:cubicBezTo>
                    <a:pt x="254" y="234"/>
                    <a:pt x="254" y="234"/>
                    <a:pt x="254" y="234"/>
                  </a:cubicBezTo>
                  <a:cubicBezTo>
                    <a:pt x="254" y="237"/>
                    <a:pt x="254" y="237"/>
                    <a:pt x="254" y="237"/>
                  </a:cubicBezTo>
                  <a:cubicBezTo>
                    <a:pt x="254" y="234"/>
                    <a:pt x="254" y="234"/>
                    <a:pt x="254" y="234"/>
                  </a:cubicBezTo>
                  <a:cubicBezTo>
                    <a:pt x="252" y="234"/>
                    <a:pt x="251" y="234"/>
                    <a:pt x="250" y="232"/>
                  </a:cubicBezTo>
                  <a:cubicBezTo>
                    <a:pt x="249" y="231"/>
                    <a:pt x="249" y="231"/>
                    <a:pt x="248" y="230"/>
                  </a:cubicBezTo>
                  <a:cubicBezTo>
                    <a:pt x="247" y="230"/>
                    <a:pt x="247" y="229"/>
                    <a:pt x="246" y="229"/>
                  </a:cubicBezTo>
                  <a:cubicBezTo>
                    <a:pt x="246" y="229"/>
                    <a:pt x="246" y="229"/>
                    <a:pt x="246" y="229"/>
                  </a:cubicBezTo>
                  <a:cubicBezTo>
                    <a:pt x="246" y="228"/>
                    <a:pt x="245" y="227"/>
                    <a:pt x="245" y="227"/>
                  </a:cubicBezTo>
                  <a:cubicBezTo>
                    <a:pt x="244" y="226"/>
                    <a:pt x="244" y="226"/>
                    <a:pt x="244" y="226"/>
                  </a:cubicBezTo>
                  <a:cubicBezTo>
                    <a:pt x="243" y="222"/>
                    <a:pt x="241" y="218"/>
                    <a:pt x="236" y="218"/>
                  </a:cubicBezTo>
                  <a:cubicBezTo>
                    <a:pt x="235" y="218"/>
                    <a:pt x="235" y="218"/>
                    <a:pt x="234" y="218"/>
                  </a:cubicBezTo>
                  <a:cubicBezTo>
                    <a:pt x="233" y="218"/>
                    <a:pt x="231" y="219"/>
                    <a:pt x="229" y="219"/>
                  </a:cubicBezTo>
                  <a:cubicBezTo>
                    <a:pt x="228" y="219"/>
                    <a:pt x="227" y="218"/>
                    <a:pt x="227" y="218"/>
                  </a:cubicBezTo>
                  <a:cubicBezTo>
                    <a:pt x="226" y="218"/>
                    <a:pt x="225" y="215"/>
                    <a:pt x="225" y="214"/>
                  </a:cubicBezTo>
                  <a:cubicBezTo>
                    <a:pt x="225" y="213"/>
                    <a:pt x="225" y="213"/>
                    <a:pt x="225" y="213"/>
                  </a:cubicBezTo>
                  <a:cubicBezTo>
                    <a:pt x="224" y="211"/>
                    <a:pt x="223" y="209"/>
                    <a:pt x="222" y="207"/>
                  </a:cubicBezTo>
                  <a:cubicBezTo>
                    <a:pt x="220" y="205"/>
                    <a:pt x="218" y="205"/>
                    <a:pt x="217" y="205"/>
                  </a:cubicBezTo>
                  <a:cubicBezTo>
                    <a:pt x="217" y="205"/>
                    <a:pt x="217" y="204"/>
                    <a:pt x="217" y="204"/>
                  </a:cubicBezTo>
                  <a:cubicBezTo>
                    <a:pt x="217" y="204"/>
                    <a:pt x="217" y="202"/>
                    <a:pt x="217" y="201"/>
                  </a:cubicBezTo>
                  <a:cubicBezTo>
                    <a:pt x="217" y="201"/>
                    <a:pt x="217" y="201"/>
                    <a:pt x="217" y="201"/>
                  </a:cubicBezTo>
                  <a:cubicBezTo>
                    <a:pt x="217" y="199"/>
                    <a:pt x="217" y="198"/>
                    <a:pt x="218" y="197"/>
                  </a:cubicBezTo>
                  <a:cubicBezTo>
                    <a:pt x="218" y="194"/>
                    <a:pt x="219" y="190"/>
                    <a:pt x="217" y="185"/>
                  </a:cubicBezTo>
                  <a:cubicBezTo>
                    <a:pt x="216" y="184"/>
                    <a:pt x="214" y="179"/>
                    <a:pt x="208" y="179"/>
                  </a:cubicBezTo>
                  <a:cubicBezTo>
                    <a:pt x="207" y="179"/>
                    <a:pt x="206" y="179"/>
                    <a:pt x="205" y="179"/>
                  </a:cubicBezTo>
                  <a:cubicBezTo>
                    <a:pt x="203" y="179"/>
                    <a:pt x="200" y="179"/>
                    <a:pt x="197" y="179"/>
                  </a:cubicBezTo>
                  <a:cubicBezTo>
                    <a:pt x="194" y="180"/>
                    <a:pt x="193" y="180"/>
                    <a:pt x="191" y="182"/>
                  </a:cubicBezTo>
                  <a:cubicBezTo>
                    <a:pt x="190" y="182"/>
                    <a:pt x="189" y="182"/>
                    <a:pt x="188" y="182"/>
                  </a:cubicBezTo>
                  <a:cubicBezTo>
                    <a:pt x="187" y="182"/>
                    <a:pt x="185" y="182"/>
                    <a:pt x="184" y="182"/>
                  </a:cubicBezTo>
                  <a:cubicBezTo>
                    <a:pt x="182" y="181"/>
                    <a:pt x="180" y="181"/>
                    <a:pt x="179" y="181"/>
                  </a:cubicBezTo>
                  <a:cubicBezTo>
                    <a:pt x="178" y="181"/>
                    <a:pt x="177" y="181"/>
                    <a:pt x="176" y="181"/>
                  </a:cubicBezTo>
                  <a:cubicBezTo>
                    <a:pt x="176" y="181"/>
                    <a:pt x="174" y="182"/>
                    <a:pt x="173" y="183"/>
                  </a:cubicBezTo>
                  <a:cubicBezTo>
                    <a:pt x="172" y="184"/>
                    <a:pt x="172" y="184"/>
                    <a:pt x="171" y="185"/>
                  </a:cubicBezTo>
                  <a:cubicBezTo>
                    <a:pt x="171" y="185"/>
                    <a:pt x="171" y="185"/>
                    <a:pt x="170" y="185"/>
                  </a:cubicBezTo>
                  <a:cubicBezTo>
                    <a:pt x="168" y="186"/>
                    <a:pt x="166" y="187"/>
                    <a:pt x="165" y="190"/>
                  </a:cubicBezTo>
                  <a:cubicBezTo>
                    <a:pt x="163" y="194"/>
                    <a:pt x="166" y="199"/>
                    <a:pt x="167" y="200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68" y="202"/>
                    <a:pt x="170" y="204"/>
                    <a:pt x="171" y="205"/>
                  </a:cubicBezTo>
                  <a:cubicBezTo>
                    <a:pt x="172" y="205"/>
                    <a:pt x="174" y="205"/>
                    <a:pt x="175" y="205"/>
                  </a:cubicBezTo>
                  <a:cubicBezTo>
                    <a:pt x="178" y="205"/>
                    <a:pt x="180" y="204"/>
                    <a:pt x="181" y="201"/>
                  </a:cubicBezTo>
                  <a:cubicBezTo>
                    <a:pt x="181" y="201"/>
                    <a:pt x="182" y="199"/>
                    <a:pt x="183" y="199"/>
                  </a:cubicBezTo>
                  <a:cubicBezTo>
                    <a:pt x="183" y="199"/>
                    <a:pt x="183" y="199"/>
                    <a:pt x="183" y="199"/>
                  </a:cubicBezTo>
                  <a:cubicBezTo>
                    <a:pt x="183" y="200"/>
                    <a:pt x="184" y="203"/>
                    <a:pt x="188" y="204"/>
                  </a:cubicBezTo>
                  <a:cubicBezTo>
                    <a:pt x="191" y="204"/>
                    <a:pt x="194" y="202"/>
                    <a:pt x="196" y="200"/>
                  </a:cubicBezTo>
                  <a:cubicBezTo>
                    <a:pt x="197" y="200"/>
                    <a:pt x="198" y="199"/>
                    <a:pt x="199" y="199"/>
                  </a:cubicBezTo>
                  <a:cubicBezTo>
                    <a:pt x="201" y="198"/>
                    <a:pt x="203" y="197"/>
                    <a:pt x="205" y="197"/>
                  </a:cubicBezTo>
                  <a:cubicBezTo>
                    <a:pt x="205" y="196"/>
                    <a:pt x="206" y="196"/>
                    <a:pt x="207" y="196"/>
                  </a:cubicBezTo>
                  <a:cubicBezTo>
                    <a:pt x="207" y="196"/>
                    <a:pt x="207" y="196"/>
                    <a:pt x="207" y="196"/>
                  </a:cubicBezTo>
                  <a:cubicBezTo>
                    <a:pt x="207" y="198"/>
                    <a:pt x="201" y="200"/>
                    <a:pt x="198" y="202"/>
                  </a:cubicBezTo>
                  <a:cubicBezTo>
                    <a:pt x="197" y="202"/>
                    <a:pt x="196" y="203"/>
                    <a:pt x="196" y="203"/>
                  </a:cubicBezTo>
                  <a:cubicBezTo>
                    <a:pt x="193" y="204"/>
                    <a:pt x="190" y="205"/>
                    <a:pt x="187" y="205"/>
                  </a:cubicBezTo>
                  <a:cubicBezTo>
                    <a:pt x="183" y="205"/>
                    <a:pt x="179" y="206"/>
                    <a:pt x="176" y="208"/>
                  </a:cubicBezTo>
                  <a:cubicBezTo>
                    <a:pt x="166" y="213"/>
                    <a:pt x="168" y="219"/>
                    <a:pt x="169" y="224"/>
                  </a:cubicBezTo>
                  <a:cubicBezTo>
                    <a:pt x="170" y="226"/>
                    <a:pt x="170" y="228"/>
                    <a:pt x="170" y="230"/>
                  </a:cubicBezTo>
                  <a:cubicBezTo>
                    <a:pt x="171" y="231"/>
                    <a:pt x="171" y="233"/>
                    <a:pt x="170" y="235"/>
                  </a:cubicBezTo>
                  <a:cubicBezTo>
                    <a:pt x="170" y="236"/>
                    <a:pt x="170" y="238"/>
                    <a:pt x="170" y="241"/>
                  </a:cubicBezTo>
                  <a:cubicBezTo>
                    <a:pt x="170" y="242"/>
                    <a:pt x="170" y="243"/>
                    <a:pt x="171" y="244"/>
                  </a:cubicBezTo>
                  <a:cubicBezTo>
                    <a:pt x="171" y="246"/>
                    <a:pt x="172" y="248"/>
                    <a:pt x="171" y="249"/>
                  </a:cubicBezTo>
                  <a:cubicBezTo>
                    <a:pt x="171" y="250"/>
                    <a:pt x="168" y="250"/>
                    <a:pt x="166" y="250"/>
                  </a:cubicBezTo>
                  <a:cubicBezTo>
                    <a:pt x="164" y="250"/>
                    <a:pt x="163" y="250"/>
                    <a:pt x="163" y="250"/>
                  </a:cubicBezTo>
                  <a:cubicBezTo>
                    <a:pt x="163" y="250"/>
                    <a:pt x="162" y="249"/>
                    <a:pt x="162" y="247"/>
                  </a:cubicBezTo>
                  <a:cubicBezTo>
                    <a:pt x="162" y="246"/>
                    <a:pt x="162" y="245"/>
                    <a:pt x="162" y="244"/>
                  </a:cubicBezTo>
                  <a:cubicBezTo>
                    <a:pt x="163" y="244"/>
                    <a:pt x="163" y="244"/>
                    <a:pt x="164" y="243"/>
                  </a:cubicBezTo>
                  <a:cubicBezTo>
                    <a:pt x="167" y="242"/>
                    <a:pt x="169" y="237"/>
                    <a:pt x="168" y="233"/>
                  </a:cubicBezTo>
                  <a:cubicBezTo>
                    <a:pt x="168" y="230"/>
                    <a:pt x="166" y="227"/>
                    <a:pt x="164" y="226"/>
                  </a:cubicBezTo>
                  <a:cubicBezTo>
                    <a:pt x="162" y="225"/>
                    <a:pt x="160" y="225"/>
                    <a:pt x="159" y="225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7" y="224"/>
                    <a:pt x="158" y="221"/>
                    <a:pt x="158" y="220"/>
                  </a:cubicBezTo>
                  <a:cubicBezTo>
                    <a:pt x="158" y="218"/>
                    <a:pt x="159" y="216"/>
                    <a:pt x="158" y="214"/>
                  </a:cubicBezTo>
                  <a:cubicBezTo>
                    <a:pt x="157" y="210"/>
                    <a:pt x="154" y="209"/>
                    <a:pt x="152" y="209"/>
                  </a:cubicBezTo>
                  <a:cubicBezTo>
                    <a:pt x="151" y="209"/>
                    <a:pt x="150" y="207"/>
                    <a:pt x="149" y="207"/>
                  </a:cubicBezTo>
                  <a:cubicBezTo>
                    <a:pt x="149" y="206"/>
                    <a:pt x="149" y="205"/>
                    <a:pt x="149" y="204"/>
                  </a:cubicBezTo>
                  <a:cubicBezTo>
                    <a:pt x="149" y="202"/>
                    <a:pt x="149" y="198"/>
                    <a:pt x="146" y="196"/>
                  </a:cubicBezTo>
                  <a:cubicBezTo>
                    <a:pt x="145" y="196"/>
                    <a:pt x="144" y="196"/>
                    <a:pt x="143" y="196"/>
                  </a:cubicBezTo>
                  <a:cubicBezTo>
                    <a:pt x="143" y="196"/>
                    <a:pt x="143" y="196"/>
                    <a:pt x="142" y="196"/>
                  </a:cubicBezTo>
                  <a:cubicBezTo>
                    <a:pt x="141" y="196"/>
                    <a:pt x="141" y="196"/>
                    <a:pt x="140" y="196"/>
                  </a:cubicBezTo>
                  <a:cubicBezTo>
                    <a:pt x="138" y="196"/>
                    <a:pt x="137" y="196"/>
                    <a:pt x="136" y="196"/>
                  </a:cubicBezTo>
                  <a:cubicBezTo>
                    <a:pt x="135" y="197"/>
                    <a:pt x="135" y="197"/>
                    <a:pt x="135" y="197"/>
                  </a:cubicBezTo>
                  <a:cubicBezTo>
                    <a:pt x="134" y="198"/>
                    <a:pt x="133" y="198"/>
                    <a:pt x="132" y="198"/>
                  </a:cubicBezTo>
                  <a:cubicBezTo>
                    <a:pt x="131" y="198"/>
                    <a:pt x="131" y="198"/>
                    <a:pt x="130" y="198"/>
                  </a:cubicBezTo>
                  <a:cubicBezTo>
                    <a:pt x="127" y="198"/>
                    <a:pt x="124" y="197"/>
                    <a:pt x="121" y="197"/>
                  </a:cubicBezTo>
                  <a:cubicBezTo>
                    <a:pt x="120" y="197"/>
                    <a:pt x="120" y="196"/>
                    <a:pt x="119" y="196"/>
                  </a:cubicBezTo>
                  <a:cubicBezTo>
                    <a:pt x="118" y="196"/>
                    <a:pt x="116" y="196"/>
                    <a:pt x="115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0" y="195"/>
                    <a:pt x="109" y="194"/>
                  </a:cubicBezTo>
                  <a:cubicBezTo>
                    <a:pt x="108" y="194"/>
                    <a:pt x="106" y="194"/>
                    <a:pt x="105" y="193"/>
                  </a:cubicBezTo>
                  <a:cubicBezTo>
                    <a:pt x="103" y="193"/>
                    <a:pt x="101" y="192"/>
                    <a:pt x="99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7" y="191"/>
                    <a:pt x="97" y="191"/>
                    <a:pt x="96" y="191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5" y="189"/>
                    <a:pt x="95" y="188"/>
                    <a:pt x="93" y="187"/>
                  </a:cubicBezTo>
                  <a:cubicBezTo>
                    <a:pt x="92" y="186"/>
                    <a:pt x="92" y="186"/>
                    <a:pt x="91" y="186"/>
                  </a:cubicBezTo>
                  <a:cubicBezTo>
                    <a:pt x="91" y="186"/>
                    <a:pt x="90" y="186"/>
                    <a:pt x="90" y="185"/>
                  </a:cubicBezTo>
                  <a:cubicBezTo>
                    <a:pt x="89" y="185"/>
                    <a:pt x="89" y="185"/>
                    <a:pt x="88" y="184"/>
                  </a:cubicBezTo>
                  <a:cubicBezTo>
                    <a:pt x="88" y="184"/>
                    <a:pt x="87" y="183"/>
                    <a:pt x="86" y="182"/>
                  </a:cubicBezTo>
                  <a:cubicBezTo>
                    <a:pt x="84" y="182"/>
                    <a:pt x="83" y="181"/>
                    <a:pt x="81" y="181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78" y="179"/>
                    <a:pt x="76" y="178"/>
                    <a:pt x="75" y="177"/>
                  </a:cubicBezTo>
                  <a:cubicBezTo>
                    <a:pt x="78" y="176"/>
                    <a:pt x="79" y="173"/>
                    <a:pt x="79" y="172"/>
                  </a:cubicBezTo>
                  <a:cubicBezTo>
                    <a:pt x="80" y="171"/>
                    <a:pt x="80" y="171"/>
                    <a:pt x="82" y="170"/>
                  </a:cubicBezTo>
                  <a:cubicBezTo>
                    <a:pt x="84" y="170"/>
                    <a:pt x="85" y="170"/>
                    <a:pt x="87" y="170"/>
                  </a:cubicBezTo>
                  <a:cubicBezTo>
                    <a:pt x="89" y="170"/>
                    <a:pt x="91" y="170"/>
                    <a:pt x="92" y="171"/>
                  </a:cubicBezTo>
                  <a:cubicBezTo>
                    <a:pt x="93" y="171"/>
                    <a:pt x="93" y="171"/>
                    <a:pt x="94" y="171"/>
                  </a:cubicBezTo>
                  <a:cubicBezTo>
                    <a:pt x="97" y="171"/>
                    <a:pt x="100" y="169"/>
                    <a:pt x="101" y="166"/>
                  </a:cubicBezTo>
                  <a:cubicBezTo>
                    <a:pt x="103" y="164"/>
                    <a:pt x="102" y="161"/>
                    <a:pt x="101" y="159"/>
                  </a:cubicBezTo>
                  <a:cubicBezTo>
                    <a:pt x="100" y="159"/>
                    <a:pt x="100" y="158"/>
                    <a:pt x="100" y="158"/>
                  </a:cubicBezTo>
                  <a:cubicBezTo>
                    <a:pt x="100" y="154"/>
                    <a:pt x="98" y="150"/>
                    <a:pt x="96" y="148"/>
                  </a:cubicBezTo>
                  <a:cubicBezTo>
                    <a:pt x="95" y="147"/>
                    <a:pt x="95" y="145"/>
                    <a:pt x="94" y="144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3" y="141"/>
                    <a:pt x="90" y="134"/>
                    <a:pt x="85" y="132"/>
                  </a:cubicBezTo>
                  <a:cubicBezTo>
                    <a:pt x="84" y="131"/>
                    <a:pt x="82" y="131"/>
                    <a:pt x="81" y="131"/>
                  </a:cubicBezTo>
                  <a:cubicBezTo>
                    <a:pt x="79" y="131"/>
                    <a:pt x="77" y="131"/>
                    <a:pt x="76" y="131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74" y="132"/>
                    <a:pt x="73" y="131"/>
                    <a:pt x="72" y="130"/>
                  </a:cubicBezTo>
                  <a:cubicBezTo>
                    <a:pt x="71" y="129"/>
                    <a:pt x="71" y="129"/>
                    <a:pt x="71" y="129"/>
                  </a:cubicBezTo>
                  <a:cubicBezTo>
                    <a:pt x="70" y="128"/>
                    <a:pt x="68" y="127"/>
                    <a:pt x="67" y="126"/>
                  </a:cubicBezTo>
                  <a:cubicBezTo>
                    <a:pt x="65" y="124"/>
                    <a:pt x="63" y="123"/>
                    <a:pt x="61" y="121"/>
                  </a:cubicBezTo>
                  <a:cubicBezTo>
                    <a:pt x="59" y="118"/>
                    <a:pt x="57" y="116"/>
                    <a:pt x="56" y="113"/>
                  </a:cubicBezTo>
                  <a:cubicBezTo>
                    <a:pt x="55" y="110"/>
                    <a:pt x="53" y="106"/>
                    <a:pt x="49" y="102"/>
                  </a:cubicBezTo>
                  <a:cubicBezTo>
                    <a:pt x="46" y="100"/>
                    <a:pt x="44" y="99"/>
                    <a:pt x="42" y="98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0" y="97"/>
                    <a:pt x="40" y="96"/>
                    <a:pt x="39" y="95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7" y="91"/>
                    <a:pt x="35" y="89"/>
                    <a:pt x="34" y="86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3" y="257"/>
                    <a:pt x="63" y="257"/>
                    <a:pt x="63" y="257"/>
                  </a:cubicBezTo>
                  <a:cubicBezTo>
                    <a:pt x="74" y="287"/>
                    <a:pt x="101" y="288"/>
                    <a:pt x="103" y="288"/>
                  </a:cubicBezTo>
                  <a:cubicBezTo>
                    <a:pt x="115" y="319"/>
                    <a:pt x="115" y="319"/>
                    <a:pt x="115" y="319"/>
                  </a:cubicBezTo>
                  <a:cubicBezTo>
                    <a:pt x="228" y="374"/>
                    <a:pt x="228" y="374"/>
                    <a:pt x="228" y="374"/>
                  </a:cubicBezTo>
                  <a:cubicBezTo>
                    <a:pt x="224" y="384"/>
                    <a:pt x="215" y="434"/>
                    <a:pt x="200" y="526"/>
                  </a:cubicBezTo>
                  <a:cubicBezTo>
                    <a:pt x="199" y="529"/>
                    <a:pt x="199" y="529"/>
                    <a:pt x="199" y="529"/>
                  </a:cubicBezTo>
                  <a:cubicBezTo>
                    <a:pt x="339" y="547"/>
                    <a:pt x="339" y="547"/>
                    <a:pt x="339" y="547"/>
                  </a:cubicBezTo>
                  <a:cubicBezTo>
                    <a:pt x="339" y="545"/>
                    <a:pt x="339" y="545"/>
                    <a:pt x="339" y="545"/>
                  </a:cubicBezTo>
                  <a:cubicBezTo>
                    <a:pt x="340" y="543"/>
                    <a:pt x="340" y="541"/>
                    <a:pt x="341" y="540"/>
                  </a:cubicBezTo>
                  <a:cubicBezTo>
                    <a:pt x="341" y="538"/>
                    <a:pt x="342" y="537"/>
                    <a:pt x="342" y="535"/>
                  </a:cubicBezTo>
                  <a:cubicBezTo>
                    <a:pt x="342" y="535"/>
                    <a:pt x="343" y="534"/>
                    <a:pt x="343" y="534"/>
                  </a:cubicBezTo>
                  <a:cubicBezTo>
                    <a:pt x="343" y="533"/>
                    <a:pt x="343" y="533"/>
                    <a:pt x="343" y="532"/>
                  </a:cubicBezTo>
                  <a:cubicBezTo>
                    <a:pt x="343" y="531"/>
                    <a:pt x="344" y="531"/>
                    <a:pt x="344" y="530"/>
                  </a:cubicBezTo>
                  <a:cubicBezTo>
                    <a:pt x="345" y="529"/>
                    <a:pt x="346" y="528"/>
                    <a:pt x="346" y="526"/>
                  </a:cubicBezTo>
                  <a:cubicBezTo>
                    <a:pt x="347" y="525"/>
                    <a:pt x="348" y="524"/>
                    <a:pt x="348" y="522"/>
                  </a:cubicBezTo>
                  <a:cubicBezTo>
                    <a:pt x="349" y="519"/>
                    <a:pt x="351" y="516"/>
                    <a:pt x="353" y="514"/>
                  </a:cubicBezTo>
                  <a:cubicBezTo>
                    <a:pt x="353" y="514"/>
                    <a:pt x="353" y="513"/>
                    <a:pt x="354" y="513"/>
                  </a:cubicBezTo>
                  <a:cubicBezTo>
                    <a:pt x="354" y="512"/>
                    <a:pt x="355" y="512"/>
                    <a:pt x="356" y="510"/>
                  </a:cubicBezTo>
                  <a:cubicBezTo>
                    <a:pt x="357" y="509"/>
                    <a:pt x="357" y="507"/>
                    <a:pt x="357" y="506"/>
                  </a:cubicBezTo>
                  <a:cubicBezTo>
                    <a:pt x="357" y="506"/>
                    <a:pt x="357" y="505"/>
                    <a:pt x="357" y="505"/>
                  </a:cubicBezTo>
                  <a:cubicBezTo>
                    <a:pt x="357" y="504"/>
                    <a:pt x="357" y="503"/>
                    <a:pt x="357" y="502"/>
                  </a:cubicBezTo>
                  <a:cubicBezTo>
                    <a:pt x="357" y="500"/>
                    <a:pt x="357" y="497"/>
                    <a:pt x="358" y="496"/>
                  </a:cubicBezTo>
                  <a:cubicBezTo>
                    <a:pt x="360" y="494"/>
                    <a:pt x="362" y="492"/>
                    <a:pt x="364" y="490"/>
                  </a:cubicBezTo>
                  <a:cubicBezTo>
                    <a:pt x="366" y="487"/>
                    <a:pt x="366" y="487"/>
                    <a:pt x="366" y="487"/>
                  </a:cubicBezTo>
                  <a:cubicBezTo>
                    <a:pt x="368" y="485"/>
                    <a:pt x="370" y="484"/>
                    <a:pt x="370" y="480"/>
                  </a:cubicBezTo>
                  <a:cubicBezTo>
                    <a:pt x="370" y="479"/>
                    <a:pt x="370" y="478"/>
                    <a:pt x="370" y="477"/>
                  </a:cubicBezTo>
                  <a:cubicBezTo>
                    <a:pt x="370" y="477"/>
                    <a:pt x="370" y="477"/>
                    <a:pt x="370" y="476"/>
                  </a:cubicBezTo>
                  <a:cubicBezTo>
                    <a:pt x="370" y="476"/>
                    <a:pt x="370" y="476"/>
                    <a:pt x="371" y="476"/>
                  </a:cubicBezTo>
                  <a:cubicBezTo>
                    <a:pt x="372" y="476"/>
                    <a:pt x="374" y="475"/>
                    <a:pt x="375" y="473"/>
                  </a:cubicBezTo>
                  <a:cubicBezTo>
                    <a:pt x="376" y="472"/>
                    <a:pt x="376" y="471"/>
                    <a:pt x="376" y="469"/>
                  </a:cubicBezTo>
                  <a:cubicBezTo>
                    <a:pt x="376" y="469"/>
                    <a:pt x="377" y="468"/>
                    <a:pt x="377" y="468"/>
                  </a:cubicBezTo>
                  <a:cubicBezTo>
                    <a:pt x="377" y="468"/>
                    <a:pt x="378" y="467"/>
                    <a:pt x="378" y="467"/>
                  </a:cubicBezTo>
                  <a:cubicBezTo>
                    <a:pt x="379" y="466"/>
                    <a:pt x="380" y="465"/>
                    <a:pt x="381" y="463"/>
                  </a:cubicBezTo>
                  <a:cubicBezTo>
                    <a:pt x="382" y="462"/>
                    <a:pt x="382" y="462"/>
                    <a:pt x="382" y="461"/>
                  </a:cubicBezTo>
                  <a:cubicBezTo>
                    <a:pt x="383" y="460"/>
                    <a:pt x="383" y="459"/>
                    <a:pt x="385" y="457"/>
                  </a:cubicBezTo>
                  <a:cubicBezTo>
                    <a:pt x="385" y="457"/>
                    <a:pt x="385" y="457"/>
                    <a:pt x="386" y="456"/>
                  </a:cubicBezTo>
                  <a:cubicBezTo>
                    <a:pt x="387" y="456"/>
                    <a:pt x="388" y="455"/>
                    <a:pt x="388" y="453"/>
                  </a:cubicBezTo>
                  <a:cubicBezTo>
                    <a:pt x="389" y="454"/>
                    <a:pt x="391" y="454"/>
                    <a:pt x="392" y="454"/>
                  </a:cubicBezTo>
                  <a:cubicBezTo>
                    <a:pt x="394" y="454"/>
                    <a:pt x="396" y="453"/>
                    <a:pt x="396" y="449"/>
                  </a:cubicBezTo>
                  <a:cubicBezTo>
                    <a:pt x="396" y="448"/>
                    <a:pt x="396" y="448"/>
                    <a:pt x="396" y="447"/>
                  </a:cubicBezTo>
                  <a:cubicBezTo>
                    <a:pt x="397" y="447"/>
                    <a:pt x="397" y="447"/>
                    <a:pt x="398" y="447"/>
                  </a:cubicBezTo>
                  <a:cubicBezTo>
                    <a:pt x="398" y="447"/>
                    <a:pt x="399" y="447"/>
                    <a:pt x="399" y="447"/>
                  </a:cubicBezTo>
                  <a:cubicBezTo>
                    <a:pt x="401" y="448"/>
                    <a:pt x="402" y="448"/>
                    <a:pt x="403" y="448"/>
                  </a:cubicBezTo>
                  <a:cubicBezTo>
                    <a:pt x="405" y="448"/>
                    <a:pt x="407" y="447"/>
                    <a:pt x="408" y="446"/>
                  </a:cubicBezTo>
                  <a:cubicBezTo>
                    <a:pt x="409" y="445"/>
                    <a:pt x="409" y="444"/>
                    <a:pt x="410" y="443"/>
                  </a:cubicBezTo>
                  <a:cubicBezTo>
                    <a:pt x="410" y="443"/>
                    <a:pt x="410" y="443"/>
                    <a:pt x="410" y="443"/>
                  </a:cubicBezTo>
                  <a:cubicBezTo>
                    <a:pt x="411" y="442"/>
                    <a:pt x="411" y="442"/>
                    <a:pt x="412" y="442"/>
                  </a:cubicBezTo>
                  <a:cubicBezTo>
                    <a:pt x="413" y="441"/>
                    <a:pt x="413" y="441"/>
                    <a:pt x="413" y="441"/>
                  </a:cubicBezTo>
                  <a:cubicBezTo>
                    <a:pt x="415" y="440"/>
                    <a:pt x="418" y="438"/>
                    <a:pt x="418" y="434"/>
                  </a:cubicBezTo>
                  <a:cubicBezTo>
                    <a:pt x="419" y="431"/>
                    <a:pt x="419" y="428"/>
                    <a:pt x="418" y="426"/>
                  </a:cubicBezTo>
                  <a:cubicBezTo>
                    <a:pt x="417" y="423"/>
                    <a:pt x="416" y="420"/>
                    <a:pt x="414" y="418"/>
                  </a:cubicBezTo>
                  <a:cubicBezTo>
                    <a:pt x="414" y="418"/>
                    <a:pt x="414" y="418"/>
                    <a:pt x="415" y="418"/>
                  </a:cubicBezTo>
                  <a:cubicBezTo>
                    <a:pt x="415" y="418"/>
                    <a:pt x="415" y="418"/>
                    <a:pt x="415" y="418"/>
                  </a:cubicBezTo>
                  <a:cubicBezTo>
                    <a:pt x="419" y="418"/>
                    <a:pt x="424" y="416"/>
                    <a:pt x="427" y="413"/>
                  </a:cubicBezTo>
                  <a:cubicBezTo>
                    <a:pt x="428" y="411"/>
                    <a:pt x="429" y="408"/>
                    <a:pt x="430" y="405"/>
                  </a:cubicBezTo>
                  <a:cubicBezTo>
                    <a:pt x="431" y="399"/>
                    <a:pt x="432" y="397"/>
                    <a:pt x="434" y="397"/>
                  </a:cubicBezTo>
                  <a:cubicBezTo>
                    <a:pt x="435" y="397"/>
                    <a:pt x="435" y="397"/>
                    <a:pt x="435" y="397"/>
                  </a:cubicBezTo>
                  <a:cubicBezTo>
                    <a:pt x="437" y="397"/>
                    <a:pt x="438" y="398"/>
                    <a:pt x="441" y="399"/>
                  </a:cubicBezTo>
                  <a:cubicBezTo>
                    <a:pt x="443" y="400"/>
                    <a:pt x="446" y="401"/>
                    <a:pt x="449" y="401"/>
                  </a:cubicBezTo>
                  <a:cubicBezTo>
                    <a:pt x="451" y="401"/>
                    <a:pt x="452" y="401"/>
                    <a:pt x="453" y="400"/>
                  </a:cubicBezTo>
                  <a:cubicBezTo>
                    <a:pt x="461" y="398"/>
                    <a:pt x="464" y="391"/>
                    <a:pt x="466" y="385"/>
                  </a:cubicBezTo>
                  <a:cubicBezTo>
                    <a:pt x="468" y="380"/>
                    <a:pt x="471" y="375"/>
                    <a:pt x="474" y="370"/>
                  </a:cubicBezTo>
                  <a:cubicBezTo>
                    <a:pt x="474" y="369"/>
                    <a:pt x="474" y="369"/>
                    <a:pt x="474" y="369"/>
                  </a:cubicBezTo>
                  <a:cubicBezTo>
                    <a:pt x="476" y="367"/>
                    <a:pt x="478" y="364"/>
                    <a:pt x="479" y="360"/>
                  </a:cubicBezTo>
                  <a:cubicBezTo>
                    <a:pt x="479" y="359"/>
                    <a:pt x="480" y="358"/>
                    <a:pt x="480" y="357"/>
                  </a:cubicBezTo>
                  <a:cubicBezTo>
                    <a:pt x="480" y="356"/>
                    <a:pt x="480" y="356"/>
                    <a:pt x="480" y="355"/>
                  </a:cubicBezTo>
                  <a:cubicBezTo>
                    <a:pt x="480" y="355"/>
                    <a:pt x="480" y="355"/>
                    <a:pt x="480" y="355"/>
                  </a:cubicBezTo>
                  <a:cubicBezTo>
                    <a:pt x="480" y="353"/>
                    <a:pt x="481" y="351"/>
                    <a:pt x="479" y="349"/>
                  </a:cubicBezTo>
                  <a:cubicBezTo>
                    <a:pt x="478" y="348"/>
                    <a:pt x="478" y="347"/>
                    <a:pt x="477" y="347"/>
                  </a:cubicBezTo>
                  <a:cubicBezTo>
                    <a:pt x="478" y="346"/>
                    <a:pt x="478" y="345"/>
                    <a:pt x="479" y="343"/>
                  </a:cubicBezTo>
                  <a:cubicBezTo>
                    <a:pt x="479" y="343"/>
                    <a:pt x="479" y="342"/>
                    <a:pt x="479" y="342"/>
                  </a:cubicBezTo>
                  <a:cubicBezTo>
                    <a:pt x="479" y="341"/>
                    <a:pt x="479" y="341"/>
                    <a:pt x="480" y="340"/>
                  </a:cubicBezTo>
                  <a:cubicBezTo>
                    <a:pt x="482" y="339"/>
                    <a:pt x="484" y="337"/>
                    <a:pt x="486" y="335"/>
                  </a:cubicBezTo>
                  <a:cubicBezTo>
                    <a:pt x="487" y="333"/>
                    <a:pt x="488" y="331"/>
                    <a:pt x="488" y="328"/>
                  </a:cubicBezTo>
                  <a:cubicBezTo>
                    <a:pt x="488" y="327"/>
                    <a:pt x="488" y="326"/>
                    <a:pt x="489" y="325"/>
                  </a:cubicBezTo>
                  <a:cubicBezTo>
                    <a:pt x="489" y="324"/>
                    <a:pt x="490" y="324"/>
                    <a:pt x="491" y="323"/>
                  </a:cubicBezTo>
                  <a:cubicBezTo>
                    <a:pt x="493" y="322"/>
                    <a:pt x="495" y="320"/>
                    <a:pt x="496" y="316"/>
                  </a:cubicBezTo>
                  <a:cubicBezTo>
                    <a:pt x="496" y="313"/>
                    <a:pt x="495" y="310"/>
                    <a:pt x="492" y="309"/>
                  </a:cubicBezTo>
                  <a:cubicBezTo>
                    <a:pt x="491" y="308"/>
                    <a:pt x="490" y="308"/>
                    <a:pt x="489" y="308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7"/>
                    <a:pt x="485" y="306"/>
                    <a:pt x="484" y="305"/>
                  </a:cubicBezTo>
                  <a:cubicBezTo>
                    <a:pt x="482" y="303"/>
                    <a:pt x="482" y="302"/>
                    <a:pt x="482" y="302"/>
                  </a:cubicBezTo>
                  <a:cubicBezTo>
                    <a:pt x="483" y="302"/>
                    <a:pt x="485" y="302"/>
                    <a:pt x="486" y="302"/>
                  </a:cubicBezTo>
                  <a:cubicBezTo>
                    <a:pt x="487" y="302"/>
                    <a:pt x="487" y="302"/>
                    <a:pt x="487" y="302"/>
                  </a:cubicBezTo>
                  <a:cubicBezTo>
                    <a:pt x="488" y="302"/>
                    <a:pt x="489" y="302"/>
                    <a:pt x="490" y="302"/>
                  </a:cubicBezTo>
                  <a:cubicBezTo>
                    <a:pt x="491" y="302"/>
                    <a:pt x="492" y="301"/>
                    <a:pt x="493" y="301"/>
                  </a:cubicBezTo>
                  <a:cubicBezTo>
                    <a:pt x="495" y="301"/>
                    <a:pt x="496" y="300"/>
                    <a:pt x="498" y="300"/>
                  </a:cubicBezTo>
                  <a:cubicBezTo>
                    <a:pt x="499" y="305"/>
                    <a:pt x="502" y="312"/>
                    <a:pt x="509" y="313"/>
                  </a:cubicBezTo>
                  <a:cubicBezTo>
                    <a:pt x="510" y="313"/>
                    <a:pt x="510" y="313"/>
                    <a:pt x="510" y="313"/>
                  </a:cubicBezTo>
                  <a:cubicBezTo>
                    <a:pt x="510" y="313"/>
                    <a:pt x="511" y="313"/>
                    <a:pt x="511" y="313"/>
                  </a:cubicBezTo>
                  <a:cubicBezTo>
                    <a:pt x="513" y="313"/>
                    <a:pt x="514" y="313"/>
                    <a:pt x="516" y="311"/>
                  </a:cubicBezTo>
                  <a:cubicBezTo>
                    <a:pt x="517" y="310"/>
                    <a:pt x="517" y="309"/>
                    <a:pt x="517" y="308"/>
                  </a:cubicBezTo>
                  <a:cubicBezTo>
                    <a:pt x="517" y="308"/>
                    <a:pt x="517" y="308"/>
                    <a:pt x="517" y="308"/>
                  </a:cubicBezTo>
                  <a:cubicBezTo>
                    <a:pt x="518" y="308"/>
                    <a:pt x="519" y="309"/>
                    <a:pt x="520" y="309"/>
                  </a:cubicBezTo>
                  <a:cubicBezTo>
                    <a:pt x="521" y="309"/>
                    <a:pt x="521" y="309"/>
                    <a:pt x="522" y="309"/>
                  </a:cubicBezTo>
                  <a:cubicBezTo>
                    <a:pt x="523" y="308"/>
                    <a:pt x="525" y="307"/>
                    <a:pt x="526" y="305"/>
                  </a:cubicBezTo>
                  <a:cubicBezTo>
                    <a:pt x="526" y="304"/>
                    <a:pt x="526" y="304"/>
                    <a:pt x="526" y="303"/>
                  </a:cubicBezTo>
                  <a:cubicBezTo>
                    <a:pt x="527" y="304"/>
                    <a:pt x="528" y="304"/>
                    <a:pt x="528" y="304"/>
                  </a:cubicBezTo>
                  <a:cubicBezTo>
                    <a:pt x="529" y="305"/>
                    <a:pt x="530" y="305"/>
                    <a:pt x="531" y="305"/>
                  </a:cubicBezTo>
                  <a:cubicBezTo>
                    <a:pt x="535" y="305"/>
                    <a:pt x="537" y="301"/>
                    <a:pt x="538" y="299"/>
                  </a:cubicBezTo>
                  <a:cubicBezTo>
                    <a:pt x="539" y="298"/>
                    <a:pt x="539" y="297"/>
                    <a:pt x="540" y="297"/>
                  </a:cubicBezTo>
                  <a:cubicBezTo>
                    <a:pt x="541" y="296"/>
                    <a:pt x="541" y="295"/>
                    <a:pt x="542" y="294"/>
                  </a:cubicBezTo>
                  <a:cubicBezTo>
                    <a:pt x="542" y="293"/>
                    <a:pt x="543" y="293"/>
                    <a:pt x="543" y="292"/>
                  </a:cubicBezTo>
                  <a:cubicBezTo>
                    <a:pt x="544" y="292"/>
                    <a:pt x="545" y="291"/>
                    <a:pt x="545" y="291"/>
                  </a:cubicBezTo>
                  <a:cubicBezTo>
                    <a:pt x="547" y="290"/>
                    <a:pt x="549" y="289"/>
                    <a:pt x="550" y="286"/>
                  </a:cubicBezTo>
                  <a:cubicBezTo>
                    <a:pt x="551" y="285"/>
                    <a:pt x="551" y="284"/>
                    <a:pt x="552" y="283"/>
                  </a:cubicBezTo>
                  <a:cubicBezTo>
                    <a:pt x="552" y="281"/>
                    <a:pt x="552" y="280"/>
                    <a:pt x="553" y="280"/>
                  </a:cubicBezTo>
                  <a:cubicBezTo>
                    <a:pt x="553" y="279"/>
                    <a:pt x="554" y="279"/>
                    <a:pt x="555" y="278"/>
                  </a:cubicBezTo>
                  <a:cubicBezTo>
                    <a:pt x="556" y="278"/>
                    <a:pt x="558" y="277"/>
                    <a:pt x="559" y="276"/>
                  </a:cubicBezTo>
                  <a:cubicBezTo>
                    <a:pt x="562" y="272"/>
                    <a:pt x="562" y="268"/>
                    <a:pt x="561" y="264"/>
                  </a:cubicBezTo>
                  <a:cubicBezTo>
                    <a:pt x="561" y="263"/>
                    <a:pt x="561" y="262"/>
                    <a:pt x="561" y="261"/>
                  </a:cubicBezTo>
                  <a:cubicBezTo>
                    <a:pt x="561" y="261"/>
                    <a:pt x="561" y="260"/>
                    <a:pt x="561" y="260"/>
                  </a:cubicBezTo>
                  <a:cubicBezTo>
                    <a:pt x="562" y="259"/>
                    <a:pt x="562" y="257"/>
                    <a:pt x="561" y="255"/>
                  </a:cubicBezTo>
                  <a:cubicBezTo>
                    <a:pt x="560" y="253"/>
                    <a:pt x="558" y="251"/>
                    <a:pt x="556" y="248"/>
                  </a:cubicBezTo>
                  <a:cubicBezTo>
                    <a:pt x="555" y="247"/>
                    <a:pt x="554" y="246"/>
                    <a:pt x="552" y="244"/>
                  </a:cubicBezTo>
                  <a:cubicBezTo>
                    <a:pt x="551" y="242"/>
                    <a:pt x="550" y="241"/>
                    <a:pt x="549" y="239"/>
                  </a:cubicBezTo>
                  <a:cubicBezTo>
                    <a:pt x="548" y="238"/>
                    <a:pt x="547" y="237"/>
                    <a:pt x="547" y="235"/>
                  </a:cubicBezTo>
                  <a:cubicBezTo>
                    <a:pt x="547" y="234"/>
                    <a:pt x="546" y="232"/>
                    <a:pt x="545" y="231"/>
                  </a:cubicBezTo>
                  <a:cubicBezTo>
                    <a:pt x="545" y="230"/>
                    <a:pt x="544" y="229"/>
                    <a:pt x="543" y="228"/>
                  </a:cubicBezTo>
                  <a:cubicBezTo>
                    <a:pt x="542" y="227"/>
                    <a:pt x="540" y="224"/>
                    <a:pt x="540" y="223"/>
                  </a:cubicBezTo>
                  <a:cubicBezTo>
                    <a:pt x="540" y="223"/>
                    <a:pt x="540" y="223"/>
                    <a:pt x="540" y="223"/>
                  </a:cubicBezTo>
                  <a:cubicBezTo>
                    <a:pt x="540" y="223"/>
                    <a:pt x="541" y="223"/>
                    <a:pt x="541" y="223"/>
                  </a:cubicBezTo>
                  <a:cubicBezTo>
                    <a:pt x="542" y="223"/>
                    <a:pt x="543" y="223"/>
                    <a:pt x="544" y="223"/>
                  </a:cubicBezTo>
                  <a:cubicBezTo>
                    <a:pt x="546" y="223"/>
                    <a:pt x="547" y="222"/>
                    <a:pt x="549" y="221"/>
                  </a:cubicBezTo>
                  <a:cubicBezTo>
                    <a:pt x="550" y="220"/>
                    <a:pt x="551" y="218"/>
                    <a:pt x="553" y="217"/>
                  </a:cubicBezTo>
                  <a:cubicBezTo>
                    <a:pt x="555" y="214"/>
                    <a:pt x="556" y="212"/>
                    <a:pt x="556" y="209"/>
                  </a:cubicBezTo>
                  <a:cubicBezTo>
                    <a:pt x="556" y="203"/>
                    <a:pt x="552" y="203"/>
                    <a:pt x="550" y="203"/>
                  </a:cubicBezTo>
                  <a:cubicBezTo>
                    <a:pt x="549" y="203"/>
                    <a:pt x="549" y="203"/>
                    <a:pt x="548" y="202"/>
                  </a:cubicBezTo>
                  <a:cubicBezTo>
                    <a:pt x="548" y="202"/>
                    <a:pt x="548" y="202"/>
                    <a:pt x="548" y="202"/>
                  </a:cubicBezTo>
                  <a:cubicBezTo>
                    <a:pt x="549" y="200"/>
                    <a:pt x="552" y="197"/>
                    <a:pt x="551" y="193"/>
                  </a:cubicBezTo>
                  <a:cubicBezTo>
                    <a:pt x="551" y="192"/>
                    <a:pt x="550" y="190"/>
                    <a:pt x="548" y="189"/>
                  </a:cubicBezTo>
                  <a:cubicBezTo>
                    <a:pt x="546" y="188"/>
                    <a:pt x="544" y="187"/>
                    <a:pt x="542" y="187"/>
                  </a:cubicBezTo>
                  <a:cubicBezTo>
                    <a:pt x="540" y="187"/>
                    <a:pt x="539" y="186"/>
                    <a:pt x="538" y="185"/>
                  </a:cubicBezTo>
                  <a:cubicBezTo>
                    <a:pt x="537" y="185"/>
                    <a:pt x="536" y="184"/>
                    <a:pt x="536" y="184"/>
                  </a:cubicBezTo>
                  <a:cubicBezTo>
                    <a:pt x="535" y="183"/>
                    <a:pt x="534" y="181"/>
                    <a:pt x="533" y="180"/>
                  </a:cubicBezTo>
                  <a:cubicBezTo>
                    <a:pt x="532" y="180"/>
                    <a:pt x="532" y="180"/>
                    <a:pt x="532" y="180"/>
                  </a:cubicBezTo>
                  <a:cubicBezTo>
                    <a:pt x="532" y="180"/>
                    <a:pt x="532" y="179"/>
                    <a:pt x="532" y="179"/>
                  </a:cubicBezTo>
                  <a:cubicBezTo>
                    <a:pt x="533" y="176"/>
                    <a:pt x="533" y="174"/>
                    <a:pt x="532" y="173"/>
                  </a:cubicBezTo>
                  <a:cubicBezTo>
                    <a:pt x="531" y="172"/>
                    <a:pt x="530" y="170"/>
                    <a:pt x="526" y="170"/>
                  </a:cubicBezTo>
                  <a:cubicBezTo>
                    <a:pt x="523" y="170"/>
                    <a:pt x="520" y="171"/>
                    <a:pt x="519" y="172"/>
                  </a:cubicBezTo>
                  <a:cubicBezTo>
                    <a:pt x="518" y="173"/>
                    <a:pt x="517" y="173"/>
                    <a:pt x="516" y="173"/>
                  </a:cubicBezTo>
                  <a:cubicBezTo>
                    <a:pt x="515" y="173"/>
                    <a:pt x="515" y="173"/>
                    <a:pt x="514" y="173"/>
                  </a:cubicBezTo>
                  <a:cubicBezTo>
                    <a:pt x="513" y="172"/>
                    <a:pt x="513" y="172"/>
                    <a:pt x="512" y="171"/>
                  </a:cubicBezTo>
                  <a:cubicBezTo>
                    <a:pt x="511" y="170"/>
                    <a:pt x="510" y="169"/>
                    <a:pt x="508" y="168"/>
                  </a:cubicBezTo>
                  <a:cubicBezTo>
                    <a:pt x="508" y="168"/>
                    <a:pt x="508" y="168"/>
                    <a:pt x="507" y="168"/>
                  </a:cubicBezTo>
                  <a:cubicBezTo>
                    <a:pt x="509" y="168"/>
                    <a:pt x="510" y="168"/>
                    <a:pt x="511" y="168"/>
                  </a:cubicBezTo>
                  <a:cubicBezTo>
                    <a:pt x="513" y="168"/>
                    <a:pt x="516" y="168"/>
                    <a:pt x="518" y="167"/>
                  </a:cubicBezTo>
                  <a:cubicBezTo>
                    <a:pt x="519" y="167"/>
                    <a:pt x="520" y="167"/>
                    <a:pt x="520" y="167"/>
                  </a:cubicBezTo>
                  <a:cubicBezTo>
                    <a:pt x="521" y="167"/>
                    <a:pt x="522" y="167"/>
                    <a:pt x="524" y="168"/>
                  </a:cubicBezTo>
                  <a:cubicBezTo>
                    <a:pt x="525" y="168"/>
                    <a:pt x="526" y="169"/>
                    <a:pt x="526" y="169"/>
                  </a:cubicBezTo>
                  <a:cubicBezTo>
                    <a:pt x="528" y="170"/>
                    <a:pt x="530" y="170"/>
                    <a:pt x="531" y="170"/>
                  </a:cubicBezTo>
                  <a:cubicBezTo>
                    <a:pt x="535" y="170"/>
                    <a:pt x="538" y="168"/>
                    <a:pt x="540" y="165"/>
                  </a:cubicBezTo>
                  <a:cubicBezTo>
                    <a:pt x="543" y="162"/>
                    <a:pt x="547" y="160"/>
                    <a:pt x="551" y="160"/>
                  </a:cubicBezTo>
                  <a:cubicBezTo>
                    <a:pt x="552" y="160"/>
                    <a:pt x="554" y="161"/>
                    <a:pt x="555" y="161"/>
                  </a:cubicBezTo>
                  <a:cubicBezTo>
                    <a:pt x="557" y="161"/>
                    <a:pt x="558" y="162"/>
                    <a:pt x="560" y="162"/>
                  </a:cubicBezTo>
                  <a:cubicBezTo>
                    <a:pt x="563" y="163"/>
                    <a:pt x="567" y="165"/>
                    <a:pt x="571" y="165"/>
                  </a:cubicBezTo>
                  <a:cubicBezTo>
                    <a:pt x="573" y="165"/>
                    <a:pt x="575" y="164"/>
                    <a:pt x="577" y="164"/>
                  </a:cubicBezTo>
                  <a:cubicBezTo>
                    <a:pt x="581" y="162"/>
                    <a:pt x="582" y="159"/>
                    <a:pt x="582" y="157"/>
                  </a:cubicBezTo>
                  <a:cubicBezTo>
                    <a:pt x="583" y="152"/>
                    <a:pt x="579" y="147"/>
                    <a:pt x="578" y="146"/>
                  </a:cubicBezTo>
                  <a:cubicBezTo>
                    <a:pt x="579" y="146"/>
                    <a:pt x="579" y="147"/>
                    <a:pt x="580" y="147"/>
                  </a:cubicBezTo>
                  <a:cubicBezTo>
                    <a:pt x="582" y="147"/>
                    <a:pt x="583" y="148"/>
                    <a:pt x="585" y="148"/>
                  </a:cubicBezTo>
                  <a:cubicBezTo>
                    <a:pt x="585" y="148"/>
                    <a:pt x="586" y="148"/>
                    <a:pt x="586" y="148"/>
                  </a:cubicBezTo>
                  <a:cubicBezTo>
                    <a:pt x="587" y="147"/>
                    <a:pt x="587" y="147"/>
                    <a:pt x="588" y="147"/>
                  </a:cubicBezTo>
                  <a:cubicBezTo>
                    <a:pt x="588" y="147"/>
                    <a:pt x="589" y="148"/>
                    <a:pt x="589" y="148"/>
                  </a:cubicBezTo>
                  <a:cubicBezTo>
                    <a:pt x="589" y="148"/>
                    <a:pt x="589" y="148"/>
                    <a:pt x="589" y="148"/>
                  </a:cubicBezTo>
                  <a:cubicBezTo>
                    <a:pt x="589" y="148"/>
                    <a:pt x="589" y="148"/>
                    <a:pt x="589" y="150"/>
                  </a:cubicBezTo>
                  <a:cubicBezTo>
                    <a:pt x="589" y="150"/>
                    <a:pt x="589" y="151"/>
                    <a:pt x="589" y="151"/>
                  </a:cubicBezTo>
                  <a:cubicBezTo>
                    <a:pt x="589" y="153"/>
                    <a:pt x="588" y="157"/>
                    <a:pt x="591" y="160"/>
                  </a:cubicBezTo>
                  <a:cubicBezTo>
                    <a:pt x="592" y="160"/>
                    <a:pt x="594" y="161"/>
                    <a:pt x="595" y="161"/>
                  </a:cubicBezTo>
                  <a:cubicBezTo>
                    <a:pt x="596" y="161"/>
                    <a:pt x="597" y="161"/>
                    <a:pt x="598" y="160"/>
                  </a:cubicBezTo>
                  <a:cubicBezTo>
                    <a:pt x="599" y="160"/>
                    <a:pt x="599" y="160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160"/>
                    <a:pt x="601" y="161"/>
                    <a:pt x="601" y="162"/>
                  </a:cubicBezTo>
                  <a:cubicBezTo>
                    <a:pt x="601" y="163"/>
                    <a:pt x="601" y="163"/>
                    <a:pt x="601" y="163"/>
                  </a:cubicBezTo>
                  <a:cubicBezTo>
                    <a:pt x="601" y="167"/>
                    <a:pt x="603" y="168"/>
                    <a:pt x="606" y="168"/>
                  </a:cubicBezTo>
                  <a:cubicBezTo>
                    <a:pt x="606" y="168"/>
                    <a:pt x="607" y="169"/>
                    <a:pt x="607" y="169"/>
                  </a:cubicBezTo>
                  <a:cubicBezTo>
                    <a:pt x="608" y="169"/>
                    <a:pt x="608" y="170"/>
                    <a:pt x="609" y="170"/>
                  </a:cubicBezTo>
                  <a:cubicBezTo>
                    <a:pt x="610" y="171"/>
                    <a:pt x="611" y="173"/>
                    <a:pt x="613" y="174"/>
                  </a:cubicBezTo>
                  <a:cubicBezTo>
                    <a:pt x="615" y="174"/>
                    <a:pt x="617" y="174"/>
                    <a:pt x="618" y="174"/>
                  </a:cubicBezTo>
                  <a:cubicBezTo>
                    <a:pt x="620" y="174"/>
                    <a:pt x="621" y="174"/>
                    <a:pt x="622" y="175"/>
                  </a:cubicBezTo>
                  <a:cubicBezTo>
                    <a:pt x="623" y="177"/>
                    <a:pt x="623" y="178"/>
                    <a:pt x="623" y="179"/>
                  </a:cubicBezTo>
                  <a:cubicBezTo>
                    <a:pt x="623" y="179"/>
                    <a:pt x="622" y="180"/>
                    <a:pt x="622" y="181"/>
                  </a:cubicBezTo>
                  <a:cubicBezTo>
                    <a:pt x="621" y="181"/>
                    <a:pt x="620" y="181"/>
                    <a:pt x="619" y="182"/>
                  </a:cubicBezTo>
                  <a:cubicBezTo>
                    <a:pt x="617" y="182"/>
                    <a:pt x="614" y="183"/>
                    <a:pt x="612" y="187"/>
                  </a:cubicBezTo>
                  <a:cubicBezTo>
                    <a:pt x="611" y="190"/>
                    <a:pt x="611" y="197"/>
                    <a:pt x="613" y="200"/>
                  </a:cubicBezTo>
                  <a:cubicBezTo>
                    <a:pt x="614" y="202"/>
                    <a:pt x="616" y="203"/>
                    <a:pt x="618" y="203"/>
                  </a:cubicBezTo>
                  <a:cubicBezTo>
                    <a:pt x="619" y="203"/>
                    <a:pt x="621" y="203"/>
                    <a:pt x="622" y="202"/>
                  </a:cubicBezTo>
                  <a:cubicBezTo>
                    <a:pt x="626" y="199"/>
                    <a:pt x="628" y="195"/>
                    <a:pt x="630" y="192"/>
                  </a:cubicBezTo>
                  <a:cubicBezTo>
                    <a:pt x="631" y="189"/>
                    <a:pt x="633" y="187"/>
                    <a:pt x="635" y="185"/>
                  </a:cubicBezTo>
                  <a:cubicBezTo>
                    <a:pt x="636" y="185"/>
                    <a:pt x="638" y="184"/>
                    <a:pt x="638" y="184"/>
                  </a:cubicBezTo>
                  <a:cubicBezTo>
                    <a:pt x="638" y="184"/>
                    <a:pt x="638" y="185"/>
                    <a:pt x="638" y="185"/>
                  </a:cubicBezTo>
                  <a:cubicBezTo>
                    <a:pt x="638" y="187"/>
                    <a:pt x="638" y="188"/>
                    <a:pt x="638" y="189"/>
                  </a:cubicBezTo>
                  <a:cubicBezTo>
                    <a:pt x="638" y="192"/>
                    <a:pt x="639" y="194"/>
                    <a:pt x="641" y="197"/>
                  </a:cubicBezTo>
                  <a:cubicBezTo>
                    <a:pt x="643" y="198"/>
                    <a:pt x="646" y="201"/>
                    <a:pt x="649" y="201"/>
                  </a:cubicBezTo>
                  <a:cubicBezTo>
                    <a:pt x="650" y="201"/>
                    <a:pt x="650" y="201"/>
                    <a:pt x="650" y="201"/>
                  </a:cubicBezTo>
                  <a:cubicBezTo>
                    <a:pt x="650" y="201"/>
                    <a:pt x="650" y="201"/>
                    <a:pt x="650" y="201"/>
                  </a:cubicBezTo>
                  <a:cubicBezTo>
                    <a:pt x="652" y="201"/>
                    <a:pt x="652" y="200"/>
                    <a:pt x="653" y="200"/>
                  </a:cubicBezTo>
                  <a:cubicBezTo>
                    <a:pt x="653" y="205"/>
                    <a:pt x="656" y="207"/>
                    <a:pt x="657" y="207"/>
                  </a:cubicBezTo>
                  <a:cubicBezTo>
                    <a:pt x="658" y="208"/>
                    <a:pt x="659" y="208"/>
                    <a:pt x="660" y="208"/>
                  </a:cubicBezTo>
                  <a:cubicBezTo>
                    <a:pt x="661" y="208"/>
                    <a:pt x="662" y="208"/>
                    <a:pt x="663" y="207"/>
                  </a:cubicBezTo>
                  <a:cubicBezTo>
                    <a:pt x="664" y="207"/>
                    <a:pt x="664" y="207"/>
                    <a:pt x="665" y="207"/>
                  </a:cubicBezTo>
                  <a:cubicBezTo>
                    <a:pt x="665" y="207"/>
                    <a:pt x="665" y="207"/>
                    <a:pt x="665" y="207"/>
                  </a:cubicBezTo>
                  <a:cubicBezTo>
                    <a:pt x="667" y="208"/>
                    <a:pt x="669" y="212"/>
                    <a:pt x="671" y="215"/>
                  </a:cubicBezTo>
                  <a:cubicBezTo>
                    <a:pt x="672" y="217"/>
                    <a:pt x="673" y="219"/>
                    <a:pt x="675" y="221"/>
                  </a:cubicBezTo>
                  <a:cubicBezTo>
                    <a:pt x="677" y="223"/>
                    <a:pt x="677" y="223"/>
                    <a:pt x="677" y="223"/>
                  </a:cubicBezTo>
                  <a:cubicBezTo>
                    <a:pt x="679" y="226"/>
                    <a:pt x="682" y="229"/>
                    <a:pt x="684" y="233"/>
                  </a:cubicBezTo>
                  <a:cubicBezTo>
                    <a:pt x="685" y="236"/>
                    <a:pt x="687" y="241"/>
                    <a:pt x="686" y="244"/>
                  </a:cubicBezTo>
                  <a:cubicBezTo>
                    <a:pt x="686" y="245"/>
                    <a:pt x="685" y="246"/>
                    <a:pt x="684" y="248"/>
                  </a:cubicBezTo>
                  <a:cubicBezTo>
                    <a:pt x="682" y="250"/>
                    <a:pt x="680" y="252"/>
                    <a:pt x="680" y="256"/>
                  </a:cubicBezTo>
                  <a:cubicBezTo>
                    <a:pt x="680" y="258"/>
                    <a:pt x="680" y="260"/>
                    <a:pt x="682" y="262"/>
                  </a:cubicBezTo>
                  <a:cubicBezTo>
                    <a:pt x="680" y="262"/>
                    <a:pt x="678" y="263"/>
                    <a:pt x="677" y="265"/>
                  </a:cubicBezTo>
                  <a:cubicBezTo>
                    <a:pt x="676" y="266"/>
                    <a:pt x="675" y="268"/>
                    <a:pt x="675" y="269"/>
                  </a:cubicBezTo>
                  <a:cubicBezTo>
                    <a:pt x="675" y="270"/>
                    <a:pt x="674" y="271"/>
                    <a:pt x="674" y="271"/>
                  </a:cubicBezTo>
                  <a:cubicBezTo>
                    <a:pt x="673" y="273"/>
                    <a:pt x="672" y="275"/>
                    <a:pt x="671" y="277"/>
                  </a:cubicBezTo>
                  <a:cubicBezTo>
                    <a:pt x="669" y="281"/>
                    <a:pt x="666" y="285"/>
                    <a:pt x="667" y="290"/>
                  </a:cubicBezTo>
                  <a:cubicBezTo>
                    <a:pt x="669" y="296"/>
                    <a:pt x="674" y="298"/>
                    <a:pt x="678" y="300"/>
                  </a:cubicBezTo>
                  <a:cubicBezTo>
                    <a:pt x="681" y="302"/>
                    <a:pt x="684" y="303"/>
                    <a:pt x="686" y="305"/>
                  </a:cubicBezTo>
                  <a:cubicBezTo>
                    <a:pt x="686" y="306"/>
                    <a:pt x="686" y="306"/>
                    <a:pt x="686" y="307"/>
                  </a:cubicBezTo>
                  <a:cubicBezTo>
                    <a:pt x="686" y="307"/>
                    <a:pt x="684" y="308"/>
                    <a:pt x="681" y="309"/>
                  </a:cubicBezTo>
                  <a:cubicBezTo>
                    <a:pt x="680" y="309"/>
                    <a:pt x="680" y="309"/>
                    <a:pt x="679" y="309"/>
                  </a:cubicBezTo>
                  <a:cubicBezTo>
                    <a:pt x="678" y="310"/>
                    <a:pt x="676" y="310"/>
                    <a:pt x="675" y="310"/>
                  </a:cubicBezTo>
                  <a:cubicBezTo>
                    <a:pt x="672" y="312"/>
                    <a:pt x="671" y="314"/>
                    <a:pt x="669" y="315"/>
                  </a:cubicBezTo>
                  <a:cubicBezTo>
                    <a:pt x="669" y="316"/>
                    <a:pt x="668" y="317"/>
                    <a:pt x="668" y="317"/>
                  </a:cubicBezTo>
                  <a:cubicBezTo>
                    <a:pt x="667" y="318"/>
                    <a:pt x="666" y="319"/>
                    <a:pt x="665" y="320"/>
                  </a:cubicBezTo>
                  <a:cubicBezTo>
                    <a:pt x="664" y="321"/>
                    <a:pt x="664" y="321"/>
                    <a:pt x="664" y="321"/>
                  </a:cubicBezTo>
                  <a:cubicBezTo>
                    <a:pt x="662" y="322"/>
                    <a:pt x="659" y="323"/>
                    <a:pt x="655" y="323"/>
                  </a:cubicBezTo>
                  <a:cubicBezTo>
                    <a:pt x="655" y="323"/>
                    <a:pt x="655" y="323"/>
                    <a:pt x="655" y="323"/>
                  </a:cubicBezTo>
                  <a:cubicBezTo>
                    <a:pt x="652" y="323"/>
                    <a:pt x="649" y="322"/>
                    <a:pt x="645" y="322"/>
                  </a:cubicBezTo>
                  <a:cubicBezTo>
                    <a:pt x="642" y="321"/>
                    <a:pt x="638" y="321"/>
                    <a:pt x="634" y="321"/>
                  </a:cubicBezTo>
                  <a:cubicBezTo>
                    <a:pt x="632" y="321"/>
                    <a:pt x="630" y="321"/>
                    <a:pt x="628" y="321"/>
                  </a:cubicBezTo>
                  <a:cubicBezTo>
                    <a:pt x="626" y="322"/>
                    <a:pt x="626" y="322"/>
                    <a:pt x="626" y="322"/>
                  </a:cubicBezTo>
                  <a:cubicBezTo>
                    <a:pt x="626" y="324"/>
                    <a:pt x="626" y="324"/>
                    <a:pt x="626" y="324"/>
                  </a:cubicBezTo>
                  <a:cubicBezTo>
                    <a:pt x="625" y="325"/>
                    <a:pt x="625" y="325"/>
                    <a:pt x="625" y="325"/>
                  </a:cubicBezTo>
                  <a:cubicBezTo>
                    <a:pt x="625" y="326"/>
                    <a:pt x="625" y="328"/>
                    <a:pt x="626" y="329"/>
                  </a:cubicBezTo>
                  <a:cubicBezTo>
                    <a:pt x="626" y="331"/>
                    <a:pt x="627" y="332"/>
                    <a:pt x="628" y="332"/>
                  </a:cubicBezTo>
                  <a:cubicBezTo>
                    <a:pt x="628" y="332"/>
                    <a:pt x="628" y="332"/>
                    <a:pt x="628" y="332"/>
                  </a:cubicBezTo>
                  <a:cubicBezTo>
                    <a:pt x="629" y="334"/>
                    <a:pt x="629" y="334"/>
                    <a:pt x="628" y="335"/>
                  </a:cubicBezTo>
                  <a:cubicBezTo>
                    <a:pt x="627" y="335"/>
                    <a:pt x="627" y="336"/>
                    <a:pt x="626" y="336"/>
                  </a:cubicBezTo>
                  <a:cubicBezTo>
                    <a:pt x="625" y="337"/>
                    <a:pt x="623" y="338"/>
                    <a:pt x="621" y="342"/>
                  </a:cubicBezTo>
                  <a:cubicBezTo>
                    <a:pt x="621" y="343"/>
                    <a:pt x="621" y="343"/>
                    <a:pt x="621" y="344"/>
                  </a:cubicBezTo>
                  <a:cubicBezTo>
                    <a:pt x="621" y="345"/>
                    <a:pt x="621" y="345"/>
                    <a:pt x="620" y="346"/>
                  </a:cubicBezTo>
                  <a:cubicBezTo>
                    <a:pt x="620" y="347"/>
                    <a:pt x="620" y="347"/>
                    <a:pt x="620" y="347"/>
                  </a:cubicBezTo>
                  <a:cubicBezTo>
                    <a:pt x="619" y="349"/>
                    <a:pt x="619" y="350"/>
                    <a:pt x="619" y="352"/>
                  </a:cubicBezTo>
                  <a:cubicBezTo>
                    <a:pt x="619" y="353"/>
                    <a:pt x="620" y="354"/>
                    <a:pt x="620" y="355"/>
                  </a:cubicBezTo>
                  <a:cubicBezTo>
                    <a:pt x="620" y="358"/>
                    <a:pt x="620" y="361"/>
                    <a:pt x="624" y="365"/>
                  </a:cubicBezTo>
                  <a:cubicBezTo>
                    <a:pt x="627" y="369"/>
                    <a:pt x="632" y="371"/>
                    <a:pt x="637" y="372"/>
                  </a:cubicBezTo>
                  <a:cubicBezTo>
                    <a:pt x="638" y="373"/>
                    <a:pt x="639" y="373"/>
                    <a:pt x="640" y="373"/>
                  </a:cubicBezTo>
                  <a:cubicBezTo>
                    <a:pt x="644" y="373"/>
                    <a:pt x="647" y="371"/>
                    <a:pt x="649" y="370"/>
                  </a:cubicBezTo>
                  <a:cubicBezTo>
                    <a:pt x="650" y="369"/>
                    <a:pt x="651" y="369"/>
                    <a:pt x="652" y="368"/>
                  </a:cubicBezTo>
                  <a:cubicBezTo>
                    <a:pt x="655" y="367"/>
                    <a:pt x="658" y="365"/>
                    <a:pt x="662" y="362"/>
                  </a:cubicBezTo>
                  <a:cubicBezTo>
                    <a:pt x="664" y="360"/>
                    <a:pt x="665" y="358"/>
                    <a:pt x="665" y="357"/>
                  </a:cubicBezTo>
                  <a:cubicBezTo>
                    <a:pt x="666" y="356"/>
                    <a:pt x="666" y="355"/>
                    <a:pt x="666" y="355"/>
                  </a:cubicBezTo>
                  <a:cubicBezTo>
                    <a:pt x="667" y="355"/>
                    <a:pt x="667" y="355"/>
                    <a:pt x="667" y="355"/>
                  </a:cubicBezTo>
                  <a:cubicBezTo>
                    <a:pt x="668" y="355"/>
                    <a:pt x="669" y="355"/>
                    <a:pt x="670" y="356"/>
                  </a:cubicBezTo>
                  <a:cubicBezTo>
                    <a:pt x="671" y="356"/>
                    <a:pt x="671" y="356"/>
                    <a:pt x="671" y="356"/>
                  </a:cubicBezTo>
                  <a:cubicBezTo>
                    <a:pt x="673" y="356"/>
                    <a:pt x="675" y="357"/>
                    <a:pt x="676" y="357"/>
                  </a:cubicBezTo>
                  <a:cubicBezTo>
                    <a:pt x="680" y="357"/>
                    <a:pt x="684" y="355"/>
                    <a:pt x="685" y="353"/>
                  </a:cubicBezTo>
                  <a:cubicBezTo>
                    <a:pt x="686" y="351"/>
                    <a:pt x="686" y="350"/>
                    <a:pt x="685" y="348"/>
                  </a:cubicBezTo>
                  <a:cubicBezTo>
                    <a:pt x="686" y="347"/>
                    <a:pt x="686" y="347"/>
                    <a:pt x="686" y="347"/>
                  </a:cubicBezTo>
                  <a:cubicBezTo>
                    <a:pt x="687" y="348"/>
                    <a:pt x="688" y="350"/>
                    <a:pt x="691" y="351"/>
                  </a:cubicBezTo>
                  <a:cubicBezTo>
                    <a:pt x="691" y="351"/>
                    <a:pt x="691" y="351"/>
                    <a:pt x="691" y="351"/>
                  </a:cubicBezTo>
                  <a:cubicBezTo>
                    <a:pt x="692" y="351"/>
                    <a:pt x="692" y="351"/>
                    <a:pt x="692" y="351"/>
                  </a:cubicBezTo>
                  <a:cubicBezTo>
                    <a:pt x="695" y="351"/>
                    <a:pt x="696" y="348"/>
                    <a:pt x="697" y="347"/>
                  </a:cubicBezTo>
                  <a:cubicBezTo>
                    <a:pt x="697" y="346"/>
                    <a:pt x="697" y="346"/>
                    <a:pt x="697" y="346"/>
                  </a:cubicBezTo>
                  <a:cubicBezTo>
                    <a:pt x="698" y="346"/>
                    <a:pt x="698" y="347"/>
                    <a:pt x="698" y="348"/>
                  </a:cubicBezTo>
                  <a:cubicBezTo>
                    <a:pt x="699" y="348"/>
                    <a:pt x="699" y="348"/>
                    <a:pt x="699" y="348"/>
                  </a:cubicBezTo>
                  <a:cubicBezTo>
                    <a:pt x="700" y="350"/>
                    <a:pt x="702" y="352"/>
                    <a:pt x="703" y="353"/>
                  </a:cubicBezTo>
                  <a:cubicBezTo>
                    <a:pt x="704" y="354"/>
                    <a:pt x="704" y="354"/>
                    <a:pt x="705" y="355"/>
                  </a:cubicBezTo>
                  <a:cubicBezTo>
                    <a:pt x="707" y="357"/>
                    <a:pt x="709" y="358"/>
                    <a:pt x="711" y="359"/>
                  </a:cubicBezTo>
                  <a:cubicBezTo>
                    <a:pt x="713" y="360"/>
                    <a:pt x="713" y="360"/>
                    <a:pt x="713" y="360"/>
                  </a:cubicBezTo>
                  <a:cubicBezTo>
                    <a:pt x="715" y="361"/>
                    <a:pt x="716" y="362"/>
                    <a:pt x="717" y="364"/>
                  </a:cubicBezTo>
                  <a:cubicBezTo>
                    <a:pt x="717" y="364"/>
                    <a:pt x="717" y="364"/>
                    <a:pt x="717" y="364"/>
                  </a:cubicBezTo>
                  <a:cubicBezTo>
                    <a:pt x="719" y="367"/>
                    <a:pt x="721" y="368"/>
                    <a:pt x="724" y="368"/>
                  </a:cubicBezTo>
                  <a:cubicBezTo>
                    <a:pt x="724" y="368"/>
                    <a:pt x="725" y="368"/>
                    <a:pt x="726" y="368"/>
                  </a:cubicBezTo>
                  <a:cubicBezTo>
                    <a:pt x="727" y="368"/>
                    <a:pt x="727" y="368"/>
                    <a:pt x="728" y="369"/>
                  </a:cubicBezTo>
                  <a:cubicBezTo>
                    <a:pt x="729" y="369"/>
                    <a:pt x="731" y="370"/>
                    <a:pt x="733" y="370"/>
                  </a:cubicBezTo>
                  <a:cubicBezTo>
                    <a:pt x="733" y="370"/>
                    <a:pt x="733" y="370"/>
                    <a:pt x="733" y="370"/>
                  </a:cubicBezTo>
                  <a:cubicBezTo>
                    <a:pt x="734" y="370"/>
                    <a:pt x="735" y="370"/>
                    <a:pt x="737" y="370"/>
                  </a:cubicBezTo>
                  <a:cubicBezTo>
                    <a:pt x="739" y="370"/>
                    <a:pt x="740" y="370"/>
                    <a:pt x="742" y="370"/>
                  </a:cubicBezTo>
                  <a:cubicBezTo>
                    <a:pt x="741" y="371"/>
                    <a:pt x="741" y="371"/>
                    <a:pt x="740" y="372"/>
                  </a:cubicBezTo>
                  <a:cubicBezTo>
                    <a:pt x="738" y="374"/>
                    <a:pt x="736" y="377"/>
                    <a:pt x="736" y="380"/>
                  </a:cubicBezTo>
                  <a:cubicBezTo>
                    <a:pt x="736" y="381"/>
                    <a:pt x="737" y="383"/>
                    <a:pt x="739" y="384"/>
                  </a:cubicBezTo>
                  <a:cubicBezTo>
                    <a:pt x="741" y="386"/>
                    <a:pt x="742" y="388"/>
                    <a:pt x="744" y="390"/>
                  </a:cubicBezTo>
                  <a:cubicBezTo>
                    <a:pt x="746" y="392"/>
                    <a:pt x="748" y="392"/>
                    <a:pt x="751" y="392"/>
                  </a:cubicBezTo>
                  <a:cubicBezTo>
                    <a:pt x="752" y="392"/>
                    <a:pt x="753" y="392"/>
                    <a:pt x="754" y="392"/>
                  </a:cubicBezTo>
                  <a:cubicBezTo>
                    <a:pt x="755" y="392"/>
                    <a:pt x="756" y="392"/>
                    <a:pt x="757" y="392"/>
                  </a:cubicBezTo>
                  <a:cubicBezTo>
                    <a:pt x="757" y="392"/>
                    <a:pt x="758" y="392"/>
                    <a:pt x="758" y="392"/>
                  </a:cubicBezTo>
                  <a:cubicBezTo>
                    <a:pt x="759" y="393"/>
                    <a:pt x="759" y="394"/>
                    <a:pt x="758" y="395"/>
                  </a:cubicBezTo>
                  <a:cubicBezTo>
                    <a:pt x="758" y="396"/>
                    <a:pt x="758" y="397"/>
                    <a:pt x="759" y="398"/>
                  </a:cubicBezTo>
                  <a:cubicBezTo>
                    <a:pt x="759" y="402"/>
                    <a:pt x="763" y="407"/>
                    <a:pt x="769" y="407"/>
                  </a:cubicBezTo>
                  <a:cubicBezTo>
                    <a:pt x="770" y="407"/>
                    <a:pt x="770" y="407"/>
                    <a:pt x="771" y="407"/>
                  </a:cubicBezTo>
                  <a:cubicBezTo>
                    <a:pt x="776" y="405"/>
                    <a:pt x="776" y="401"/>
                    <a:pt x="776" y="399"/>
                  </a:cubicBezTo>
                  <a:cubicBezTo>
                    <a:pt x="775" y="397"/>
                    <a:pt x="776" y="396"/>
                    <a:pt x="776" y="396"/>
                  </a:cubicBezTo>
                  <a:cubicBezTo>
                    <a:pt x="777" y="396"/>
                    <a:pt x="779" y="395"/>
                    <a:pt x="781" y="395"/>
                  </a:cubicBezTo>
                  <a:cubicBezTo>
                    <a:pt x="783" y="395"/>
                    <a:pt x="784" y="395"/>
                    <a:pt x="785" y="395"/>
                  </a:cubicBezTo>
                  <a:cubicBezTo>
                    <a:pt x="786" y="396"/>
                    <a:pt x="788" y="398"/>
                    <a:pt x="789" y="399"/>
                  </a:cubicBezTo>
                  <a:cubicBezTo>
                    <a:pt x="792" y="401"/>
                    <a:pt x="795" y="403"/>
                    <a:pt x="798" y="404"/>
                  </a:cubicBezTo>
                  <a:cubicBezTo>
                    <a:pt x="801" y="405"/>
                    <a:pt x="803" y="405"/>
                    <a:pt x="806" y="405"/>
                  </a:cubicBezTo>
                  <a:cubicBezTo>
                    <a:pt x="808" y="405"/>
                    <a:pt x="809" y="405"/>
                    <a:pt x="811" y="405"/>
                  </a:cubicBezTo>
                  <a:cubicBezTo>
                    <a:pt x="812" y="405"/>
                    <a:pt x="813" y="405"/>
                    <a:pt x="814" y="405"/>
                  </a:cubicBezTo>
                  <a:cubicBezTo>
                    <a:pt x="814" y="405"/>
                    <a:pt x="814" y="405"/>
                    <a:pt x="815" y="405"/>
                  </a:cubicBezTo>
                  <a:cubicBezTo>
                    <a:pt x="817" y="405"/>
                    <a:pt x="819" y="405"/>
                    <a:pt x="822" y="405"/>
                  </a:cubicBezTo>
                  <a:cubicBezTo>
                    <a:pt x="823" y="405"/>
                    <a:pt x="823" y="405"/>
                    <a:pt x="823" y="405"/>
                  </a:cubicBezTo>
                  <a:cubicBezTo>
                    <a:pt x="823" y="405"/>
                    <a:pt x="824" y="405"/>
                    <a:pt x="824" y="405"/>
                  </a:cubicBezTo>
                  <a:cubicBezTo>
                    <a:pt x="826" y="405"/>
                    <a:pt x="827" y="405"/>
                    <a:pt x="828" y="405"/>
                  </a:cubicBezTo>
                  <a:cubicBezTo>
                    <a:pt x="829" y="405"/>
                    <a:pt x="830" y="404"/>
                    <a:pt x="831" y="404"/>
                  </a:cubicBezTo>
                  <a:cubicBezTo>
                    <a:pt x="832" y="404"/>
                    <a:pt x="835" y="405"/>
                    <a:pt x="836" y="405"/>
                  </a:cubicBezTo>
                  <a:cubicBezTo>
                    <a:pt x="839" y="406"/>
                    <a:pt x="842" y="407"/>
                    <a:pt x="845" y="407"/>
                  </a:cubicBezTo>
                  <a:cubicBezTo>
                    <a:pt x="848" y="407"/>
                    <a:pt x="850" y="406"/>
                    <a:pt x="851" y="404"/>
                  </a:cubicBezTo>
                  <a:cubicBezTo>
                    <a:pt x="853" y="403"/>
                    <a:pt x="853" y="400"/>
                    <a:pt x="853" y="398"/>
                  </a:cubicBezTo>
                  <a:cubicBezTo>
                    <a:pt x="853" y="389"/>
                    <a:pt x="844" y="382"/>
                    <a:pt x="837" y="378"/>
                  </a:cubicBezTo>
                  <a:cubicBezTo>
                    <a:pt x="834" y="377"/>
                    <a:pt x="832" y="376"/>
                    <a:pt x="829" y="375"/>
                  </a:cubicBezTo>
                  <a:cubicBezTo>
                    <a:pt x="824" y="373"/>
                    <a:pt x="820" y="371"/>
                    <a:pt x="816" y="368"/>
                  </a:cubicBezTo>
                  <a:cubicBezTo>
                    <a:pt x="814" y="367"/>
                    <a:pt x="812" y="367"/>
                    <a:pt x="810" y="366"/>
                  </a:cubicBezTo>
                  <a:cubicBezTo>
                    <a:pt x="809" y="366"/>
                    <a:pt x="808" y="366"/>
                    <a:pt x="807" y="365"/>
                  </a:cubicBezTo>
                  <a:cubicBezTo>
                    <a:pt x="803" y="364"/>
                    <a:pt x="798" y="361"/>
                    <a:pt x="794" y="359"/>
                  </a:cubicBezTo>
                  <a:cubicBezTo>
                    <a:pt x="793" y="358"/>
                    <a:pt x="791" y="357"/>
                    <a:pt x="790" y="357"/>
                  </a:cubicBezTo>
                  <a:cubicBezTo>
                    <a:pt x="788" y="355"/>
                    <a:pt x="786" y="354"/>
                    <a:pt x="785" y="353"/>
                  </a:cubicBezTo>
                  <a:cubicBezTo>
                    <a:pt x="785" y="352"/>
                    <a:pt x="785" y="352"/>
                    <a:pt x="785" y="352"/>
                  </a:cubicBezTo>
                  <a:cubicBezTo>
                    <a:pt x="786" y="352"/>
                    <a:pt x="788" y="353"/>
                    <a:pt x="789" y="353"/>
                  </a:cubicBezTo>
                  <a:cubicBezTo>
                    <a:pt x="791" y="354"/>
                    <a:pt x="792" y="354"/>
                    <a:pt x="793" y="354"/>
                  </a:cubicBezTo>
                  <a:cubicBezTo>
                    <a:pt x="794" y="354"/>
                    <a:pt x="795" y="354"/>
                    <a:pt x="796" y="354"/>
                  </a:cubicBezTo>
                  <a:cubicBezTo>
                    <a:pt x="797" y="354"/>
                    <a:pt x="797" y="354"/>
                    <a:pt x="798" y="354"/>
                  </a:cubicBezTo>
                  <a:cubicBezTo>
                    <a:pt x="799" y="354"/>
                    <a:pt x="799" y="354"/>
                    <a:pt x="800" y="354"/>
                  </a:cubicBezTo>
                  <a:cubicBezTo>
                    <a:pt x="801" y="354"/>
                    <a:pt x="802" y="354"/>
                    <a:pt x="802" y="355"/>
                  </a:cubicBezTo>
                  <a:cubicBezTo>
                    <a:pt x="806" y="355"/>
                    <a:pt x="809" y="357"/>
                    <a:pt x="812" y="358"/>
                  </a:cubicBezTo>
                  <a:cubicBezTo>
                    <a:pt x="815" y="359"/>
                    <a:pt x="817" y="360"/>
                    <a:pt x="819" y="361"/>
                  </a:cubicBezTo>
                  <a:cubicBezTo>
                    <a:pt x="820" y="361"/>
                    <a:pt x="821" y="362"/>
                    <a:pt x="822" y="362"/>
                  </a:cubicBezTo>
                  <a:cubicBezTo>
                    <a:pt x="823" y="362"/>
                    <a:pt x="824" y="361"/>
                    <a:pt x="825" y="361"/>
                  </a:cubicBezTo>
                  <a:cubicBezTo>
                    <a:pt x="826" y="361"/>
                    <a:pt x="827" y="361"/>
                    <a:pt x="827" y="361"/>
                  </a:cubicBezTo>
                  <a:cubicBezTo>
                    <a:pt x="827" y="361"/>
                    <a:pt x="828" y="361"/>
                    <a:pt x="828" y="361"/>
                  </a:cubicBezTo>
                  <a:cubicBezTo>
                    <a:pt x="828" y="361"/>
                    <a:pt x="829" y="362"/>
                    <a:pt x="830" y="362"/>
                  </a:cubicBezTo>
                  <a:cubicBezTo>
                    <a:pt x="831" y="363"/>
                    <a:pt x="832" y="365"/>
                    <a:pt x="834" y="365"/>
                  </a:cubicBezTo>
                  <a:cubicBezTo>
                    <a:pt x="835" y="366"/>
                    <a:pt x="836" y="366"/>
                    <a:pt x="838" y="366"/>
                  </a:cubicBezTo>
                  <a:cubicBezTo>
                    <a:pt x="838" y="366"/>
                    <a:pt x="839" y="366"/>
                    <a:pt x="840" y="366"/>
                  </a:cubicBezTo>
                  <a:cubicBezTo>
                    <a:pt x="841" y="366"/>
                    <a:pt x="842" y="366"/>
                    <a:pt x="842" y="366"/>
                  </a:cubicBezTo>
                  <a:cubicBezTo>
                    <a:pt x="843" y="366"/>
                    <a:pt x="843" y="366"/>
                    <a:pt x="843" y="366"/>
                  </a:cubicBezTo>
                  <a:cubicBezTo>
                    <a:pt x="844" y="366"/>
                    <a:pt x="845" y="366"/>
                    <a:pt x="846" y="367"/>
                  </a:cubicBezTo>
                  <a:cubicBezTo>
                    <a:pt x="847" y="367"/>
                    <a:pt x="847" y="367"/>
                    <a:pt x="847" y="367"/>
                  </a:cubicBezTo>
                  <a:cubicBezTo>
                    <a:pt x="848" y="368"/>
                    <a:pt x="848" y="368"/>
                    <a:pt x="849" y="368"/>
                  </a:cubicBezTo>
                  <a:cubicBezTo>
                    <a:pt x="850" y="369"/>
                    <a:pt x="851" y="369"/>
                    <a:pt x="852" y="370"/>
                  </a:cubicBezTo>
                  <a:cubicBezTo>
                    <a:pt x="854" y="371"/>
                    <a:pt x="855" y="371"/>
                    <a:pt x="857" y="371"/>
                  </a:cubicBezTo>
                  <a:cubicBezTo>
                    <a:pt x="859" y="371"/>
                    <a:pt x="861" y="370"/>
                    <a:pt x="862" y="367"/>
                  </a:cubicBezTo>
                  <a:cubicBezTo>
                    <a:pt x="863" y="365"/>
                    <a:pt x="862" y="362"/>
                    <a:pt x="861" y="360"/>
                  </a:cubicBezTo>
                  <a:cubicBezTo>
                    <a:pt x="861" y="360"/>
                    <a:pt x="861" y="360"/>
                    <a:pt x="862" y="359"/>
                  </a:cubicBezTo>
                  <a:close/>
                  <a:moveTo>
                    <a:pt x="493" y="120"/>
                  </a:moveTo>
                  <a:cubicBezTo>
                    <a:pt x="493" y="120"/>
                    <a:pt x="493" y="121"/>
                    <a:pt x="493" y="121"/>
                  </a:cubicBezTo>
                  <a:cubicBezTo>
                    <a:pt x="492" y="120"/>
                    <a:pt x="490" y="120"/>
                    <a:pt x="489" y="120"/>
                  </a:cubicBezTo>
                  <a:cubicBezTo>
                    <a:pt x="489" y="120"/>
                    <a:pt x="489" y="120"/>
                    <a:pt x="489" y="120"/>
                  </a:cubicBezTo>
                  <a:cubicBezTo>
                    <a:pt x="490" y="120"/>
                    <a:pt x="490" y="120"/>
                    <a:pt x="490" y="120"/>
                  </a:cubicBezTo>
                  <a:cubicBezTo>
                    <a:pt x="492" y="118"/>
                    <a:pt x="493" y="116"/>
                    <a:pt x="494" y="115"/>
                  </a:cubicBezTo>
                  <a:cubicBezTo>
                    <a:pt x="494" y="116"/>
                    <a:pt x="493" y="120"/>
                    <a:pt x="493" y="120"/>
                  </a:cubicBezTo>
                  <a:close/>
                  <a:moveTo>
                    <a:pt x="457" y="346"/>
                  </a:moveTo>
                  <a:cubicBezTo>
                    <a:pt x="452" y="346"/>
                    <a:pt x="448" y="345"/>
                    <a:pt x="445" y="342"/>
                  </a:cubicBezTo>
                  <a:cubicBezTo>
                    <a:pt x="444" y="341"/>
                    <a:pt x="444" y="341"/>
                    <a:pt x="444" y="341"/>
                  </a:cubicBezTo>
                  <a:cubicBezTo>
                    <a:pt x="443" y="340"/>
                    <a:pt x="442" y="339"/>
                    <a:pt x="441" y="338"/>
                  </a:cubicBezTo>
                  <a:cubicBezTo>
                    <a:pt x="440" y="336"/>
                    <a:pt x="439" y="335"/>
                    <a:pt x="438" y="333"/>
                  </a:cubicBezTo>
                  <a:cubicBezTo>
                    <a:pt x="437" y="331"/>
                    <a:pt x="435" y="330"/>
                    <a:pt x="433" y="329"/>
                  </a:cubicBezTo>
                  <a:cubicBezTo>
                    <a:pt x="431" y="328"/>
                    <a:pt x="430" y="327"/>
                    <a:pt x="428" y="326"/>
                  </a:cubicBezTo>
                  <a:cubicBezTo>
                    <a:pt x="430" y="326"/>
                    <a:pt x="433" y="326"/>
                    <a:pt x="435" y="327"/>
                  </a:cubicBezTo>
                  <a:cubicBezTo>
                    <a:pt x="437" y="328"/>
                    <a:pt x="439" y="329"/>
                    <a:pt x="440" y="330"/>
                  </a:cubicBezTo>
                  <a:cubicBezTo>
                    <a:pt x="443" y="332"/>
                    <a:pt x="445" y="334"/>
                    <a:pt x="447" y="336"/>
                  </a:cubicBezTo>
                  <a:cubicBezTo>
                    <a:pt x="448" y="338"/>
                    <a:pt x="450" y="340"/>
                    <a:pt x="453" y="342"/>
                  </a:cubicBezTo>
                  <a:cubicBezTo>
                    <a:pt x="453" y="342"/>
                    <a:pt x="454" y="342"/>
                    <a:pt x="454" y="343"/>
                  </a:cubicBezTo>
                  <a:cubicBezTo>
                    <a:pt x="455" y="344"/>
                    <a:pt x="456" y="345"/>
                    <a:pt x="457" y="345"/>
                  </a:cubicBezTo>
                  <a:cubicBezTo>
                    <a:pt x="458" y="346"/>
                    <a:pt x="458" y="346"/>
                    <a:pt x="458" y="346"/>
                  </a:cubicBezTo>
                  <a:cubicBezTo>
                    <a:pt x="458" y="346"/>
                    <a:pt x="458" y="346"/>
                    <a:pt x="458" y="346"/>
                  </a:cubicBezTo>
                  <a:cubicBezTo>
                    <a:pt x="458" y="346"/>
                    <a:pt x="458" y="346"/>
                    <a:pt x="457" y="346"/>
                  </a:cubicBezTo>
                  <a:close/>
                  <a:moveTo>
                    <a:pt x="567" y="79"/>
                  </a:moveTo>
                  <a:cubicBezTo>
                    <a:pt x="566" y="78"/>
                    <a:pt x="566" y="78"/>
                    <a:pt x="566" y="78"/>
                  </a:cubicBezTo>
                  <a:cubicBezTo>
                    <a:pt x="565" y="77"/>
                    <a:pt x="564" y="76"/>
                    <a:pt x="563" y="75"/>
                  </a:cubicBezTo>
                  <a:cubicBezTo>
                    <a:pt x="563" y="75"/>
                    <a:pt x="563" y="75"/>
                    <a:pt x="563" y="74"/>
                  </a:cubicBezTo>
                  <a:cubicBezTo>
                    <a:pt x="563" y="74"/>
                    <a:pt x="564" y="74"/>
                    <a:pt x="564" y="74"/>
                  </a:cubicBezTo>
                  <a:cubicBezTo>
                    <a:pt x="567" y="75"/>
                    <a:pt x="572" y="79"/>
                    <a:pt x="573" y="81"/>
                  </a:cubicBezTo>
                  <a:cubicBezTo>
                    <a:pt x="573" y="82"/>
                    <a:pt x="573" y="82"/>
                    <a:pt x="573" y="82"/>
                  </a:cubicBezTo>
                  <a:cubicBezTo>
                    <a:pt x="573" y="82"/>
                    <a:pt x="573" y="82"/>
                    <a:pt x="572" y="82"/>
                  </a:cubicBezTo>
                  <a:cubicBezTo>
                    <a:pt x="571" y="82"/>
                    <a:pt x="569" y="81"/>
                    <a:pt x="567" y="79"/>
                  </a:cubicBezTo>
                  <a:close/>
                  <a:moveTo>
                    <a:pt x="573" y="140"/>
                  </a:moveTo>
                  <a:cubicBezTo>
                    <a:pt x="573" y="140"/>
                    <a:pt x="574" y="140"/>
                    <a:pt x="574" y="140"/>
                  </a:cubicBezTo>
                  <a:cubicBezTo>
                    <a:pt x="574" y="140"/>
                    <a:pt x="574" y="140"/>
                    <a:pt x="574" y="140"/>
                  </a:cubicBezTo>
                  <a:cubicBezTo>
                    <a:pt x="575" y="140"/>
                    <a:pt x="575" y="141"/>
                    <a:pt x="575" y="142"/>
                  </a:cubicBezTo>
                  <a:cubicBezTo>
                    <a:pt x="575" y="142"/>
                    <a:pt x="576" y="143"/>
                    <a:pt x="576" y="144"/>
                  </a:cubicBezTo>
                  <a:cubicBezTo>
                    <a:pt x="575" y="143"/>
                    <a:pt x="574" y="142"/>
                    <a:pt x="573" y="140"/>
                  </a:cubicBezTo>
                  <a:close/>
                  <a:moveTo>
                    <a:pt x="739" y="259"/>
                  </a:moveTo>
                  <a:cubicBezTo>
                    <a:pt x="739" y="260"/>
                    <a:pt x="738" y="261"/>
                    <a:pt x="736" y="261"/>
                  </a:cubicBezTo>
                  <a:cubicBezTo>
                    <a:pt x="736" y="261"/>
                    <a:pt x="735" y="261"/>
                    <a:pt x="735" y="261"/>
                  </a:cubicBezTo>
                  <a:cubicBezTo>
                    <a:pt x="734" y="261"/>
                    <a:pt x="732" y="261"/>
                    <a:pt x="732" y="261"/>
                  </a:cubicBezTo>
                  <a:cubicBezTo>
                    <a:pt x="731" y="261"/>
                    <a:pt x="731" y="261"/>
                    <a:pt x="730" y="261"/>
                  </a:cubicBezTo>
                  <a:cubicBezTo>
                    <a:pt x="726" y="263"/>
                    <a:pt x="723" y="268"/>
                    <a:pt x="720" y="273"/>
                  </a:cubicBezTo>
                  <a:cubicBezTo>
                    <a:pt x="719" y="273"/>
                    <a:pt x="719" y="273"/>
                    <a:pt x="719" y="273"/>
                  </a:cubicBezTo>
                  <a:cubicBezTo>
                    <a:pt x="720" y="271"/>
                    <a:pt x="720" y="270"/>
                    <a:pt x="719" y="267"/>
                  </a:cubicBezTo>
                  <a:cubicBezTo>
                    <a:pt x="717" y="262"/>
                    <a:pt x="714" y="259"/>
                    <a:pt x="710" y="258"/>
                  </a:cubicBezTo>
                  <a:cubicBezTo>
                    <a:pt x="712" y="254"/>
                    <a:pt x="713" y="250"/>
                    <a:pt x="713" y="246"/>
                  </a:cubicBezTo>
                  <a:cubicBezTo>
                    <a:pt x="716" y="247"/>
                    <a:pt x="719" y="249"/>
                    <a:pt x="723" y="250"/>
                  </a:cubicBezTo>
                  <a:cubicBezTo>
                    <a:pt x="725" y="250"/>
                    <a:pt x="727" y="251"/>
                    <a:pt x="729" y="251"/>
                  </a:cubicBezTo>
                  <a:cubicBezTo>
                    <a:pt x="731" y="251"/>
                    <a:pt x="734" y="251"/>
                    <a:pt x="736" y="252"/>
                  </a:cubicBezTo>
                  <a:cubicBezTo>
                    <a:pt x="738" y="253"/>
                    <a:pt x="739" y="255"/>
                    <a:pt x="740" y="257"/>
                  </a:cubicBezTo>
                  <a:cubicBezTo>
                    <a:pt x="740" y="258"/>
                    <a:pt x="740" y="259"/>
                    <a:pt x="739" y="259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7B637EA0-C81F-6D4C-BCE2-FC4A29210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7327" y="3713860"/>
              <a:ext cx="92329" cy="69063"/>
            </a:xfrm>
            <a:custGeom>
              <a:avLst/>
              <a:gdLst>
                <a:gd name="T0" fmla="*/ 16 w 17"/>
                <a:gd name="T1" fmla="*/ 2 h 14"/>
                <a:gd name="T2" fmla="*/ 12 w 17"/>
                <a:gd name="T3" fmla="*/ 0 h 14"/>
                <a:gd name="T4" fmla="*/ 10 w 17"/>
                <a:gd name="T5" fmla="*/ 0 h 14"/>
                <a:gd name="T6" fmla="*/ 7 w 17"/>
                <a:gd name="T7" fmla="*/ 2 h 14"/>
                <a:gd name="T8" fmla="*/ 6 w 17"/>
                <a:gd name="T9" fmla="*/ 3 h 14"/>
                <a:gd name="T10" fmla="*/ 1 w 17"/>
                <a:gd name="T11" fmla="*/ 7 h 14"/>
                <a:gd name="T12" fmla="*/ 1 w 17"/>
                <a:gd name="T13" fmla="*/ 11 h 14"/>
                <a:gd name="T14" fmla="*/ 5 w 17"/>
                <a:gd name="T15" fmla="*/ 14 h 14"/>
                <a:gd name="T16" fmla="*/ 10 w 17"/>
                <a:gd name="T17" fmla="*/ 11 h 14"/>
                <a:gd name="T18" fmla="*/ 10 w 17"/>
                <a:gd name="T19" fmla="*/ 11 h 14"/>
                <a:gd name="T20" fmla="*/ 12 w 17"/>
                <a:gd name="T21" fmla="*/ 11 h 14"/>
                <a:gd name="T22" fmla="*/ 16 w 17"/>
                <a:gd name="T23" fmla="*/ 7 h 14"/>
                <a:gd name="T24" fmla="*/ 16 w 17"/>
                <a:gd name="T2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4">
                  <a:moveTo>
                    <a:pt x="16" y="2"/>
                  </a:moveTo>
                  <a:cubicBezTo>
                    <a:pt x="15" y="0"/>
                    <a:pt x="14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8" y="1"/>
                    <a:pt x="7" y="2"/>
                  </a:cubicBezTo>
                  <a:cubicBezTo>
                    <a:pt x="7" y="2"/>
                    <a:pt x="6" y="3"/>
                    <a:pt x="6" y="3"/>
                  </a:cubicBezTo>
                  <a:cubicBezTo>
                    <a:pt x="4" y="3"/>
                    <a:pt x="2" y="4"/>
                    <a:pt x="1" y="7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4"/>
                    <a:pt x="4" y="14"/>
                    <a:pt x="5" y="14"/>
                  </a:cubicBezTo>
                  <a:cubicBezTo>
                    <a:pt x="7" y="14"/>
                    <a:pt x="9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3" y="10"/>
                    <a:pt x="15" y="9"/>
                    <a:pt x="16" y="7"/>
                  </a:cubicBezTo>
                  <a:cubicBezTo>
                    <a:pt x="17" y="6"/>
                    <a:pt x="17" y="3"/>
                    <a:pt x="16" y="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ED6B046-6B2E-DD41-AE88-F3D2203FE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9962" y="6269195"/>
              <a:ext cx="108743" cy="102661"/>
            </a:xfrm>
            <a:custGeom>
              <a:avLst/>
              <a:gdLst>
                <a:gd name="T0" fmla="*/ 19 w 20"/>
                <a:gd name="T1" fmla="*/ 8 h 21"/>
                <a:gd name="T2" fmla="*/ 14 w 20"/>
                <a:gd name="T3" fmla="*/ 3 h 21"/>
                <a:gd name="T4" fmla="*/ 10 w 20"/>
                <a:gd name="T5" fmla="*/ 0 h 21"/>
                <a:gd name="T6" fmla="*/ 7 w 20"/>
                <a:gd name="T7" fmla="*/ 0 h 21"/>
                <a:gd name="T8" fmla="*/ 2 w 20"/>
                <a:gd name="T9" fmla="*/ 3 h 21"/>
                <a:gd name="T10" fmla="*/ 3 w 20"/>
                <a:gd name="T11" fmla="*/ 7 h 21"/>
                <a:gd name="T12" fmla="*/ 0 w 20"/>
                <a:gd name="T13" fmla="*/ 8 h 21"/>
                <a:gd name="T14" fmla="*/ 0 w 20"/>
                <a:gd name="T15" fmla="*/ 11 h 21"/>
                <a:gd name="T16" fmla="*/ 1 w 20"/>
                <a:gd name="T17" fmla="*/ 13 h 21"/>
                <a:gd name="T18" fmla="*/ 3 w 20"/>
                <a:gd name="T19" fmla="*/ 19 h 21"/>
                <a:gd name="T20" fmla="*/ 7 w 20"/>
                <a:gd name="T21" fmla="*/ 21 h 21"/>
                <a:gd name="T22" fmla="*/ 12 w 20"/>
                <a:gd name="T23" fmla="*/ 18 h 21"/>
                <a:gd name="T24" fmla="*/ 13 w 20"/>
                <a:gd name="T25" fmla="*/ 17 h 21"/>
                <a:gd name="T26" fmla="*/ 14 w 20"/>
                <a:gd name="T27" fmla="*/ 16 h 21"/>
                <a:gd name="T28" fmla="*/ 16 w 20"/>
                <a:gd name="T29" fmla="*/ 15 h 21"/>
                <a:gd name="T30" fmla="*/ 19 w 20"/>
                <a:gd name="T31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1">
                  <a:moveTo>
                    <a:pt x="19" y="8"/>
                  </a:moveTo>
                  <a:cubicBezTo>
                    <a:pt x="18" y="5"/>
                    <a:pt x="16" y="3"/>
                    <a:pt x="14" y="3"/>
                  </a:cubicBezTo>
                  <a:cubicBezTo>
                    <a:pt x="13" y="2"/>
                    <a:pt x="12" y="1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2" y="5"/>
                    <a:pt x="2" y="6"/>
                    <a:pt x="3" y="7"/>
                  </a:cubicBezTo>
                  <a:cubicBezTo>
                    <a:pt x="3" y="7"/>
                    <a:pt x="0" y="8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5"/>
                    <a:pt x="1" y="17"/>
                    <a:pt x="3" y="19"/>
                  </a:cubicBezTo>
                  <a:cubicBezTo>
                    <a:pt x="4" y="20"/>
                    <a:pt x="6" y="21"/>
                    <a:pt x="7" y="21"/>
                  </a:cubicBezTo>
                  <a:cubicBezTo>
                    <a:pt x="10" y="21"/>
                    <a:pt x="11" y="19"/>
                    <a:pt x="12" y="18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5" y="16"/>
                    <a:pt x="16" y="15"/>
                  </a:cubicBezTo>
                  <a:cubicBezTo>
                    <a:pt x="19" y="14"/>
                    <a:pt x="20" y="11"/>
                    <a:pt x="19" y="8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EC984593-30F9-D74C-9C51-626E9680C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19277" y="6168400"/>
              <a:ext cx="1743987" cy="1597784"/>
            </a:xfrm>
            <a:custGeom>
              <a:avLst/>
              <a:gdLst>
                <a:gd name="T0" fmla="*/ 307 w 320"/>
                <a:gd name="T1" fmla="*/ 198 h 322"/>
                <a:gd name="T2" fmla="*/ 303 w 320"/>
                <a:gd name="T3" fmla="*/ 188 h 322"/>
                <a:gd name="T4" fmla="*/ 296 w 320"/>
                <a:gd name="T5" fmla="*/ 170 h 322"/>
                <a:gd name="T6" fmla="*/ 274 w 320"/>
                <a:gd name="T7" fmla="*/ 161 h 322"/>
                <a:gd name="T8" fmla="*/ 258 w 320"/>
                <a:gd name="T9" fmla="*/ 166 h 322"/>
                <a:gd name="T10" fmla="*/ 247 w 320"/>
                <a:gd name="T11" fmla="*/ 156 h 322"/>
                <a:gd name="T12" fmla="*/ 229 w 320"/>
                <a:gd name="T13" fmla="*/ 166 h 322"/>
                <a:gd name="T14" fmla="*/ 221 w 320"/>
                <a:gd name="T15" fmla="*/ 175 h 322"/>
                <a:gd name="T16" fmla="*/ 218 w 320"/>
                <a:gd name="T17" fmla="*/ 175 h 322"/>
                <a:gd name="T18" fmla="*/ 227 w 320"/>
                <a:gd name="T19" fmla="*/ 162 h 322"/>
                <a:gd name="T20" fmla="*/ 240 w 320"/>
                <a:gd name="T21" fmla="*/ 144 h 322"/>
                <a:gd name="T22" fmla="*/ 225 w 320"/>
                <a:gd name="T23" fmla="*/ 140 h 322"/>
                <a:gd name="T24" fmla="*/ 208 w 320"/>
                <a:gd name="T25" fmla="*/ 147 h 322"/>
                <a:gd name="T26" fmla="*/ 195 w 320"/>
                <a:gd name="T27" fmla="*/ 140 h 322"/>
                <a:gd name="T28" fmla="*/ 174 w 320"/>
                <a:gd name="T29" fmla="*/ 143 h 322"/>
                <a:gd name="T30" fmla="*/ 165 w 320"/>
                <a:gd name="T31" fmla="*/ 148 h 322"/>
                <a:gd name="T32" fmla="*/ 155 w 320"/>
                <a:gd name="T33" fmla="*/ 132 h 322"/>
                <a:gd name="T34" fmla="*/ 142 w 320"/>
                <a:gd name="T35" fmla="*/ 132 h 322"/>
                <a:gd name="T36" fmla="*/ 132 w 320"/>
                <a:gd name="T37" fmla="*/ 132 h 322"/>
                <a:gd name="T38" fmla="*/ 112 w 320"/>
                <a:gd name="T39" fmla="*/ 119 h 322"/>
                <a:gd name="T40" fmla="*/ 117 w 320"/>
                <a:gd name="T41" fmla="*/ 107 h 322"/>
                <a:gd name="T42" fmla="*/ 110 w 320"/>
                <a:gd name="T43" fmla="*/ 93 h 322"/>
                <a:gd name="T44" fmla="*/ 104 w 320"/>
                <a:gd name="T45" fmla="*/ 92 h 322"/>
                <a:gd name="T46" fmla="*/ 95 w 320"/>
                <a:gd name="T47" fmla="*/ 76 h 322"/>
                <a:gd name="T48" fmla="*/ 73 w 320"/>
                <a:gd name="T49" fmla="*/ 68 h 322"/>
                <a:gd name="T50" fmla="*/ 62 w 320"/>
                <a:gd name="T51" fmla="*/ 60 h 322"/>
                <a:gd name="T52" fmla="*/ 38 w 320"/>
                <a:gd name="T53" fmla="*/ 36 h 322"/>
                <a:gd name="T54" fmla="*/ 13 w 320"/>
                <a:gd name="T55" fmla="*/ 14 h 322"/>
                <a:gd name="T56" fmla="*/ 3 w 320"/>
                <a:gd name="T57" fmla="*/ 11 h 322"/>
                <a:gd name="T58" fmla="*/ 11 w 320"/>
                <a:gd name="T59" fmla="*/ 42 h 322"/>
                <a:gd name="T60" fmla="*/ 21 w 320"/>
                <a:gd name="T61" fmla="*/ 50 h 322"/>
                <a:gd name="T62" fmla="*/ 38 w 320"/>
                <a:gd name="T63" fmla="*/ 58 h 322"/>
                <a:gd name="T64" fmla="*/ 65 w 320"/>
                <a:gd name="T65" fmla="*/ 114 h 322"/>
                <a:gd name="T66" fmla="*/ 83 w 320"/>
                <a:gd name="T67" fmla="*/ 156 h 322"/>
                <a:gd name="T68" fmla="*/ 104 w 320"/>
                <a:gd name="T69" fmla="*/ 181 h 322"/>
                <a:gd name="T70" fmla="*/ 94 w 320"/>
                <a:gd name="T71" fmla="*/ 207 h 322"/>
                <a:gd name="T72" fmla="*/ 43 w 320"/>
                <a:gd name="T73" fmla="*/ 210 h 322"/>
                <a:gd name="T74" fmla="*/ 34 w 320"/>
                <a:gd name="T75" fmla="*/ 223 h 322"/>
                <a:gd name="T76" fmla="*/ 24 w 320"/>
                <a:gd name="T77" fmla="*/ 242 h 322"/>
                <a:gd name="T78" fmla="*/ 38 w 320"/>
                <a:gd name="T79" fmla="*/ 272 h 322"/>
                <a:gd name="T80" fmla="*/ 59 w 320"/>
                <a:gd name="T81" fmla="*/ 290 h 322"/>
                <a:gd name="T82" fmla="*/ 72 w 320"/>
                <a:gd name="T83" fmla="*/ 292 h 322"/>
                <a:gd name="T84" fmla="*/ 81 w 320"/>
                <a:gd name="T85" fmla="*/ 311 h 322"/>
                <a:gd name="T86" fmla="*/ 107 w 320"/>
                <a:gd name="T87" fmla="*/ 312 h 322"/>
                <a:gd name="T88" fmla="*/ 135 w 320"/>
                <a:gd name="T89" fmla="*/ 322 h 322"/>
                <a:gd name="T90" fmla="*/ 129 w 320"/>
                <a:gd name="T91" fmla="*/ 263 h 322"/>
                <a:gd name="T92" fmla="*/ 154 w 320"/>
                <a:gd name="T93" fmla="*/ 297 h 322"/>
                <a:gd name="T94" fmla="*/ 302 w 320"/>
                <a:gd name="T95" fmla="*/ 249 h 322"/>
                <a:gd name="T96" fmla="*/ 201 w 320"/>
                <a:gd name="T97" fmla="*/ 212 h 322"/>
                <a:gd name="T98" fmla="*/ 214 w 320"/>
                <a:gd name="T99" fmla="*/ 189 h 322"/>
                <a:gd name="T100" fmla="*/ 201 w 320"/>
                <a:gd name="T101" fmla="*/ 21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0" h="322">
                  <a:moveTo>
                    <a:pt x="320" y="207"/>
                  </a:moveTo>
                  <a:cubicBezTo>
                    <a:pt x="319" y="206"/>
                    <a:pt x="319" y="206"/>
                    <a:pt x="319" y="206"/>
                  </a:cubicBezTo>
                  <a:cubicBezTo>
                    <a:pt x="319" y="204"/>
                    <a:pt x="319" y="202"/>
                    <a:pt x="316" y="200"/>
                  </a:cubicBezTo>
                  <a:cubicBezTo>
                    <a:pt x="314" y="198"/>
                    <a:pt x="311" y="198"/>
                    <a:pt x="310" y="198"/>
                  </a:cubicBezTo>
                  <a:cubicBezTo>
                    <a:pt x="309" y="198"/>
                    <a:pt x="308" y="198"/>
                    <a:pt x="307" y="198"/>
                  </a:cubicBezTo>
                  <a:cubicBezTo>
                    <a:pt x="306" y="198"/>
                    <a:pt x="306" y="198"/>
                    <a:pt x="305" y="198"/>
                  </a:cubicBezTo>
                  <a:cubicBezTo>
                    <a:pt x="304" y="198"/>
                    <a:pt x="304" y="198"/>
                    <a:pt x="303" y="198"/>
                  </a:cubicBezTo>
                  <a:cubicBezTo>
                    <a:pt x="303" y="197"/>
                    <a:pt x="303" y="197"/>
                    <a:pt x="302" y="195"/>
                  </a:cubicBezTo>
                  <a:cubicBezTo>
                    <a:pt x="302" y="193"/>
                    <a:pt x="302" y="192"/>
                    <a:pt x="303" y="190"/>
                  </a:cubicBezTo>
                  <a:cubicBezTo>
                    <a:pt x="303" y="189"/>
                    <a:pt x="303" y="189"/>
                    <a:pt x="303" y="188"/>
                  </a:cubicBezTo>
                  <a:cubicBezTo>
                    <a:pt x="303" y="186"/>
                    <a:pt x="303" y="183"/>
                    <a:pt x="301" y="181"/>
                  </a:cubicBezTo>
                  <a:cubicBezTo>
                    <a:pt x="300" y="180"/>
                    <a:pt x="299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79"/>
                    <a:pt x="298" y="179"/>
                    <a:pt x="298" y="179"/>
                  </a:cubicBezTo>
                  <a:cubicBezTo>
                    <a:pt x="299" y="177"/>
                    <a:pt x="300" y="174"/>
                    <a:pt x="296" y="170"/>
                  </a:cubicBezTo>
                  <a:cubicBezTo>
                    <a:pt x="293" y="167"/>
                    <a:pt x="290" y="166"/>
                    <a:pt x="286" y="164"/>
                  </a:cubicBezTo>
                  <a:cubicBezTo>
                    <a:pt x="284" y="164"/>
                    <a:pt x="283" y="163"/>
                    <a:pt x="281" y="163"/>
                  </a:cubicBezTo>
                  <a:cubicBezTo>
                    <a:pt x="281" y="163"/>
                    <a:pt x="281" y="163"/>
                    <a:pt x="280" y="163"/>
                  </a:cubicBezTo>
                  <a:cubicBezTo>
                    <a:pt x="279" y="163"/>
                    <a:pt x="279" y="163"/>
                    <a:pt x="278" y="162"/>
                  </a:cubicBezTo>
                  <a:cubicBezTo>
                    <a:pt x="277" y="162"/>
                    <a:pt x="275" y="162"/>
                    <a:pt x="274" y="161"/>
                  </a:cubicBezTo>
                  <a:cubicBezTo>
                    <a:pt x="273" y="161"/>
                    <a:pt x="272" y="161"/>
                    <a:pt x="272" y="161"/>
                  </a:cubicBezTo>
                  <a:cubicBezTo>
                    <a:pt x="271" y="161"/>
                    <a:pt x="269" y="161"/>
                    <a:pt x="268" y="161"/>
                  </a:cubicBezTo>
                  <a:cubicBezTo>
                    <a:pt x="268" y="161"/>
                    <a:pt x="267" y="161"/>
                    <a:pt x="267" y="161"/>
                  </a:cubicBezTo>
                  <a:cubicBezTo>
                    <a:pt x="264" y="161"/>
                    <a:pt x="261" y="163"/>
                    <a:pt x="261" y="163"/>
                  </a:cubicBezTo>
                  <a:cubicBezTo>
                    <a:pt x="260" y="164"/>
                    <a:pt x="259" y="165"/>
                    <a:pt x="258" y="166"/>
                  </a:cubicBezTo>
                  <a:cubicBezTo>
                    <a:pt x="258" y="165"/>
                    <a:pt x="257" y="164"/>
                    <a:pt x="257" y="163"/>
                  </a:cubicBezTo>
                  <a:cubicBezTo>
                    <a:pt x="256" y="161"/>
                    <a:pt x="254" y="161"/>
                    <a:pt x="253" y="160"/>
                  </a:cubicBezTo>
                  <a:cubicBezTo>
                    <a:pt x="253" y="160"/>
                    <a:pt x="252" y="160"/>
                    <a:pt x="252" y="159"/>
                  </a:cubicBezTo>
                  <a:cubicBezTo>
                    <a:pt x="252" y="159"/>
                    <a:pt x="251" y="159"/>
                    <a:pt x="251" y="158"/>
                  </a:cubicBezTo>
                  <a:cubicBezTo>
                    <a:pt x="250" y="158"/>
                    <a:pt x="249" y="157"/>
                    <a:pt x="247" y="156"/>
                  </a:cubicBezTo>
                  <a:cubicBezTo>
                    <a:pt x="246" y="156"/>
                    <a:pt x="244" y="155"/>
                    <a:pt x="242" y="155"/>
                  </a:cubicBezTo>
                  <a:cubicBezTo>
                    <a:pt x="241" y="155"/>
                    <a:pt x="240" y="155"/>
                    <a:pt x="239" y="155"/>
                  </a:cubicBezTo>
                  <a:cubicBezTo>
                    <a:pt x="234" y="156"/>
                    <a:pt x="233" y="158"/>
                    <a:pt x="231" y="162"/>
                  </a:cubicBezTo>
                  <a:cubicBezTo>
                    <a:pt x="231" y="163"/>
                    <a:pt x="231" y="163"/>
                    <a:pt x="231" y="163"/>
                  </a:cubicBezTo>
                  <a:cubicBezTo>
                    <a:pt x="230" y="164"/>
                    <a:pt x="230" y="165"/>
                    <a:pt x="229" y="166"/>
                  </a:cubicBezTo>
                  <a:cubicBezTo>
                    <a:pt x="229" y="166"/>
                    <a:pt x="229" y="166"/>
                    <a:pt x="229" y="167"/>
                  </a:cubicBezTo>
                  <a:cubicBezTo>
                    <a:pt x="228" y="167"/>
                    <a:pt x="228" y="167"/>
                    <a:pt x="227" y="167"/>
                  </a:cubicBezTo>
                  <a:cubicBezTo>
                    <a:pt x="226" y="168"/>
                    <a:pt x="225" y="170"/>
                    <a:pt x="224" y="171"/>
                  </a:cubicBezTo>
                  <a:cubicBezTo>
                    <a:pt x="224" y="172"/>
                    <a:pt x="223" y="173"/>
                    <a:pt x="223" y="173"/>
                  </a:cubicBezTo>
                  <a:cubicBezTo>
                    <a:pt x="222" y="174"/>
                    <a:pt x="222" y="175"/>
                    <a:pt x="221" y="175"/>
                  </a:cubicBezTo>
                  <a:cubicBezTo>
                    <a:pt x="220" y="176"/>
                    <a:pt x="219" y="177"/>
                    <a:pt x="218" y="178"/>
                  </a:cubicBezTo>
                  <a:cubicBezTo>
                    <a:pt x="218" y="178"/>
                    <a:pt x="218" y="178"/>
                    <a:pt x="218" y="178"/>
                  </a:cubicBezTo>
                  <a:cubicBezTo>
                    <a:pt x="218" y="178"/>
                    <a:pt x="218" y="177"/>
                    <a:pt x="218" y="177"/>
                  </a:cubicBezTo>
                  <a:cubicBezTo>
                    <a:pt x="218" y="176"/>
                    <a:pt x="218" y="176"/>
                    <a:pt x="218" y="175"/>
                  </a:cubicBezTo>
                  <a:cubicBezTo>
                    <a:pt x="218" y="175"/>
                    <a:pt x="218" y="175"/>
                    <a:pt x="218" y="175"/>
                  </a:cubicBezTo>
                  <a:cubicBezTo>
                    <a:pt x="219" y="174"/>
                    <a:pt x="219" y="172"/>
                    <a:pt x="219" y="172"/>
                  </a:cubicBezTo>
                  <a:cubicBezTo>
                    <a:pt x="220" y="172"/>
                    <a:pt x="220" y="171"/>
                    <a:pt x="221" y="171"/>
                  </a:cubicBezTo>
                  <a:cubicBezTo>
                    <a:pt x="222" y="171"/>
                    <a:pt x="223" y="170"/>
                    <a:pt x="224" y="169"/>
                  </a:cubicBezTo>
                  <a:cubicBezTo>
                    <a:pt x="226" y="168"/>
                    <a:pt x="226" y="166"/>
                    <a:pt x="227" y="164"/>
                  </a:cubicBezTo>
                  <a:cubicBezTo>
                    <a:pt x="227" y="163"/>
                    <a:pt x="227" y="163"/>
                    <a:pt x="227" y="162"/>
                  </a:cubicBezTo>
                  <a:cubicBezTo>
                    <a:pt x="228" y="161"/>
                    <a:pt x="230" y="160"/>
                    <a:pt x="231" y="159"/>
                  </a:cubicBezTo>
                  <a:cubicBezTo>
                    <a:pt x="232" y="158"/>
                    <a:pt x="232" y="158"/>
                    <a:pt x="232" y="158"/>
                  </a:cubicBezTo>
                  <a:cubicBezTo>
                    <a:pt x="232" y="157"/>
                    <a:pt x="233" y="157"/>
                    <a:pt x="234" y="156"/>
                  </a:cubicBezTo>
                  <a:cubicBezTo>
                    <a:pt x="235" y="155"/>
                    <a:pt x="237" y="154"/>
                    <a:pt x="239" y="152"/>
                  </a:cubicBezTo>
                  <a:cubicBezTo>
                    <a:pt x="241" y="149"/>
                    <a:pt x="241" y="146"/>
                    <a:pt x="240" y="144"/>
                  </a:cubicBezTo>
                  <a:cubicBezTo>
                    <a:pt x="240" y="142"/>
                    <a:pt x="238" y="141"/>
                    <a:pt x="236" y="140"/>
                  </a:cubicBezTo>
                  <a:cubicBezTo>
                    <a:pt x="235" y="140"/>
                    <a:pt x="234" y="139"/>
                    <a:pt x="233" y="139"/>
                  </a:cubicBezTo>
                  <a:cubicBezTo>
                    <a:pt x="231" y="139"/>
                    <a:pt x="229" y="140"/>
                    <a:pt x="228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7" y="141"/>
                    <a:pt x="226" y="140"/>
                    <a:pt x="225" y="140"/>
                  </a:cubicBezTo>
                  <a:cubicBezTo>
                    <a:pt x="225" y="140"/>
                    <a:pt x="223" y="139"/>
                    <a:pt x="222" y="139"/>
                  </a:cubicBezTo>
                  <a:cubicBezTo>
                    <a:pt x="221" y="138"/>
                    <a:pt x="221" y="138"/>
                    <a:pt x="220" y="138"/>
                  </a:cubicBezTo>
                  <a:cubicBezTo>
                    <a:pt x="217" y="138"/>
                    <a:pt x="213" y="140"/>
                    <a:pt x="211" y="143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0" y="146"/>
                    <a:pt x="209" y="147"/>
                    <a:pt x="208" y="147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6" y="147"/>
                    <a:pt x="204" y="147"/>
                    <a:pt x="204" y="146"/>
                  </a:cubicBezTo>
                  <a:cubicBezTo>
                    <a:pt x="203" y="146"/>
                    <a:pt x="203" y="145"/>
                    <a:pt x="203" y="145"/>
                  </a:cubicBezTo>
                  <a:cubicBezTo>
                    <a:pt x="202" y="144"/>
                    <a:pt x="201" y="142"/>
                    <a:pt x="199" y="141"/>
                  </a:cubicBezTo>
                  <a:cubicBezTo>
                    <a:pt x="198" y="140"/>
                    <a:pt x="196" y="140"/>
                    <a:pt x="195" y="140"/>
                  </a:cubicBezTo>
                  <a:cubicBezTo>
                    <a:pt x="192" y="140"/>
                    <a:pt x="189" y="141"/>
                    <a:pt x="187" y="143"/>
                  </a:cubicBezTo>
                  <a:cubicBezTo>
                    <a:pt x="186" y="143"/>
                    <a:pt x="185" y="144"/>
                    <a:pt x="184" y="144"/>
                  </a:cubicBezTo>
                  <a:cubicBezTo>
                    <a:pt x="183" y="144"/>
                    <a:pt x="182" y="144"/>
                    <a:pt x="182" y="143"/>
                  </a:cubicBezTo>
                  <a:cubicBezTo>
                    <a:pt x="181" y="143"/>
                    <a:pt x="179" y="142"/>
                    <a:pt x="177" y="142"/>
                  </a:cubicBezTo>
                  <a:cubicBezTo>
                    <a:pt x="176" y="142"/>
                    <a:pt x="175" y="142"/>
                    <a:pt x="174" y="143"/>
                  </a:cubicBezTo>
                  <a:cubicBezTo>
                    <a:pt x="172" y="144"/>
                    <a:pt x="171" y="145"/>
                    <a:pt x="170" y="147"/>
                  </a:cubicBezTo>
                  <a:cubicBezTo>
                    <a:pt x="169" y="148"/>
                    <a:pt x="169" y="149"/>
                    <a:pt x="168" y="149"/>
                  </a:cubicBezTo>
                  <a:cubicBezTo>
                    <a:pt x="168" y="149"/>
                    <a:pt x="167" y="149"/>
                    <a:pt x="166" y="149"/>
                  </a:cubicBezTo>
                  <a:cubicBezTo>
                    <a:pt x="165" y="149"/>
                    <a:pt x="165" y="149"/>
                    <a:pt x="165" y="149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5" y="146"/>
                    <a:pt x="166" y="141"/>
                    <a:pt x="162" y="139"/>
                  </a:cubicBezTo>
                  <a:cubicBezTo>
                    <a:pt x="162" y="138"/>
                    <a:pt x="161" y="138"/>
                    <a:pt x="160" y="138"/>
                  </a:cubicBezTo>
                  <a:cubicBezTo>
                    <a:pt x="160" y="138"/>
                    <a:pt x="160" y="137"/>
                    <a:pt x="160" y="137"/>
                  </a:cubicBezTo>
                  <a:cubicBezTo>
                    <a:pt x="160" y="136"/>
                    <a:pt x="160" y="134"/>
                    <a:pt x="158" y="133"/>
                  </a:cubicBezTo>
                  <a:cubicBezTo>
                    <a:pt x="157" y="132"/>
                    <a:pt x="156" y="132"/>
                    <a:pt x="155" y="132"/>
                  </a:cubicBezTo>
                  <a:cubicBezTo>
                    <a:pt x="153" y="132"/>
                    <a:pt x="152" y="132"/>
                    <a:pt x="151" y="133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1" y="133"/>
                    <a:pt x="150" y="133"/>
                    <a:pt x="150" y="133"/>
                  </a:cubicBezTo>
                  <a:cubicBezTo>
                    <a:pt x="149" y="133"/>
                    <a:pt x="148" y="133"/>
                    <a:pt x="148" y="132"/>
                  </a:cubicBezTo>
                  <a:cubicBezTo>
                    <a:pt x="146" y="132"/>
                    <a:pt x="144" y="132"/>
                    <a:pt x="142" y="132"/>
                  </a:cubicBezTo>
                  <a:cubicBezTo>
                    <a:pt x="141" y="132"/>
                    <a:pt x="140" y="132"/>
                    <a:pt x="139" y="132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7" y="132"/>
                    <a:pt x="137" y="131"/>
                    <a:pt x="136" y="131"/>
                  </a:cubicBezTo>
                  <a:cubicBezTo>
                    <a:pt x="134" y="131"/>
                    <a:pt x="134" y="132"/>
                    <a:pt x="133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2"/>
                    <a:pt x="129" y="131"/>
                    <a:pt x="128" y="129"/>
                  </a:cubicBezTo>
                  <a:cubicBezTo>
                    <a:pt x="126" y="127"/>
                    <a:pt x="124" y="126"/>
                    <a:pt x="121" y="124"/>
                  </a:cubicBezTo>
                  <a:cubicBezTo>
                    <a:pt x="120" y="124"/>
                    <a:pt x="119" y="123"/>
                    <a:pt x="118" y="123"/>
                  </a:cubicBezTo>
                  <a:cubicBezTo>
                    <a:pt x="117" y="123"/>
                    <a:pt x="116" y="123"/>
                    <a:pt x="116" y="122"/>
                  </a:cubicBezTo>
                  <a:cubicBezTo>
                    <a:pt x="115" y="121"/>
                    <a:pt x="114" y="120"/>
                    <a:pt x="112" y="119"/>
                  </a:cubicBezTo>
                  <a:cubicBezTo>
                    <a:pt x="111" y="119"/>
                    <a:pt x="111" y="118"/>
                    <a:pt x="111" y="118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5" y="115"/>
                    <a:pt x="117" y="109"/>
                    <a:pt x="117" y="107"/>
                  </a:cubicBezTo>
                  <a:cubicBezTo>
                    <a:pt x="117" y="107"/>
                    <a:pt x="118" y="106"/>
                    <a:pt x="118" y="105"/>
                  </a:cubicBezTo>
                  <a:cubicBezTo>
                    <a:pt x="118" y="105"/>
                    <a:pt x="118" y="105"/>
                    <a:pt x="118" y="105"/>
                  </a:cubicBezTo>
                  <a:cubicBezTo>
                    <a:pt x="119" y="105"/>
                    <a:pt x="119" y="104"/>
                    <a:pt x="119" y="102"/>
                  </a:cubicBezTo>
                  <a:cubicBezTo>
                    <a:pt x="120" y="99"/>
                    <a:pt x="118" y="97"/>
                    <a:pt x="116" y="95"/>
                  </a:cubicBezTo>
                  <a:cubicBezTo>
                    <a:pt x="114" y="94"/>
                    <a:pt x="112" y="93"/>
                    <a:pt x="110" y="93"/>
                  </a:cubicBezTo>
                  <a:cubicBezTo>
                    <a:pt x="109" y="93"/>
                    <a:pt x="108" y="93"/>
                    <a:pt x="107" y="94"/>
                  </a:cubicBezTo>
                  <a:cubicBezTo>
                    <a:pt x="107" y="94"/>
                    <a:pt x="106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4" y="94"/>
                    <a:pt x="104" y="93"/>
                    <a:pt x="104" y="92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2" y="89"/>
                    <a:pt x="100" y="88"/>
                    <a:pt x="98" y="88"/>
                  </a:cubicBezTo>
                  <a:cubicBezTo>
                    <a:pt x="98" y="88"/>
                    <a:pt x="97" y="88"/>
                    <a:pt x="97" y="88"/>
                  </a:cubicBezTo>
                  <a:cubicBezTo>
                    <a:pt x="97" y="87"/>
                    <a:pt x="97" y="86"/>
                    <a:pt x="97" y="84"/>
                  </a:cubicBezTo>
                  <a:cubicBezTo>
                    <a:pt x="97" y="82"/>
                    <a:pt x="97" y="79"/>
                    <a:pt x="95" y="76"/>
                  </a:cubicBezTo>
                  <a:cubicBezTo>
                    <a:pt x="91" y="73"/>
                    <a:pt x="87" y="73"/>
                    <a:pt x="84" y="73"/>
                  </a:cubicBezTo>
                  <a:cubicBezTo>
                    <a:pt x="84" y="73"/>
                    <a:pt x="82" y="73"/>
                    <a:pt x="82" y="73"/>
                  </a:cubicBezTo>
                  <a:cubicBezTo>
                    <a:pt x="82" y="71"/>
                    <a:pt x="82" y="71"/>
                    <a:pt x="81" y="70"/>
                  </a:cubicBezTo>
                  <a:cubicBezTo>
                    <a:pt x="80" y="69"/>
                    <a:pt x="78" y="68"/>
                    <a:pt x="75" y="68"/>
                  </a:cubicBezTo>
                  <a:cubicBezTo>
                    <a:pt x="74" y="68"/>
                    <a:pt x="74" y="68"/>
                    <a:pt x="73" y="68"/>
                  </a:cubicBezTo>
                  <a:cubicBezTo>
                    <a:pt x="73" y="67"/>
                    <a:pt x="73" y="66"/>
                    <a:pt x="73" y="65"/>
                  </a:cubicBezTo>
                  <a:cubicBezTo>
                    <a:pt x="74" y="64"/>
                    <a:pt x="73" y="63"/>
                    <a:pt x="73" y="62"/>
                  </a:cubicBezTo>
                  <a:cubicBezTo>
                    <a:pt x="71" y="60"/>
                    <a:pt x="67" y="59"/>
                    <a:pt x="64" y="59"/>
                  </a:cubicBezTo>
                  <a:cubicBezTo>
                    <a:pt x="63" y="59"/>
                    <a:pt x="63" y="59"/>
                    <a:pt x="62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3" y="58"/>
                    <a:pt x="64" y="55"/>
                    <a:pt x="63" y="52"/>
                  </a:cubicBezTo>
                  <a:cubicBezTo>
                    <a:pt x="61" y="48"/>
                    <a:pt x="56" y="46"/>
                    <a:pt x="52" y="45"/>
                  </a:cubicBezTo>
                  <a:cubicBezTo>
                    <a:pt x="51" y="44"/>
                    <a:pt x="51" y="43"/>
                    <a:pt x="51" y="43"/>
                  </a:cubicBezTo>
                  <a:cubicBezTo>
                    <a:pt x="50" y="40"/>
                    <a:pt x="46" y="39"/>
                    <a:pt x="44" y="38"/>
                  </a:cubicBezTo>
                  <a:cubicBezTo>
                    <a:pt x="42" y="38"/>
                    <a:pt x="40" y="37"/>
                    <a:pt x="38" y="36"/>
                  </a:cubicBezTo>
                  <a:cubicBezTo>
                    <a:pt x="35" y="35"/>
                    <a:pt x="31" y="32"/>
                    <a:pt x="28" y="30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22" y="25"/>
                    <a:pt x="22" y="24"/>
                    <a:pt x="21" y="23"/>
                  </a:cubicBezTo>
                  <a:cubicBezTo>
                    <a:pt x="20" y="22"/>
                    <a:pt x="19" y="20"/>
                    <a:pt x="18" y="19"/>
                  </a:cubicBezTo>
                  <a:cubicBezTo>
                    <a:pt x="16" y="18"/>
                    <a:pt x="14" y="16"/>
                    <a:pt x="13" y="14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1" y="9"/>
                    <a:pt x="9" y="6"/>
                    <a:pt x="6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3" y="11"/>
                    <a:pt x="3" y="11"/>
                  </a:cubicBezTo>
                  <a:cubicBezTo>
                    <a:pt x="3" y="14"/>
                    <a:pt x="4" y="17"/>
                    <a:pt x="5" y="20"/>
                  </a:cubicBezTo>
                  <a:cubicBezTo>
                    <a:pt x="6" y="22"/>
                    <a:pt x="6" y="24"/>
                    <a:pt x="7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7"/>
                    <a:pt x="10" y="40"/>
                    <a:pt x="11" y="42"/>
                  </a:cubicBezTo>
                  <a:cubicBezTo>
                    <a:pt x="13" y="43"/>
                    <a:pt x="14" y="43"/>
                    <a:pt x="14" y="43"/>
                  </a:cubicBezTo>
                  <a:cubicBezTo>
                    <a:pt x="15" y="43"/>
                    <a:pt x="15" y="43"/>
                    <a:pt x="16" y="43"/>
                  </a:cubicBezTo>
                  <a:cubicBezTo>
                    <a:pt x="16" y="43"/>
                    <a:pt x="17" y="43"/>
                    <a:pt x="17" y="43"/>
                  </a:cubicBezTo>
                  <a:cubicBezTo>
                    <a:pt x="19" y="43"/>
                    <a:pt x="20" y="43"/>
                    <a:pt x="21" y="45"/>
                  </a:cubicBezTo>
                  <a:cubicBezTo>
                    <a:pt x="22" y="46"/>
                    <a:pt x="22" y="48"/>
                    <a:pt x="21" y="50"/>
                  </a:cubicBezTo>
                  <a:cubicBezTo>
                    <a:pt x="21" y="52"/>
                    <a:pt x="20" y="54"/>
                    <a:pt x="21" y="55"/>
                  </a:cubicBezTo>
                  <a:cubicBezTo>
                    <a:pt x="21" y="57"/>
                    <a:pt x="22" y="60"/>
                    <a:pt x="25" y="60"/>
                  </a:cubicBezTo>
                  <a:cubicBezTo>
                    <a:pt x="26" y="60"/>
                    <a:pt x="28" y="59"/>
                    <a:pt x="29" y="59"/>
                  </a:cubicBezTo>
                  <a:cubicBezTo>
                    <a:pt x="31" y="58"/>
                    <a:pt x="33" y="58"/>
                    <a:pt x="35" y="58"/>
                  </a:cubicBezTo>
                  <a:cubicBezTo>
                    <a:pt x="36" y="58"/>
                    <a:pt x="37" y="58"/>
                    <a:pt x="38" y="58"/>
                  </a:cubicBezTo>
                  <a:cubicBezTo>
                    <a:pt x="45" y="61"/>
                    <a:pt x="45" y="67"/>
                    <a:pt x="44" y="76"/>
                  </a:cubicBezTo>
                  <a:cubicBezTo>
                    <a:pt x="43" y="83"/>
                    <a:pt x="42" y="90"/>
                    <a:pt x="49" y="93"/>
                  </a:cubicBezTo>
                  <a:cubicBezTo>
                    <a:pt x="52" y="95"/>
                    <a:pt x="54" y="95"/>
                    <a:pt x="56" y="96"/>
                  </a:cubicBezTo>
                  <a:cubicBezTo>
                    <a:pt x="61" y="96"/>
                    <a:pt x="63" y="97"/>
                    <a:pt x="65" y="105"/>
                  </a:cubicBezTo>
                  <a:cubicBezTo>
                    <a:pt x="65" y="108"/>
                    <a:pt x="65" y="111"/>
                    <a:pt x="65" y="114"/>
                  </a:cubicBezTo>
                  <a:cubicBezTo>
                    <a:pt x="65" y="118"/>
                    <a:pt x="65" y="122"/>
                    <a:pt x="66" y="127"/>
                  </a:cubicBezTo>
                  <a:cubicBezTo>
                    <a:pt x="67" y="129"/>
                    <a:pt x="67" y="132"/>
                    <a:pt x="67" y="136"/>
                  </a:cubicBezTo>
                  <a:cubicBezTo>
                    <a:pt x="68" y="141"/>
                    <a:pt x="68" y="146"/>
                    <a:pt x="70" y="150"/>
                  </a:cubicBezTo>
                  <a:cubicBezTo>
                    <a:pt x="72" y="154"/>
                    <a:pt x="75" y="154"/>
                    <a:pt x="78" y="154"/>
                  </a:cubicBezTo>
                  <a:cubicBezTo>
                    <a:pt x="79" y="155"/>
                    <a:pt x="81" y="155"/>
                    <a:pt x="83" y="156"/>
                  </a:cubicBezTo>
                  <a:cubicBezTo>
                    <a:pt x="85" y="157"/>
                    <a:pt x="86" y="158"/>
                    <a:pt x="87" y="160"/>
                  </a:cubicBezTo>
                  <a:cubicBezTo>
                    <a:pt x="88" y="161"/>
                    <a:pt x="89" y="162"/>
                    <a:pt x="90" y="163"/>
                  </a:cubicBezTo>
                  <a:cubicBezTo>
                    <a:pt x="92" y="165"/>
                    <a:pt x="94" y="166"/>
                    <a:pt x="96" y="167"/>
                  </a:cubicBezTo>
                  <a:cubicBezTo>
                    <a:pt x="100" y="169"/>
                    <a:pt x="104" y="170"/>
                    <a:pt x="104" y="176"/>
                  </a:cubicBezTo>
                  <a:cubicBezTo>
                    <a:pt x="104" y="178"/>
                    <a:pt x="104" y="179"/>
                    <a:pt x="104" y="181"/>
                  </a:cubicBezTo>
                  <a:cubicBezTo>
                    <a:pt x="103" y="183"/>
                    <a:pt x="103" y="185"/>
                    <a:pt x="104" y="188"/>
                  </a:cubicBezTo>
                  <a:cubicBezTo>
                    <a:pt x="105" y="190"/>
                    <a:pt x="106" y="191"/>
                    <a:pt x="107" y="192"/>
                  </a:cubicBezTo>
                  <a:cubicBezTo>
                    <a:pt x="108" y="194"/>
                    <a:pt x="110" y="196"/>
                    <a:pt x="110" y="199"/>
                  </a:cubicBezTo>
                  <a:cubicBezTo>
                    <a:pt x="110" y="205"/>
                    <a:pt x="106" y="207"/>
                    <a:pt x="98" y="207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92" y="207"/>
                    <a:pt x="90" y="207"/>
                    <a:pt x="88" y="208"/>
                  </a:cubicBezTo>
                  <a:cubicBezTo>
                    <a:pt x="85" y="209"/>
                    <a:pt x="82" y="210"/>
                    <a:pt x="78" y="211"/>
                  </a:cubicBezTo>
                  <a:cubicBezTo>
                    <a:pt x="73" y="213"/>
                    <a:pt x="68" y="216"/>
                    <a:pt x="62" y="216"/>
                  </a:cubicBezTo>
                  <a:cubicBezTo>
                    <a:pt x="56" y="216"/>
                    <a:pt x="52" y="214"/>
                    <a:pt x="47" y="211"/>
                  </a:cubicBezTo>
                  <a:cubicBezTo>
                    <a:pt x="46" y="211"/>
                    <a:pt x="44" y="210"/>
                    <a:pt x="43" y="210"/>
                  </a:cubicBezTo>
                  <a:cubicBezTo>
                    <a:pt x="38" y="208"/>
                    <a:pt x="38" y="208"/>
                    <a:pt x="38" y="208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9" y="215"/>
                    <a:pt x="40" y="221"/>
                    <a:pt x="39" y="222"/>
                  </a:cubicBezTo>
                  <a:cubicBezTo>
                    <a:pt x="38" y="223"/>
                    <a:pt x="37" y="223"/>
                    <a:pt x="36" y="223"/>
                  </a:cubicBezTo>
                  <a:cubicBezTo>
                    <a:pt x="36" y="223"/>
                    <a:pt x="35" y="223"/>
                    <a:pt x="34" y="223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33" y="230"/>
                    <a:pt x="34" y="231"/>
                    <a:pt x="34" y="234"/>
                  </a:cubicBezTo>
                  <a:cubicBezTo>
                    <a:pt x="30" y="235"/>
                    <a:pt x="27" y="237"/>
                    <a:pt x="25" y="240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26" y="255"/>
                    <a:pt x="27" y="258"/>
                    <a:pt x="28" y="259"/>
                  </a:cubicBezTo>
                  <a:cubicBezTo>
                    <a:pt x="29" y="260"/>
                    <a:pt x="31" y="261"/>
                    <a:pt x="32" y="261"/>
                  </a:cubicBezTo>
                  <a:cubicBezTo>
                    <a:pt x="34" y="262"/>
                    <a:pt x="35" y="262"/>
                    <a:pt x="36" y="263"/>
                  </a:cubicBezTo>
                  <a:cubicBezTo>
                    <a:pt x="37" y="265"/>
                    <a:pt x="37" y="266"/>
                    <a:pt x="37" y="268"/>
                  </a:cubicBezTo>
                  <a:cubicBezTo>
                    <a:pt x="37" y="269"/>
                    <a:pt x="38" y="271"/>
                    <a:pt x="38" y="272"/>
                  </a:cubicBezTo>
                  <a:cubicBezTo>
                    <a:pt x="41" y="275"/>
                    <a:pt x="44" y="275"/>
                    <a:pt x="47" y="275"/>
                  </a:cubicBezTo>
                  <a:cubicBezTo>
                    <a:pt x="49" y="275"/>
                    <a:pt x="51" y="276"/>
                    <a:pt x="53" y="277"/>
                  </a:cubicBezTo>
                  <a:cubicBezTo>
                    <a:pt x="57" y="279"/>
                    <a:pt x="58" y="282"/>
                    <a:pt x="58" y="286"/>
                  </a:cubicBezTo>
                  <a:cubicBezTo>
                    <a:pt x="59" y="287"/>
                    <a:pt x="59" y="289"/>
                    <a:pt x="59" y="290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61" y="298"/>
                    <a:pt x="63" y="300"/>
                    <a:pt x="64" y="301"/>
                  </a:cubicBezTo>
                  <a:cubicBezTo>
                    <a:pt x="67" y="303"/>
                    <a:pt x="67" y="303"/>
                    <a:pt x="67" y="303"/>
                  </a:cubicBezTo>
                  <a:cubicBezTo>
                    <a:pt x="68" y="299"/>
                    <a:pt x="68" y="299"/>
                    <a:pt x="68" y="299"/>
                  </a:cubicBezTo>
                  <a:cubicBezTo>
                    <a:pt x="69" y="299"/>
                    <a:pt x="69" y="298"/>
                    <a:pt x="69" y="297"/>
                  </a:cubicBezTo>
                  <a:cubicBezTo>
                    <a:pt x="70" y="294"/>
                    <a:pt x="71" y="293"/>
                    <a:pt x="72" y="292"/>
                  </a:cubicBezTo>
                  <a:cubicBezTo>
                    <a:pt x="72" y="292"/>
                    <a:pt x="72" y="292"/>
                    <a:pt x="72" y="292"/>
                  </a:cubicBezTo>
                  <a:cubicBezTo>
                    <a:pt x="74" y="292"/>
                    <a:pt x="75" y="294"/>
                    <a:pt x="76" y="294"/>
                  </a:cubicBezTo>
                  <a:cubicBezTo>
                    <a:pt x="77" y="295"/>
                    <a:pt x="78" y="299"/>
                    <a:pt x="79" y="303"/>
                  </a:cubicBezTo>
                  <a:cubicBezTo>
                    <a:pt x="79" y="306"/>
                    <a:pt x="80" y="309"/>
                    <a:pt x="81" y="310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84" y="316"/>
                    <a:pt x="85" y="316"/>
                    <a:pt x="90" y="316"/>
                  </a:cubicBezTo>
                  <a:cubicBezTo>
                    <a:pt x="92" y="316"/>
                    <a:pt x="92" y="316"/>
                    <a:pt x="92" y="316"/>
                  </a:cubicBezTo>
                  <a:cubicBezTo>
                    <a:pt x="93" y="316"/>
                    <a:pt x="94" y="316"/>
                    <a:pt x="95" y="316"/>
                  </a:cubicBezTo>
                  <a:cubicBezTo>
                    <a:pt x="99" y="316"/>
                    <a:pt x="101" y="315"/>
                    <a:pt x="105" y="313"/>
                  </a:cubicBezTo>
                  <a:cubicBezTo>
                    <a:pt x="107" y="312"/>
                    <a:pt x="107" y="312"/>
                    <a:pt x="107" y="312"/>
                  </a:cubicBezTo>
                  <a:cubicBezTo>
                    <a:pt x="109" y="310"/>
                    <a:pt x="111" y="309"/>
                    <a:pt x="113" y="309"/>
                  </a:cubicBezTo>
                  <a:cubicBezTo>
                    <a:pt x="114" y="309"/>
                    <a:pt x="116" y="310"/>
                    <a:pt x="119" y="311"/>
                  </a:cubicBezTo>
                  <a:cubicBezTo>
                    <a:pt x="119" y="312"/>
                    <a:pt x="119" y="312"/>
                    <a:pt x="119" y="312"/>
                  </a:cubicBezTo>
                  <a:cubicBezTo>
                    <a:pt x="124" y="316"/>
                    <a:pt x="128" y="319"/>
                    <a:pt x="130" y="320"/>
                  </a:cubicBezTo>
                  <a:cubicBezTo>
                    <a:pt x="135" y="322"/>
                    <a:pt x="135" y="322"/>
                    <a:pt x="135" y="322"/>
                  </a:cubicBezTo>
                  <a:cubicBezTo>
                    <a:pt x="135" y="315"/>
                    <a:pt x="135" y="315"/>
                    <a:pt x="135" y="315"/>
                  </a:cubicBezTo>
                  <a:cubicBezTo>
                    <a:pt x="136" y="308"/>
                    <a:pt x="136" y="300"/>
                    <a:pt x="134" y="294"/>
                  </a:cubicBezTo>
                  <a:cubicBezTo>
                    <a:pt x="132" y="291"/>
                    <a:pt x="130" y="289"/>
                    <a:pt x="128" y="286"/>
                  </a:cubicBezTo>
                  <a:cubicBezTo>
                    <a:pt x="126" y="283"/>
                    <a:pt x="123" y="280"/>
                    <a:pt x="123" y="275"/>
                  </a:cubicBezTo>
                  <a:cubicBezTo>
                    <a:pt x="123" y="270"/>
                    <a:pt x="125" y="264"/>
                    <a:pt x="129" y="263"/>
                  </a:cubicBezTo>
                  <a:cubicBezTo>
                    <a:pt x="130" y="263"/>
                    <a:pt x="130" y="263"/>
                    <a:pt x="131" y="263"/>
                  </a:cubicBezTo>
                  <a:cubicBezTo>
                    <a:pt x="133" y="263"/>
                    <a:pt x="135" y="264"/>
                    <a:pt x="137" y="267"/>
                  </a:cubicBezTo>
                  <a:cubicBezTo>
                    <a:pt x="140" y="271"/>
                    <a:pt x="139" y="274"/>
                    <a:pt x="139" y="278"/>
                  </a:cubicBezTo>
                  <a:cubicBezTo>
                    <a:pt x="138" y="282"/>
                    <a:pt x="138" y="286"/>
                    <a:pt x="142" y="291"/>
                  </a:cubicBezTo>
                  <a:cubicBezTo>
                    <a:pt x="146" y="295"/>
                    <a:pt x="149" y="297"/>
                    <a:pt x="154" y="297"/>
                  </a:cubicBezTo>
                  <a:cubicBezTo>
                    <a:pt x="156" y="297"/>
                    <a:pt x="158" y="297"/>
                    <a:pt x="161" y="296"/>
                  </a:cubicBezTo>
                  <a:cubicBezTo>
                    <a:pt x="165" y="293"/>
                    <a:pt x="170" y="291"/>
                    <a:pt x="174" y="289"/>
                  </a:cubicBezTo>
                  <a:cubicBezTo>
                    <a:pt x="201" y="275"/>
                    <a:pt x="228" y="262"/>
                    <a:pt x="253" y="249"/>
                  </a:cubicBezTo>
                  <a:cubicBezTo>
                    <a:pt x="266" y="242"/>
                    <a:pt x="279" y="236"/>
                    <a:pt x="292" y="229"/>
                  </a:cubicBezTo>
                  <a:cubicBezTo>
                    <a:pt x="302" y="249"/>
                    <a:pt x="302" y="249"/>
                    <a:pt x="302" y="249"/>
                  </a:cubicBezTo>
                  <a:cubicBezTo>
                    <a:pt x="305" y="246"/>
                    <a:pt x="305" y="246"/>
                    <a:pt x="305" y="246"/>
                  </a:cubicBezTo>
                  <a:cubicBezTo>
                    <a:pt x="307" y="244"/>
                    <a:pt x="309" y="242"/>
                    <a:pt x="310" y="240"/>
                  </a:cubicBezTo>
                  <a:cubicBezTo>
                    <a:pt x="313" y="232"/>
                    <a:pt x="316" y="225"/>
                    <a:pt x="318" y="219"/>
                  </a:cubicBezTo>
                  <a:cubicBezTo>
                    <a:pt x="319" y="215"/>
                    <a:pt x="320" y="211"/>
                    <a:pt x="320" y="207"/>
                  </a:cubicBezTo>
                  <a:close/>
                  <a:moveTo>
                    <a:pt x="201" y="212"/>
                  </a:moveTo>
                  <a:cubicBezTo>
                    <a:pt x="201" y="206"/>
                    <a:pt x="201" y="202"/>
                    <a:pt x="204" y="198"/>
                  </a:cubicBezTo>
                  <a:cubicBezTo>
                    <a:pt x="205" y="197"/>
                    <a:pt x="207" y="196"/>
                    <a:pt x="208" y="195"/>
                  </a:cubicBezTo>
                  <a:cubicBezTo>
                    <a:pt x="208" y="194"/>
                    <a:pt x="209" y="193"/>
                    <a:pt x="210" y="192"/>
                  </a:cubicBezTo>
                  <a:cubicBezTo>
                    <a:pt x="211" y="191"/>
                    <a:pt x="213" y="189"/>
                    <a:pt x="214" y="187"/>
                  </a:cubicBezTo>
                  <a:cubicBezTo>
                    <a:pt x="214" y="188"/>
                    <a:pt x="214" y="188"/>
                    <a:pt x="214" y="189"/>
                  </a:cubicBezTo>
                  <a:cubicBezTo>
                    <a:pt x="214" y="190"/>
                    <a:pt x="214" y="191"/>
                    <a:pt x="214" y="192"/>
                  </a:cubicBezTo>
                  <a:cubicBezTo>
                    <a:pt x="213" y="195"/>
                    <a:pt x="212" y="197"/>
                    <a:pt x="209" y="199"/>
                  </a:cubicBezTo>
                  <a:cubicBezTo>
                    <a:pt x="208" y="200"/>
                    <a:pt x="207" y="200"/>
                    <a:pt x="206" y="202"/>
                  </a:cubicBezTo>
                  <a:cubicBezTo>
                    <a:pt x="203" y="205"/>
                    <a:pt x="203" y="209"/>
                    <a:pt x="202" y="212"/>
                  </a:cubicBezTo>
                  <a:cubicBezTo>
                    <a:pt x="202" y="214"/>
                    <a:pt x="202" y="215"/>
                    <a:pt x="201" y="216"/>
                  </a:cubicBezTo>
                  <a:cubicBezTo>
                    <a:pt x="201" y="216"/>
                    <a:pt x="201" y="215"/>
                    <a:pt x="201" y="214"/>
                  </a:cubicBezTo>
                  <a:cubicBezTo>
                    <a:pt x="201" y="213"/>
                    <a:pt x="201" y="213"/>
                    <a:pt x="201" y="21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A5A47A0-1AA7-9449-B128-B3896B717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4619" y="5811885"/>
              <a:ext cx="55397" cy="59730"/>
            </a:xfrm>
            <a:custGeom>
              <a:avLst/>
              <a:gdLst>
                <a:gd name="T0" fmla="*/ 9 w 10"/>
                <a:gd name="T1" fmla="*/ 4 h 12"/>
                <a:gd name="T2" fmla="*/ 7 w 10"/>
                <a:gd name="T3" fmla="*/ 3 h 12"/>
                <a:gd name="T4" fmla="*/ 7 w 10"/>
                <a:gd name="T5" fmla="*/ 0 h 12"/>
                <a:gd name="T6" fmla="*/ 0 w 10"/>
                <a:gd name="T7" fmla="*/ 7 h 12"/>
                <a:gd name="T8" fmla="*/ 1 w 10"/>
                <a:gd name="T9" fmla="*/ 11 h 12"/>
                <a:gd name="T10" fmla="*/ 5 w 10"/>
                <a:gd name="T11" fmla="*/ 12 h 12"/>
                <a:gd name="T12" fmla="*/ 5 w 10"/>
                <a:gd name="T13" fmla="*/ 9 h 12"/>
                <a:gd name="T14" fmla="*/ 5 w 10"/>
                <a:gd name="T15" fmla="*/ 9 h 12"/>
                <a:gd name="T16" fmla="*/ 9 w 10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">
                  <a:moveTo>
                    <a:pt x="9" y="4"/>
                  </a:moveTo>
                  <a:cubicBezTo>
                    <a:pt x="9" y="3"/>
                    <a:pt x="8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2" y="11"/>
                    <a:pt x="4" y="12"/>
                    <a:pt x="5" y="1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9"/>
                    <a:pt x="10" y="7"/>
                    <a:pt x="9" y="4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09A10609-A499-AD45-85DD-52D8BFA85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5388" y="7532862"/>
              <a:ext cx="92329" cy="83996"/>
            </a:xfrm>
            <a:custGeom>
              <a:avLst/>
              <a:gdLst>
                <a:gd name="T0" fmla="*/ 13 w 17"/>
                <a:gd name="T1" fmla="*/ 0 h 17"/>
                <a:gd name="T2" fmla="*/ 10 w 17"/>
                <a:gd name="T3" fmla="*/ 1 h 17"/>
                <a:gd name="T4" fmla="*/ 2 w 17"/>
                <a:gd name="T5" fmla="*/ 10 h 17"/>
                <a:gd name="T6" fmla="*/ 1 w 17"/>
                <a:gd name="T7" fmla="*/ 16 h 17"/>
                <a:gd name="T8" fmla="*/ 4 w 17"/>
                <a:gd name="T9" fmla="*/ 17 h 17"/>
                <a:gd name="T10" fmla="*/ 8 w 17"/>
                <a:gd name="T11" fmla="*/ 16 h 17"/>
                <a:gd name="T12" fmla="*/ 11 w 17"/>
                <a:gd name="T13" fmla="*/ 11 h 17"/>
                <a:gd name="T14" fmla="*/ 12 w 17"/>
                <a:gd name="T15" fmla="*/ 10 h 17"/>
                <a:gd name="T16" fmla="*/ 12 w 17"/>
                <a:gd name="T17" fmla="*/ 10 h 17"/>
                <a:gd name="T18" fmla="*/ 17 w 17"/>
                <a:gd name="T19" fmla="*/ 4 h 17"/>
                <a:gd name="T20" fmla="*/ 13 w 17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3" y="0"/>
                  </a:moveTo>
                  <a:cubicBezTo>
                    <a:pt x="12" y="0"/>
                    <a:pt x="11" y="1"/>
                    <a:pt x="10" y="1"/>
                  </a:cubicBezTo>
                  <a:cubicBezTo>
                    <a:pt x="7" y="3"/>
                    <a:pt x="3" y="7"/>
                    <a:pt x="2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6" y="17"/>
                    <a:pt x="7" y="17"/>
                    <a:pt x="8" y="16"/>
                  </a:cubicBezTo>
                  <a:cubicBezTo>
                    <a:pt x="10" y="15"/>
                    <a:pt x="11" y="13"/>
                    <a:pt x="11" y="11"/>
                  </a:cubicBezTo>
                  <a:cubicBezTo>
                    <a:pt x="12" y="11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6" y="9"/>
                    <a:pt x="17" y="7"/>
                    <a:pt x="17" y="4"/>
                  </a:cubicBezTo>
                  <a:cubicBezTo>
                    <a:pt x="17" y="0"/>
                    <a:pt x="14" y="0"/>
                    <a:pt x="13" y="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8CC8F048-7F0F-1945-AFB3-793CDFCE6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7458" y="7493664"/>
              <a:ext cx="69759" cy="54131"/>
            </a:xfrm>
            <a:custGeom>
              <a:avLst/>
              <a:gdLst>
                <a:gd name="T0" fmla="*/ 12 w 13"/>
                <a:gd name="T1" fmla="*/ 2 h 11"/>
                <a:gd name="T2" fmla="*/ 7 w 13"/>
                <a:gd name="T3" fmla="*/ 0 h 11"/>
                <a:gd name="T4" fmla="*/ 0 w 13"/>
                <a:gd name="T5" fmla="*/ 4 h 11"/>
                <a:gd name="T6" fmla="*/ 1 w 13"/>
                <a:gd name="T7" fmla="*/ 9 h 11"/>
                <a:gd name="T8" fmla="*/ 6 w 13"/>
                <a:gd name="T9" fmla="*/ 11 h 11"/>
                <a:gd name="T10" fmla="*/ 6 w 13"/>
                <a:gd name="T11" fmla="*/ 11 h 11"/>
                <a:gd name="T12" fmla="*/ 13 w 13"/>
                <a:gd name="T13" fmla="*/ 5 h 11"/>
                <a:gd name="T14" fmla="*/ 12 w 13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12" y="2"/>
                  </a:moveTo>
                  <a:cubicBezTo>
                    <a:pt x="11" y="1"/>
                    <a:pt x="10" y="0"/>
                    <a:pt x="7" y="0"/>
                  </a:cubicBezTo>
                  <a:cubicBezTo>
                    <a:pt x="5" y="0"/>
                    <a:pt x="1" y="1"/>
                    <a:pt x="0" y="4"/>
                  </a:cubicBezTo>
                  <a:cubicBezTo>
                    <a:pt x="0" y="5"/>
                    <a:pt x="0" y="7"/>
                    <a:pt x="1" y="9"/>
                  </a:cubicBezTo>
                  <a:cubicBezTo>
                    <a:pt x="2" y="10"/>
                    <a:pt x="4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10"/>
                    <a:pt x="12" y="8"/>
                    <a:pt x="13" y="5"/>
                  </a:cubicBezTo>
                  <a:cubicBezTo>
                    <a:pt x="13" y="4"/>
                    <a:pt x="13" y="3"/>
                    <a:pt x="12" y="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72DA095E-5BE0-504A-BF13-41E198C20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0775" y="5936945"/>
              <a:ext cx="125157" cy="117594"/>
            </a:xfrm>
            <a:custGeom>
              <a:avLst/>
              <a:gdLst>
                <a:gd name="T0" fmla="*/ 22 w 23"/>
                <a:gd name="T1" fmla="*/ 15 h 24"/>
                <a:gd name="T2" fmla="*/ 18 w 23"/>
                <a:gd name="T3" fmla="*/ 9 h 24"/>
                <a:gd name="T4" fmla="*/ 14 w 23"/>
                <a:gd name="T5" fmla="*/ 8 h 24"/>
                <a:gd name="T6" fmla="*/ 14 w 23"/>
                <a:gd name="T7" fmla="*/ 8 h 24"/>
                <a:gd name="T8" fmla="*/ 13 w 23"/>
                <a:gd name="T9" fmla="*/ 8 h 24"/>
                <a:gd name="T10" fmla="*/ 13 w 23"/>
                <a:gd name="T11" fmla="*/ 6 h 24"/>
                <a:gd name="T12" fmla="*/ 11 w 23"/>
                <a:gd name="T13" fmla="*/ 3 h 24"/>
                <a:gd name="T14" fmla="*/ 6 w 23"/>
                <a:gd name="T15" fmla="*/ 0 h 24"/>
                <a:gd name="T16" fmla="*/ 2 w 23"/>
                <a:gd name="T17" fmla="*/ 2 h 24"/>
                <a:gd name="T18" fmla="*/ 0 w 23"/>
                <a:gd name="T19" fmla="*/ 6 h 24"/>
                <a:gd name="T20" fmla="*/ 4 w 23"/>
                <a:gd name="T21" fmla="*/ 11 h 24"/>
                <a:gd name="T22" fmla="*/ 4 w 23"/>
                <a:gd name="T23" fmla="*/ 11 h 24"/>
                <a:gd name="T24" fmla="*/ 1 w 23"/>
                <a:gd name="T25" fmla="*/ 17 h 24"/>
                <a:gd name="T26" fmla="*/ 2 w 23"/>
                <a:gd name="T27" fmla="*/ 21 h 24"/>
                <a:gd name="T28" fmla="*/ 7 w 23"/>
                <a:gd name="T29" fmla="*/ 23 h 24"/>
                <a:gd name="T30" fmla="*/ 9 w 23"/>
                <a:gd name="T31" fmla="*/ 23 h 24"/>
                <a:gd name="T32" fmla="*/ 12 w 23"/>
                <a:gd name="T33" fmla="*/ 23 h 24"/>
                <a:gd name="T34" fmla="*/ 15 w 23"/>
                <a:gd name="T35" fmla="*/ 24 h 24"/>
                <a:gd name="T36" fmla="*/ 15 w 23"/>
                <a:gd name="T37" fmla="*/ 24 h 24"/>
                <a:gd name="T38" fmla="*/ 21 w 23"/>
                <a:gd name="T39" fmla="*/ 21 h 24"/>
                <a:gd name="T40" fmla="*/ 22 w 23"/>
                <a:gd name="T41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4">
                  <a:moveTo>
                    <a:pt x="22" y="15"/>
                  </a:moveTo>
                  <a:cubicBezTo>
                    <a:pt x="22" y="12"/>
                    <a:pt x="20" y="10"/>
                    <a:pt x="18" y="9"/>
                  </a:cubicBezTo>
                  <a:cubicBezTo>
                    <a:pt x="17" y="8"/>
                    <a:pt x="15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3" y="7"/>
                    <a:pt x="13" y="7"/>
                    <a:pt x="13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8"/>
                    <a:pt x="2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2"/>
                    <a:pt x="1" y="14"/>
                    <a:pt x="1" y="17"/>
                  </a:cubicBezTo>
                  <a:cubicBezTo>
                    <a:pt x="1" y="19"/>
                    <a:pt x="1" y="20"/>
                    <a:pt x="2" y="21"/>
                  </a:cubicBezTo>
                  <a:cubicBezTo>
                    <a:pt x="4" y="23"/>
                    <a:pt x="6" y="23"/>
                    <a:pt x="7" y="23"/>
                  </a:cubicBezTo>
                  <a:cubicBezTo>
                    <a:pt x="7" y="23"/>
                    <a:pt x="9" y="23"/>
                    <a:pt x="9" y="23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3" y="24"/>
                    <a:pt x="14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4"/>
                    <a:pt x="20" y="23"/>
                    <a:pt x="21" y="21"/>
                  </a:cubicBezTo>
                  <a:cubicBezTo>
                    <a:pt x="22" y="19"/>
                    <a:pt x="23" y="17"/>
                    <a:pt x="22" y="15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A9044F4-DF03-2F4A-B826-8230AC2E5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7090" y="7964040"/>
              <a:ext cx="86173" cy="89595"/>
            </a:xfrm>
            <a:custGeom>
              <a:avLst/>
              <a:gdLst>
                <a:gd name="T0" fmla="*/ 14 w 16"/>
                <a:gd name="T1" fmla="*/ 3 h 18"/>
                <a:gd name="T2" fmla="*/ 10 w 16"/>
                <a:gd name="T3" fmla="*/ 0 h 18"/>
                <a:gd name="T4" fmla="*/ 7 w 16"/>
                <a:gd name="T5" fmla="*/ 1 h 18"/>
                <a:gd name="T6" fmla="*/ 1 w 16"/>
                <a:gd name="T7" fmla="*/ 10 h 18"/>
                <a:gd name="T8" fmla="*/ 2 w 16"/>
                <a:gd name="T9" fmla="*/ 16 h 18"/>
                <a:gd name="T10" fmla="*/ 6 w 16"/>
                <a:gd name="T11" fmla="*/ 18 h 18"/>
                <a:gd name="T12" fmla="*/ 9 w 16"/>
                <a:gd name="T13" fmla="*/ 16 h 18"/>
                <a:gd name="T14" fmla="*/ 15 w 16"/>
                <a:gd name="T15" fmla="*/ 9 h 18"/>
                <a:gd name="T16" fmla="*/ 14 w 16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8">
                  <a:moveTo>
                    <a:pt x="14" y="3"/>
                  </a:moveTo>
                  <a:cubicBezTo>
                    <a:pt x="13" y="1"/>
                    <a:pt x="11" y="0"/>
                    <a:pt x="10" y="0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4" y="2"/>
                    <a:pt x="1" y="8"/>
                    <a:pt x="1" y="10"/>
                  </a:cubicBezTo>
                  <a:cubicBezTo>
                    <a:pt x="0" y="12"/>
                    <a:pt x="1" y="15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12" y="15"/>
                    <a:pt x="14" y="12"/>
                    <a:pt x="15" y="9"/>
                  </a:cubicBezTo>
                  <a:cubicBezTo>
                    <a:pt x="16" y="7"/>
                    <a:pt x="16" y="5"/>
                    <a:pt x="14" y="3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078BC7F1-F15B-A240-BC47-A68B40155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9539" y="6039607"/>
              <a:ext cx="92329" cy="50397"/>
            </a:xfrm>
            <a:custGeom>
              <a:avLst/>
              <a:gdLst>
                <a:gd name="T0" fmla="*/ 16 w 17"/>
                <a:gd name="T1" fmla="*/ 2 h 10"/>
                <a:gd name="T2" fmla="*/ 13 w 17"/>
                <a:gd name="T3" fmla="*/ 1 h 10"/>
                <a:gd name="T4" fmla="*/ 10 w 17"/>
                <a:gd name="T5" fmla="*/ 1 h 10"/>
                <a:gd name="T6" fmla="*/ 10 w 17"/>
                <a:gd name="T7" fmla="*/ 2 h 10"/>
                <a:gd name="T8" fmla="*/ 9 w 17"/>
                <a:gd name="T9" fmla="*/ 1 h 10"/>
                <a:gd name="T10" fmla="*/ 5 w 17"/>
                <a:gd name="T11" fmla="*/ 0 h 10"/>
                <a:gd name="T12" fmla="*/ 4 w 17"/>
                <a:gd name="T13" fmla="*/ 0 h 10"/>
                <a:gd name="T14" fmla="*/ 0 w 17"/>
                <a:gd name="T15" fmla="*/ 3 h 10"/>
                <a:gd name="T16" fmla="*/ 1 w 17"/>
                <a:gd name="T17" fmla="*/ 8 h 10"/>
                <a:gd name="T18" fmla="*/ 6 w 17"/>
                <a:gd name="T19" fmla="*/ 10 h 10"/>
                <a:gd name="T20" fmla="*/ 6 w 17"/>
                <a:gd name="T21" fmla="*/ 10 h 10"/>
                <a:gd name="T22" fmla="*/ 7 w 17"/>
                <a:gd name="T23" fmla="*/ 10 h 10"/>
                <a:gd name="T24" fmla="*/ 10 w 17"/>
                <a:gd name="T25" fmla="*/ 10 h 10"/>
                <a:gd name="T26" fmla="*/ 17 w 17"/>
                <a:gd name="T27" fmla="*/ 6 h 10"/>
                <a:gd name="T28" fmla="*/ 16 w 17"/>
                <a:gd name="T2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0">
                  <a:moveTo>
                    <a:pt x="16" y="2"/>
                  </a:moveTo>
                  <a:cubicBezTo>
                    <a:pt x="16" y="2"/>
                    <a:pt x="15" y="1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2" y="10"/>
                    <a:pt x="5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5" y="10"/>
                    <a:pt x="17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5A34911C-F1FC-EF4A-9164-8130BE3FF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1759" y="5964944"/>
              <a:ext cx="131312" cy="100795"/>
            </a:xfrm>
            <a:custGeom>
              <a:avLst/>
              <a:gdLst>
                <a:gd name="T0" fmla="*/ 23 w 24"/>
                <a:gd name="T1" fmla="*/ 8 h 20"/>
                <a:gd name="T2" fmla="*/ 12 w 24"/>
                <a:gd name="T3" fmla="*/ 0 h 20"/>
                <a:gd name="T4" fmla="*/ 11 w 24"/>
                <a:gd name="T5" fmla="*/ 0 h 20"/>
                <a:gd name="T6" fmla="*/ 3 w 24"/>
                <a:gd name="T7" fmla="*/ 3 h 20"/>
                <a:gd name="T8" fmla="*/ 0 w 24"/>
                <a:gd name="T9" fmla="*/ 8 h 20"/>
                <a:gd name="T10" fmla="*/ 2 w 24"/>
                <a:gd name="T11" fmla="*/ 12 h 20"/>
                <a:gd name="T12" fmla="*/ 4 w 24"/>
                <a:gd name="T13" fmla="*/ 13 h 20"/>
                <a:gd name="T14" fmla="*/ 5 w 24"/>
                <a:gd name="T15" fmla="*/ 14 h 20"/>
                <a:gd name="T16" fmla="*/ 7 w 24"/>
                <a:gd name="T17" fmla="*/ 16 h 20"/>
                <a:gd name="T18" fmla="*/ 8 w 24"/>
                <a:gd name="T19" fmla="*/ 17 h 20"/>
                <a:gd name="T20" fmla="*/ 15 w 24"/>
                <a:gd name="T21" fmla="*/ 20 h 20"/>
                <a:gd name="T22" fmla="*/ 15 w 24"/>
                <a:gd name="T23" fmla="*/ 20 h 20"/>
                <a:gd name="T24" fmla="*/ 20 w 24"/>
                <a:gd name="T25" fmla="*/ 18 h 20"/>
                <a:gd name="T26" fmla="*/ 23 w 24"/>
                <a:gd name="T2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0">
                  <a:moveTo>
                    <a:pt x="23" y="8"/>
                  </a:moveTo>
                  <a:cubicBezTo>
                    <a:pt x="22" y="4"/>
                    <a:pt x="17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8" y="0"/>
                    <a:pt x="6" y="1"/>
                    <a:pt x="3" y="3"/>
                  </a:cubicBezTo>
                  <a:cubicBezTo>
                    <a:pt x="2" y="4"/>
                    <a:pt x="0" y="6"/>
                    <a:pt x="0" y="8"/>
                  </a:cubicBezTo>
                  <a:cubicBezTo>
                    <a:pt x="0" y="9"/>
                    <a:pt x="0" y="11"/>
                    <a:pt x="2" y="12"/>
                  </a:cubicBezTo>
                  <a:cubicBezTo>
                    <a:pt x="2" y="12"/>
                    <a:pt x="3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8"/>
                    <a:pt x="12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7" y="20"/>
                    <a:pt x="19" y="19"/>
                    <a:pt x="20" y="18"/>
                  </a:cubicBezTo>
                  <a:cubicBezTo>
                    <a:pt x="23" y="15"/>
                    <a:pt x="24" y="11"/>
                    <a:pt x="23" y="8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2354F692-5F10-B044-994F-189315351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4587" y="5862282"/>
              <a:ext cx="59501" cy="54131"/>
            </a:xfrm>
            <a:custGeom>
              <a:avLst/>
              <a:gdLst>
                <a:gd name="T0" fmla="*/ 10 w 11"/>
                <a:gd name="T1" fmla="*/ 3 h 11"/>
                <a:gd name="T2" fmla="*/ 7 w 11"/>
                <a:gd name="T3" fmla="*/ 0 h 11"/>
                <a:gd name="T4" fmla="*/ 3 w 11"/>
                <a:gd name="T5" fmla="*/ 2 h 11"/>
                <a:gd name="T6" fmla="*/ 1 w 11"/>
                <a:gd name="T7" fmla="*/ 9 h 11"/>
                <a:gd name="T8" fmla="*/ 4 w 11"/>
                <a:gd name="T9" fmla="*/ 11 h 11"/>
                <a:gd name="T10" fmla="*/ 8 w 11"/>
                <a:gd name="T11" fmla="*/ 9 h 11"/>
                <a:gd name="T12" fmla="*/ 8 w 11"/>
                <a:gd name="T13" fmla="*/ 9 h 11"/>
                <a:gd name="T14" fmla="*/ 10 w 11"/>
                <a:gd name="T15" fmla="*/ 7 h 11"/>
                <a:gd name="T16" fmla="*/ 10 w 11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10" y="3"/>
                  </a:move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3" y="1"/>
                    <a:pt x="3" y="2"/>
                  </a:cubicBezTo>
                  <a:cubicBezTo>
                    <a:pt x="1" y="4"/>
                    <a:pt x="0" y="6"/>
                    <a:pt x="1" y="9"/>
                  </a:cubicBezTo>
                  <a:cubicBezTo>
                    <a:pt x="1" y="10"/>
                    <a:pt x="3" y="11"/>
                    <a:pt x="4" y="11"/>
                  </a:cubicBezTo>
                  <a:cubicBezTo>
                    <a:pt x="5" y="11"/>
                    <a:pt x="7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10" y="8"/>
                    <a:pt x="10" y="7"/>
                  </a:cubicBezTo>
                  <a:cubicBezTo>
                    <a:pt x="11" y="6"/>
                    <a:pt x="11" y="4"/>
                    <a:pt x="10" y="3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A2631E50-1FA3-BA42-AFFB-7DE8BCDE0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4087" y="5916413"/>
              <a:ext cx="114898" cy="78396"/>
            </a:xfrm>
            <a:custGeom>
              <a:avLst/>
              <a:gdLst>
                <a:gd name="T0" fmla="*/ 18 w 21"/>
                <a:gd name="T1" fmla="*/ 3 h 16"/>
                <a:gd name="T2" fmla="*/ 9 w 21"/>
                <a:gd name="T3" fmla="*/ 0 h 16"/>
                <a:gd name="T4" fmla="*/ 1 w 21"/>
                <a:gd name="T5" fmla="*/ 5 h 16"/>
                <a:gd name="T6" fmla="*/ 3 w 21"/>
                <a:gd name="T7" fmla="*/ 10 h 16"/>
                <a:gd name="T8" fmla="*/ 7 w 21"/>
                <a:gd name="T9" fmla="*/ 11 h 16"/>
                <a:gd name="T10" fmla="*/ 9 w 21"/>
                <a:gd name="T11" fmla="*/ 12 h 16"/>
                <a:gd name="T12" fmla="*/ 10 w 21"/>
                <a:gd name="T13" fmla="*/ 13 h 16"/>
                <a:gd name="T14" fmla="*/ 15 w 21"/>
                <a:gd name="T15" fmla="*/ 16 h 16"/>
                <a:gd name="T16" fmla="*/ 18 w 21"/>
                <a:gd name="T17" fmla="*/ 15 h 16"/>
                <a:gd name="T18" fmla="*/ 21 w 21"/>
                <a:gd name="T19" fmla="*/ 10 h 16"/>
                <a:gd name="T20" fmla="*/ 18 w 21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18" y="3"/>
                  </a:moveTo>
                  <a:cubicBezTo>
                    <a:pt x="15" y="0"/>
                    <a:pt x="10" y="0"/>
                    <a:pt x="9" y="0"/>
                  </a:cubicBezTo>
                  <a:cubicBezTo>
                    <a:pt x="7" y="0"/>
                    <a:pt x="2" y="1"/>
                    <a:pt x="1" y="5"/>
                  </a:cubicBezTo>
                  <a:cubicBezTo>
                    <a:pt x="1" y="5"/>
                    <a:pt x="0" y="8"/>
                    <a:pt x="3" y="10"/>
                  </a:cubicBezTo>
                  <a:cubicBezTo>
                    <a:pt x="4" y="10"/>
                    <a:pt x="5" y="11"/>
                    <a:pt x="7" y="11"/>
                  </a:cubicBezTo>
                  <a:cubicBezTo>
                    <a:pt x="7" y="11"/>
                    <a:pt x="8" y="12"/>
                    <a:pt x="9" y="12"/>
                  </a:cubicBezTo>
                  <a:cubicBezTo>
                    <a:pt x="9" y="12"/>
                    <a:pt x="9" y="13"/>
                    <a:pt x="10" y="13"/>
                  </a:cubicBezTo>
                  <a:cubicBezTo>
                    <a:pt x="11" y="14"/>
                    <a:pt x="13" y="16"/>
                    <a:pt x="15" y="16"/>
                  </a:cubicBezTo>
                  <a:cubicBezTo>
                    <a:pt x="16" y="16"/>
                    <a:pt x="17" y="16"/>
                    <a:pt x="18" y="15"/>
                  </a:cubicBezTo>
                  <a:cubicBezTo>
                    <a:pt x="20" y="14"/>
                    <a:pt x="21" y="12"/>
                    <a:pt x="21" y="10"/>
                  </a:cubicBezTo>
                  <a:cubicBezTo>
                    <a:pt x="21" y="7"/>
                    <a:pt x="20" y="4"/>
                    <a:pt x="18" y="3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F3F79AF-8D96-174D-B0E8-1CA293567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1999" y="5027926"/>
              <a:ext cx="342642" cy="248254"/>
            </a:xfrm>
            <a:custGeom>
              <a:avLst/>
              <a:gdLst>
                <a:gd name="T0" fmla="*/ 59 w 63"/>
                <a:gd name="T1" fmla="*/ 7 h 50"/>
                <a:gd name="T2" fmla="*/ 50 w 63"/>
                <a:gd name="T3" fmla="*/ 4 h 50"/>
                <a:gd name="T4" fmla="*/ 47 w 63"/>
                <a:gd name="T5" fmla="*/ 4 h 50"/>
                <a:gd name="T6" fmla="*/ 44 w 63"/>
                <a:gd name="T7" fmla="*/ 4 h 50"/>
                <a:gd name="T8" fmla="*/ 36 w 63"/>
                <a:gd name="T9" fmla="*/ 7 h 50"/>
                <a:gd name="T10" fmla="*/ 35 w 63"/>
                <a:gd name="T11" fmla="*/ 9 h 50"/>
                <a:gd name="T12" fmla="*/ 25 w 63"/>
                <a:gd name="T13" fmla="*/ 1 h 50"/>
                <a:gd name="T14" fmla="*/ 21 w 63"/>
                <a:gd name="T15" fmla="*/ 0 h 50"/>
                <a:gd name="T16" fmla="*/ 10 w 63"/>
                <a:gd name="T17" fmla="*/ 6 h 50"/>
                <a:gd name="T18" fmla="*/ 10 w 63"/>
                <a:gd name="T19" fmla="*/ 6 h 50"/>
                <a:gd name="T20" fmla="*/ 2 w 63"/>
                <a:gd name="T21" fmla="*/ 19 h 50"/>
                <a:gd name="T22" fmla="*/ 8 w 63"/>
                <a:gd name="T23" fmla="*/ 47 h 50"/>
                <a:gd name="T24" fmla="*/ 18 w 63"/>
                <a:gd name="T25" fmla="*/ 50 h 50"/>
                <a:gd name="T26" fmla="*/ 35 w 63"/>
                <a:gd name="T27" fmla="*/ 42 h 50"/>
                <a:gd name="T28" fmla="*/ 38 w 63"/>
                <a:gd name="T29" fmla="*/ 17 h 50"/>
                <a:gd name="T30" fmla="*/ 43 w 63"/>
                <a:gd name="T31" fmla="*/ 21 h 50"/>
                <a:gd name="T32" fmla="*/ 45 w 63"/>
                <a:gd name="T33" fmla="*/ 21 h 50"/>
                <a:gd name="T34" fmla="*/ 48 w 63"/>
                <a:gd name="T35" fmla="*/ 21 h 50"/>
                <a:gd name="T36" fmla="*/ 49 w 63"/>
                <a:gd name="T37" fmla="*/ 21 h 50"/>
                <a:gd name="T38" fmla="*/ 51 w 63"/>
                <a:gd name="T39" fmla="*/ 21 h 50"/>
                <a:gd name="T40" fmla="*/ 54 w 63"/>
                <a:gd name="T41" fmla="*/ 21 h 50"/>
                <a:gd name="T42" fmla="*/ 55 w 63"/>
                <a:gd name="T43" fmla="*/ 21 h 50"/>
                <a:gd name="T44" fmla="*/ 62 w 63"/>
                <a:gd name="T45" fmla="*/ 16 h 50"/>
                <a:gd name="T46" fmla="*/ 59 w 63"/>
                <a:gd name="T47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50">
                  <a:moveTo>
                    <a:pt x="59" y="7"/>
                  </a:moveTo>
                  <a:cubicBezTo>
                    <a:pt x="57" y="4"/>
                    <a:pt x="53" y="4"/>
                    <a:pt x="50" y="4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6" y="4"/>
                    <a:pt x="45" y="4"/>
                    <a:pt x="44" y="4"/>
                  </a:cubicBezTo>
                  <a:cubicBezTo>
                    <a:pt x="42" y="4"/>
                    <a:pt x="38" y="4"/>
                    <a:pt x="36" y="7"/>
                  </a:cubicBezTo>
                  <a:cubicBezTo>
                    <a:pt x="35" y="7"/>
                    <a:pt x="35" y="8"/>
                    <a:pt x="35" y="9"/>
                  </a:cubicBezTo>
                  <a:cubicBezTo>
                    <a:pt x="33" y="6"/>
                    <a:pt x="30" y="3"/>
                    <a:pt x="25" y="1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17" y="0"/>
                    <a:pt x="13" y="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10"/>
                    <a:pt x="3" y="14"/>
                    <a:pt x="2" y="19"/>
                  </a:cubicBezTo>
                  <a:cubicBezTo>
                    <a:pt x="0" y="28"/>
                    <a:pt x="1" y="40"/>
                    <a:pt x="8" y="47"/>
                  </a:cubicBezTo>
                  <a:cubicBezTo>
                    <a:pt x="10" y="49"/>
                    <a:pt x="14" y="50"/>
                    <a:pt x="18" y="50"/>
                  </a:cubicBezTo>
                  <a:cubicBezTo>
                    <a:pt x="25" y="50"/>
                    <a:pt x="31" y="46"/>
                    <a:pt x="35" y="42"/>
                  </a:cubicBezTo>
                  <a:cubicBezTo>
                    <a:pt x="42" y="35"/>
                    <a:pt x="40" y="24"/>
                    <a:pt x="38" y="17"/>
                  </a:cubicBezTo>
                  <a:cubicBezTo>
                    <a:pt x="39" y="19"/>
                    <a:pt x="40" y="20"/>
                    <a:pt x="43" y="21"/>
                  </a:cubicBezTo>
                  <a:cubicBezTo>
                    <a:pt x="43" y="21"/>
                    <a:pt x="44" y="21"/>
                    <a:pt x="45" y="21"/>
                  </a:cubicBezTo>
                  <a:cubicBezTo>
                    <a:pt x="46" y="21"/>
                    <a:pt x="47" y="21"/>
                    <a:pt x="48" y="21"/>
                  </a:cubicBezTo>
                  <a:cubicBezTo>
                    <a:pt x="48" y="21"/>
                    <a:pt x="49" y="21"/>
                    <a:pt x="49" y="21"/>
                  </a:cubicBezTo>
                  <a:cubicBezTo>
                    <a:pt x="50" y="21"/>
                    <a:pt x="50" y="21"/>
                    <a:pt x="51" y="21"/>
                  </a:cubicBezTo>
                  <a:cubicBezTo>
                    <a:pt x="51" y="21"/>
                    <a:pt x="53" y="21"/>
                    <a:pt x="54" y="21"/>
                  </a:cubicBezTo>
                  <a:cubicBezTo>
                    <a:pt x="54" y="21"/>
                    <a:pt x="55" y="21"/>
                    <a:pt x="55" y="21"/>
                  </a:cubicBezTo>
                  <a:cubicBezTo>
                    <a:pt x="58" y="20"/>
                    <a:pt x="61" y="19"/>
                    <a:pt x="62" y="16"/>
                  </a:cubicBezTo>
                  <a:cubicBezTo>
                    <a:pt x="63" y="13"/>
                    <a:pt x="62" y="10"/>
                    <a:pt x="59" y="7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9CAC176F-F5B2-1241-88D4-B24FAA971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0742" y="4953263"/>
              <a:ext cx="86173" cy="85862"/>
            </a:xfrm>
            <a:custGeom>
              <a:avLst/>
              <a:gdLst>
                <a:gd name="T0" fmla="*/ 7 w 16"/>
                <a:gd name="T1" fmla="*/ 16 h 17"/>
                <a:gd name="T2" fmla="*/ 10 w 16"/>
                <a:gd name="T3" fmla="*/ 17 h 17"/>
                <a:gd name="T4" fmla="*/ 14 w 16"/>
                <a:gd name="T5" fmla="*/ 15 h 17"/>
                <a:gd name="T6" fmla="*/ 15 w 16"/>
                <a:gd name="T7" fmla="*/ 10 h 17"/>
                <a:gd name="T8" fmla="*/ 13 w 16"/>
                <a:gd name="T9" fmla="*/ 5 h 17"/>
                <a:gd name="T10" fmla="*/ 11 w 16"/>
                <a:gd name="T11" fmla="*/ 4 h 17"/>
                <a:gd name="T12" fmla="*/ 6 w 16"/>
                <a:gd name="T13" fmla="*/ 0 h 17"/>
                <a:gd name="T14" fmla="*/ 1 w 16"/>
                <a:gd name="T15" fmla="*/ 6 h 17"/>
                <a:gd name="T16" fmla="*/ 7 w 16"/>
                <a:gd name="T1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7" y="16"/>
                  </a:moveTo>
                  <a:cubicBezTo>
                    <a:pt x="8" y="17"/>
                    <a:pt x="9" y="17"/>
                    <a:pt x="10" y="17"/>
                  </a:cubicBezTo>
                  <a:cubicBezTo>
                    <a:pt x="12" y="17"/>
                    <a:pt x="13" y="16"/>
                    <a:pt x="14" y="15"/>
                  </a:cubicBezTo>
                  <a:cubicBezTo>
                    <a:pt x="15" y="14"/>
                    <a:pt x="16" y="12"/>
                    <a:pt x="15" y="10"/>
                  </a:cubicBezTo>
                  <a:cubicBezTo>
                    <a:pt x="15" y="8"/>
                    <a:pt x="14" y="6"/>
                    <a:pt x="13" y="5"/>
                  </a:cubicBezTo>
                  <a:cubicBezTo>
                    <a:pt x="12" y="5"/>
                    <a:pt x="11" y="4"/>
                    <a:pt x="11" y="4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3" y="0"/>
                    <a:pt x="1" y="2"/>
                    <a:pt x="1" y="6"/>
                  </a:cubicBezTo>
                  <a:cubicBezTo>
                    <a:pt x="0" y="10"/>
                    <a:pt x="4" y="14"/>
                    <a:pt x="7" y="1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582DE95C-EE4B-CC42-9D4C-37283C2AC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9689" y="6760102"/>
              <a:ext cx="55397" cy="57864"/>
            </a:xfrm>
            <a:custGeom>
              <a:avLst/>
              <a:gdLst>
                <a:gd name="T0" fmla="*/ 6 w 10"/>
                <a:gd name="T1" fmla="*/ 0 h 12"/>
                <a:gd name="T2" fmla="*/ 5 w 10"/>
                <a:gd name="T3" fmla="*/ 0 h 12"/>
                <a:gd name="T4" fmla="*/ 2 w 10"/>
                <a:gd name="T5" fmla="*/ 2 h 12"/>
                <a:gd name="T6" fmla="*/ 1 w 10"/>
                <a:gd name="T7" fmla="*/ 9 h 12"/>
                <a:gd name="T8" fmla="*/ 1 w 10"/>
                <a:gd name="T9" fmla="*/ 11 h 12"/>
                <a:gd name="T10" fmla="*/ 3 w 10"/>
                <a:gd name="T11" fmla="*/ 11 h 12"/>
                <a:gd name="T12" fmla="*/ 5 w 10"/>
                <a:gd name="T13" fmla="*/ 12 h 12"/>
                <a:gd name="T14" fmla="*/ 10 w 10"/>
                <a:gd name="T15" fmla="*/ 6 h 12"/>
                <a:gd name="T16" fmla="*/ 6 w 10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4"/>
                    <a:pt x="1" y="8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8" y="12"/>
                    <a:pt x="10" y="9"/>
                    <a:pt x="10" y="6"/>
                  </a:cubicBezTo>
                  <a:cubicBezTo>
                    <a:pt x="10" y="3"/>
                    <a:pt x="9" y="1"/>
                    <a:pt x="6" y="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74C1E44B-E588-2E4D-B049-DB91AF80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3570" y="7295808"/>
              <a:ext cx="207227" cy="182924"/>
            </a:xfrm>
            <a:custGeom>
              <a:avLst/>
              <a:gdLst>
                <a:gd name="T0" fmla="*/ 37 w 38"/>
                <a:gd name="T1" fmla="*/ 11 h 37"/>
                <a:gd name="T2" fmla="*/ 37 w 38"/>
                <a:gd name="T3" fmla="*/ 10 h 37"/>
                <a:gd name="T4" fmla="*/ 37 w 38"/>
                <a:gd name="T5" fmla="*/ 9 h 37"/>
                <a:gd name="T6" fmla="*/ 36 w 38"/>
                <a:gd name="T7" fmla="*/ 5 h 37"/>
                <a:gd name="T8" fmla="*/ 33 w 38"/>
                <a:gd name="T9" fmla="*/ 3 h 37"/>
                <a:gd name="T10" fmla="*/ 30 w 38"/>
                <a:gd name="T11" fmla="*/ 5 h 37"/>
                <a:gd name="T12" fmla="*/ 29 w 38"/>
                <a:gd name="T13" fmla="*/ 5 h 37"/>
                <a:gd name="T14" fmla="*/ 28 w 38"/>
                <a:gd name="T15" fmla="*/ 5 h 37"/>
                <a:gd name="T16" fmla="*/ 26 w 38"/>
                <a:gd name="T17" fmla="*/ 2 h 37"/>
                <a:gd name="T18" fmla="*/ 23 w 38"/>
                <a:gd name="T19" fmla="*/ 0 h 37"/>
                <a:gd name="T20" fmla="*/ 18 w 38"/>
                <a:gd name="T21" fmla="*/ 6 h 37"/>
                <a:gd name="T22" fmla="*/ 17 w 38"/>
                <a:gd name="T23" fmla="*/ 7 h 37"/>
                <a:gd name="T24" fmla="*/ 16 w 38"/>
                <a:gd name="T25" fmla="*/ 9 h 37"/>
                <a:gd name="T26" fmla="*/ 15 w 38"/>
                <a:gd name="T27" fmla="*/ 8 h 37"/>
                <a:gd name="T28" fmla="*/ 11 w 38"/>
                <a:gd name="T29" fmla="*/ 7 h 37"/>
                <a:gd name="T30" fmla="*/ 9 w 38"/>
                <a:gd name="T31" fmla="*/ 7 h 37"/>
                <a:gd name="T32" fmla="*/ 6 w 38"/>
                <a:gd name="T33" fmla="*/ 11 h 37"/>
                <a:gd name="T34" fmla="*/ 6 w 38"/>
                <a:gd name="T35" fmla="*/ 11 h 37"/>
                <a:gd name="T36" fmla="*/ 1 w 38"/>
                <a:gd name="T37" fmla="*/ 16 h 37"/>
                <a:gd name="T38" fmla="*/ 1 w 38"/>
                <a:gd name="T39" fmla="*/ 21 h 37"/>
                <a:gd name="T40" fmla="*/ 5 w 38"/>
                <a:gd name="T41" fmla="*/ 24 h 37"/>
                <a:gd name="T42" fmla="*/ 6 w 38"/>
                <a:gd name="T43" fmla="*/ 23 h 37"/>
                <a:gd name="T44" fmla="*/ 5 w 38"/>
                <a:gd name="T45" fmla="*/ 25 h 37"/>
                <a:gd name="T46" fmla="*/ 4 w 38"/>
                <a:gd name="T47" fmla="*/ 26 h 37"/>
                <a:gd name="T48" fmla="*/ 3 w 38"/>
                <a:gd name="T49" fmla="*/ 29 h 37"/>
                <a:gd name="T50" fmla="*/ 4 w 38"/>
                <a:gd name="T51" fmla="*/ 32 h 37"/>
                <a:gd name="T52" fmla="*/ 4 w 38"/>
                <a:gd name="T53" fmla="*/ 36 h 37"/>
                <a:gd name="T54" fmla="*/ 8 w 38"/>
                <a:gd name="T55" fmla="*/ 35 h 37"/>
                <a:gd name="T56" fmla="*/ 8 w 38"/>
                <a:gd name="T57" fmla="*/ 35 h 37"/>
                <a:gd name="T58" fmla="*/ 10 w 38"/>
                <a:gd name="T59" fmla="*/ 36 h 37"/>
                <a:gd name="T60" fmla="*/ 12 w 38"/>
                <a:gd name="T61" fmla="*/ 36 h 37"/>
                <a:gd name="T62" fmla="*/ 16 w 38"/>
                <a:gd name="T63" fmla="*/ 35 h 37"/>
                <a:gd name="T64" fmla="*/ 17 w 38"/>
                <a:gd name="T65" fmla="*/ 37 h 37"/>
                <a:gd name="T66" fmla="*/ 20 w 38"/>
                <a:gd name="T67" fmla="*/ 33 h 37"/>
                <a:gd name="T68" fmla="*/ 21 w 38"/>
                <a:gd name="T69" fmla="*/ 32 h 37"/>
                <a:gd name="T70" fmla="*/ 22 w 38"/>
                <a:gd name="T71" fmla="*/ 32 h 37"/>
                <a:gd name="T72" fmla="*/ 24 w 38"/>
                <a:gd name="T73" fmla="*/ 32 h 37"/>
                <a:gd name="T74" fmla="*/ 24 w 38"/>
                <a:gd name="T75" fmla="*/ 31 h 37"/>
                <a:gd name="T76" fmla="*/ 25 w 38"/>
                <a:gd name="T77" fmla="*/ 30 h 37"/>
                <a:gd name="T78" fmla="*/ 27 w 38"/>
                <a:gd name="T79" fmla="*/ 30 h 37"/>
                <a:gd name="T80" fmla="*/ 30 w 38"/>
                <a:gd name="T81" fmla="*/ 28 h 37"/>
                <a:gd name="T82" fmla="*/ 30 w 38"/>
                <a:gd name="T83" fmla="*/ 24 h 37"/>
                <a:gd name="T84" fmla="*/ 30 w 38"/>
                <a:gd name="T85" fmla="*/ 23 h 37"/>
                <a:gd name="T86" fmla="*/ 30 w 38"/>
                <a:gd name="T87" fmla="*/ 22 h 37"/>
                <a:gd name="T88" fmla="*/ 30 w 38"/>
                <a:gd name="T89" fmla="*/ 20 h 37"/>
                <a:gd name="T90" fmla="*/ 32 w 38"/>
                <a:gd name="T91" fmla="*/ 21 h 37"/>
                <a:gd name="T92" fmla="*/ 33 w 38"/>
                <a:gd name="T93" fmla="*/ 21 h 37"/>
                <a:gd name="T94" fmla="*/ 33 w 38"/>
                <a:gd name="T95" fmla="*/ 21 h 37"/>
                <a:gd name="T96" fmla="*/ 36 w 38"/>
                <a:gd name="T97" fmla="*/ 17 h 37"/>
                <a:gd name="T98" fmla="*/ 36 w 38"/>
                <a:gd name="T99" fmla="*/ 17 h 37"/>
                <a:gd name="T100" fmla="*/ 38 w 38"/>
                <a:gd name="T101" fmla="*/ 14 h 37"/>
                <a:gd name="T102" fmla="*/ 37 w 38"/>
                <a:gd name="T103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37">
                  <a:moveTo>
                    <a:pt x="37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7"/>
                    <a:pt x="36" y="5"/>
                  </a:cubicBezTo>
                  <a:cubicBezTo>
                    <a:pt x="35" y="3"/>
                    <a:pt x="34" y="3"/>
                    <a:pt x="33" y="3"/>
                  </a:cubicBezTo>
                  <a:cubicBezTo>
                    <a:pt x="32" y="3"/>
                    <a:pt x="31" y="3"/>
                    <a:pt x="3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7" y="3"/>
                    <a:pt x="26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0" y="0"/>
                    <a:pt x="19" y="4"/>
                    <a:pt x="18" y="6"/>
                  </a:cubicBezTo>
                  <a:cubicBezTo>
                    <a:pt x="18" y="6"/>
                    <a:pt x="18" y="6"/>
                    <a:pt x="17" y="7"/>
                  </a:cubicBezTo>
                  <a:cubicBezTo>
                    <a:pt x="17" y="7"/>
                    <a:pt x="16" y="8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7"/>
                    <a:pt x="13" y="7"/>
                    <a:pt x="11" y="7"/>
                  </a:cubicBezTo>
                  <a:cubicBezTo>
                    <a:pt x="11" y="7"/>
                    <a:pt x="10" y="7"/>
                    <a:pt x="9" y="7"/>
                  </a:cubicBezTo>
                  <a:cubicBezTo>
                    <a:pt x="7" y="8"/>
                    <a:pt x="6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2"/>
                    <a:pt x="1" y="13"/>
                    <a:pt x="1" y="16"/>
                  </a:cubicBezTo>
                  <a:cubicBezTo>
                    <a:pt x="0" y="18"/>
                    <a:pt x="0" y="20"/>
                    <a:pt x="1" y="21"/>
                  </a:cubicBezTo>
                  <a:cubicBezTo>
                    <a:pt x="2" y="23"/>
                    <a:pt x="3" y="24"/>
                    <a:pt x="5" y="24"/>
                  </a:cubicBezTo>
                  <a:cubicBezTo>
                    <a:pt x="5" y="24"/>
                    <a:pt x="5" y="23"/>
                    <a:pt x="6" y="23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5" y="25"/>
                    <a:pt x="5" y="25"/>
                    <a:pt x="4" y="26"/>
                  </a:cubicBezTo>
                  <a:cubicBezTo>
                    <a:pt x="4" y="27"/>
                    <a:pt x="3" y="28"/>
                    <a:pt x="3" y="29"/>
                  </a:cubicBezTo>
                  <a:cubicBezTo>
                    <a:pt x="3" y="31"/>
                    <a:pt x="4" y="31"/>
                    <a:pt x="4" y="32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6"/>
                    <a:pt x="12" y="36"/>
                    <a:pt x="12" y="36"/>
                  </a:cubicBezTo>
                  <a:cubicBezTo>
                    <a:pt x="14" y="36"/>
                    <a:pt x="15" y="36"/>
                    <a:pt x="16" y="35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1" y="32"/>
                    <a:pt x="22" y="32"/>
                    <a:pt x="22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0"/>
                    <a:pt x="25" y="30"/>
                  </a:cubicBezTo>
                  <a:cubicBezTo>
                    <a:pt x="26" y="30"/>
                    <a:pt x="26" y="30"/>
                    <a:pt x="27" y="30"/>
                  </a:cubicBezTo>
                  <a:cubicBezTo>
                    <a:pt x="28" y="30"/>
                    <a:pt x="29" y="29"/>
                    <a:pt x="30" y="28"/>
                  </a:cubicBezTo>
                  <a:cubicBezTo>
                    <a:pt x="31" y="26"/>
                    <a:pt x="30" y="25"/>
                    <a:pt x="30" y="24"/>
                  </a:cubicBezTo>
                  <a:cubicBezTo>
                    <a:pt x="30" y="24"/>
                    <a:pt x="30" y="23"/>
                    <a:pt x="30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1"/>
                    <a:pt x="30" y="21"/>
                    <a:pt x="30" y="20"/>
                  </a:cubicBezTo>
                  <a:cubicBezTo>
                    <a:pt x="30" y="21"/>
                    <a:pt x="31" y="21"/>
                    <a:pt x="3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6" y="20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6"/>
                    <a:pt x="37" y="15"/>
                    <a:pt x="38" y="14"/>
                  </a:cubicBezTo>
                  <a:cubicBezTo>
                    <a:pt x="38" y="13"/>
                    <a:pt x="38" y="12"/>
                    <a:pt x="37" y="1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9CBEA7D-761D-4144-B339-A74768026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7415" y="7116617"/>
              <a:ext cx="49242" cy="44798"/>
            </a:xfrm>
            <a:custGeom>
              <a:avLst/>
              <a:gdLst>
                <a:gd name="T0" fmla="*/ 5 w 9"/>
                <a:gd name="T1" fmla="*/ 9 h 9"/>
                <a:gd name="T2" fmla="*/ 7 w 9"/>
                <a:gd name="T3" fmla="*/ 8 h 9"/>
                <a:gd name="T4" fmla="*/ 9 w 9"/>
                <a:gd name="T5" fmla="*/ 3 h 9"/>
                <a:gd name="T6" fmla="*/ 5 w 9"/>
                <a:gd name="T7" fmla="*/ 0 h 9"/>
                <a:gd name="T8" fmla="*/ 5 w 9"/>
                <a:gd name="T9" fmla="*/ 0 h 9"/>
                <a:gd name="T10" fmla="*/ 2 w 9"/>
                <a:gd name="T11" fmla="*/ 1 h 9"/>
                <a:gd name="T12" fmla="*/ 1 w 9"/>
                <a:gd name="T13" fmla="*/ 6 h 9"/>
                <a:gd name="T14" fmla="*/ 5 w 9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6" y="9"/>
                    <a:pt x="7" y="8"/>
                  </a:cubicBezTo>
                  <a:cubicBezTo>
                    <a:pt x="9" y="7"/>
                    <a:pt x="9" y="4"/>
                    <a:pt x="9" y="3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2" y="1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1" y="8"/>
                    <a:pt x="3" y="9"/>
                    <a:pt x="5" y="9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9E726179-6707-0D44-B73D-24BCDF132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2812" y="7260343"/>
              <a:ext cx="47190" cy="50397"/>
            </a:xfrm>
            <a:custGeom>
              <a:avLst/>
              <a:gdLst>
                <a:gd name="T0" fmla="*/ 2 w 9"/>
                <a:gd name="T1" fmla="*/ 10 h 10"/>
                <a:gd name="T2" fmla="*/ 3 w 9"/>
                <a:gd name="T3" fmla="*/ 10 h 10"/>
                <a:gd name="T4" fmla="*/ 4 w 9"/>
                <a:gd name="T5" fmla="*/ 10 h 10"/>
                <a:gd name="T6" fmla="*/ 8 w 9"/>
                <a:gd name="T7" fmla="*/ 8 h 10"/>
                <a:gd name="T8" fmla="*/ 9 w 9"/>
                <a:gd name="T9" fmla="*/ 4 h 10"/>
                <a:gd name="T10" fmla="*/ 5 w 9"/>
                <a:gd name="T11" fmla="*/ 0 h 10"/>
                <a:gd name="T12" fmla="*/ 0 w 9"/>
                <a:gd name="T13" fmla="*/ 3 h 10"/>
                <a:gd name="T14" fmla="*/ 1 w 9"/>
                <a:gd name="T15" fmla="*/ 8 h 10"/>
                <a:gd name="T16" fmla="*/ 2 w 9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2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7" y="9"/>
                    <a:pt x="8" y="8"/>
                  </a:cubicBezTo>
                  <a:cubicBezTo>
                    <a:pt x="9" y="7"/>
                    <a:pt x="9" y="6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3" y="0"/>
                    <a:pt x="1" y="2"/>
                    <a:pt x="0" y="3"/>
                  </a:cubicBezTo>
                  <a:cubicBezTo>
                    <a:pt x="0" y="5"/>
                    <a:pt x="0" y="7"/>
                    <a:pt x="1" y="8"/>
                  </a:cubicBezTo>
                  <a:lnTo>
                    <a:pt x="2" y="1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7A5B9D4-5FCF-914F-9A91-D69BBDF79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2258" y="7964040"/>
              <a:ext cx="207227" cy="113861"/>
            </a:xfrm>
            <a:custGeom>
              <a:avLst/>
              <a:gdLst>
                <a:gd name="T0" fmla="*/ 18 w 38"/>
                <a:gd name="T1" fmla="*/ 1 h 23"/>
                <a:gd name="T2" fmla="*/ 17 w 38"/>
                <a:gd name="T3" fmla="*/ 0 h 23"/>
                <a:gd name="T4" fmla="*/ 1 w 38"/>
                <a:gd name="T5" fmla="*/ 9 h 23"/>
                <a:gd name="T6" fmla="*/ 2 w 38"/>
                <a:gd name="T7" fmla="*/ 16 h 23"/>
                <a:gd name="T8" fmla="*/ 13 w 38"/>
                <a:gd name="T9" fmla="*/ 19 h 23"/>
                <a:gd name="T10" fmla="*/ 17 w 38"/>
                <a:gd name="T11" fmla="*/ 20 h 23"/>
                <a:gd name="T12" fmla="*/ 18 w 38"/>
                <a:gd name="T13" fmla="*/ 21 h 23"/>
                <a:gd name="T14" fmla="*/ 31 w 38"/>
                <a:gd name="T15" fmla="*/ 23 h 23"/>
                <a:gd name="T16" fmla="*/ 36 w 38"/>
                <a:gd name="T17" fmla="*/ 22 h 23"/>
                <a:gd name="T18" fmla="*/ 38 w 38"/>
                <a:gd name="T19" fmla="*/ 22 h 23"/>
                <a:gd name="T20" fmla="*/ 38 w 38"/>
                <a:gd name="T21" fmla="*/ 19 h 23"/>
                <a:gd name="T22" fmla="*/ 18 w 38"/>
                <a:gd name="T2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3">
                  <a:moveTo>
                    <a:pt x="18" y="1"/>
                  </a:moveTo>
                  <a:cubicBezTo>
                    <a:pt x="18" y="1"/>
                    <a:pt x="18" y="0"/>
                    <a:pt x="17" y="0"/>
                  </a:cubicBezTo>
                  <a:cubicBezTo>
                    <a:pt x="13" y="0"/>
                    <a:pt x="3" y="4"/>
                    <a:pt x="1" y="9"/>
                  </a:cubicBezTo>
                  <a:cubicBezTo>
                    <a:pt x="0" y="11"/>
                    <a:pt x="0" y="14"/>
                    <a:pt x="2" y="16"/>
                  </a:cubicBezTo>
                  <a:cubicBezTo>
                    <a:pt x="4" y="18"/>
                    <a:pt x="8" y="18"/>
                    <a:pt x="13" y="19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2" y="22"/>
                    <a:pt x="26" y="23"/>
                    <a:pt x="31" y="23"/>
                  </a:cubicBezTo>
                  <a:cubicBezTo>
                    <a:pt x="33" y="23"/>
                    <a:pt x="34" y="23"/>
                    <a:pt x="36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7" y="10"/>
                    <a:pt x="26" y="2"/>
                    <a:pt x="18" y="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D2399BD9-E946-E44C-AB7D-DB690A941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1391" y="6125469"/>
              <a:ext cx="223641" cy="197856"/>
            </a:xfrm>
            <a:custGeom>
              <a:avLst/>
              <a:gdLst>
                <a:gd name="T0" fmla="*/ 33 w 41"/>
                <a:gd name="T1" fmla="*/ 0 h 40"/>
                <a:gd name="T2" fmla="*/ 24 w 41"/>
                <a:gd name="T3" fmla="*/ 3 h 40"/>
                <a:gd name="T4" fmla="*/ 19 w 41"/>
                <a:gd name="T5" fmla="*/ 5 h 40"/>
                <a:gd name="T6" fmla="*/ 18 w 41"/>
                <a:gd name="T7" fmla="*/ 5 h 40"/>
                <a:gd name="T8" fmla="*/ 17 w 41"/>
                <a:gd name="T9" fmla="*/ 5 h 40"/>
                <a:gd name="T10" fmla="*/ 15 w 41"/>
                <a:gd name="T11" fmla="*/ 5 h 40"/>
                <a:gd name="T12" fmla="*/ 10 w 41"/>
                <a:gd name="T13" fmla="*/ 7 h 40"/>
                <a:gd name="T14" fmla="*/ 4 w 41"/>
                <a:gd name="T15" fmla="*/ 15 h 40"/>
                <a:gd name="T16" fmla="*/ 4 w 41"/>
                <a:gd name="T17" fmla="*/ 17 h 40"/>
                <a:gd name="T18" fmla="*/ 2 w 41"/>
                <a:gd name="T19" fmla="*/ 29 h 40"/>
                <a:gd name="T20" fmla="*/ 3 w 41"/>
                <a:gd name="T21" fmla="*/ 31 h 40"/>
                <a:gd name="T22" fmla="*/ 10 w 41"/>
                <a:gd name="T23" fmla="*/ 40 h 40"/>
                <a:gd name="T24" fmla="*/ 10 w 41"/>
                <a:gd name="T25" fmla="*/ 40 h 40"/>
                <a:gd name="T26" fmla="*/ 14 w 41"/>
                <a:gd name="T27" fmla="*/ 37 h 40"/>
                <a:gd name="T28" fmla="*/ 15 w 41"/>
                <a:gd name="T29" fmla="*/ 37 h 40"/>
                <a:gd name="T30" fmla="*/ 19 w 41"/>
                <a:gd name="T31" fmla="*/ 35 h 40"/>
                <a:gd name="T32" fmla="*/ 29 w 41"/>
                <a:gd name="T33" fmla="*/ 28 h 40"/>
                <a:gd name="T34" fmla="*/ 31 w 41"/>
                <a:gd name="T35" fmla="*/ 25 h 40"/>
                <a:gd name="T36" fmla="*/ 35 w 41"/>
                <a:gd name="T37" fmla="*/ 19 h 40"/>
                <a:gd name="T38" fmla="*/ 40 w 41"/>
                <a:gd name="T39" fmla="*/ 6 h 40"/>
                <a:gd name="T40" fmla="*/ 33 w 41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40">
                  <a:moveTo>
                    <a:pt x="33" y="0"/>
                  </a:moveTo>
                  <a:cubicBezTo>
                    <a:pt x="30" y="0"/>
                    <a:pt x="27" y="1"/>
                    <a:pt x="24" y="3"/>
                  </a:cubicBezTo>
                  <a:cubicBezTo>
                    <a:pt x="22" y="4"/>
                    <a:pt x="20" y="5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3" y="5"/>
                    <a:pt x="11" y="5"/>
                    <a:pt x="10" y="7"/>
                  </a:cubicBezTo>
                  <a:cubicBezTo>
                    <a:pt x="7" y="9"/>
                    <a:pt x="5" y="12"/>
                    <a:pt x="4" y="15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2" y="21"/>
                    <a:pt x="0" y="25"/>
                    <a:pt x="2" y="29"/>
                  </a:cubicBezTo>
                  <a:cubicBezTo>
                    <a:pt x="2" y="30"/>
                    <a:pt x="2" y="30"/>
                    <a:pt x="3" y="31"/>
                  </a:cubicBezTo>
                  <a:cubicBezTo>
                    <a:pt x="3" y="34"/>
                    <a:pt x="5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39"/>
                    <a:pt x="14" y="38"/>
                    <a:pt x="14" y="37"/>
                  </a:cubicBezTo>
                  <a:cubicBezTo>
                    <a:pt x="14" y="37"/>
                    <a:pt x="14" y="37"/>
                    <a:pt x="15" y="37"/>
                  </a:cubicBezTo>
                  <a:cubicBezTo>
                    <a:pt x="16" y="36"/>
                    <a:pt x="17" y="36"/>
                    <a:pt x="19" y="35"/>
                  </a:cubicBezTo>
                  <a:cubicBezTo>
                    <a:pt x="23" y="34"/>
                    <a:pt x="26" y="32"/>
                    <a:pt x="29" y="28"/>
                  </a:cubicBezTo>
                  <a:cubicBezTo>
                    <a:pt x="29" y="27"/>
                    <a:pt x="30" y="26"/>
                    <a:pt x="31" y="25"/>
                  </a:cubicBezTo>
                  <a:cubicBezTo>
                    <a:pt x="32" y="23"/>
                    <a:pt x="34" y="21"/>
                    <a:pt x="35" y="19"/>
                  </a:cubicBezTo>
                  <a:cubicBezTo>
                    <a:pt x="37" y="16"/>
                    <a:pt x="41" y="12"/>
                    <a:pt x="40" y="6"/>
                  </a:cubicBezTo>
                  <a:cubicBezTo>
                    <a:pt x="39" y="0"/>
                    <a:pt x="35" y="0"/>
                    <a:pt x="33" y="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A3529D1D-5F62-C749-8304-90AFD377A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0447" y="6194532"/>
              <a:ext cx="141571" cy="182924"/>
            </a:xfrm>
            <a:custGeom>
              <a:avLst/>
              <a:gdLst>
                <a:gd name="T0" fmla="*/ 15 w 26"/>
                <a:gd name="T1" fmla="*/ 37 h 37"/>
                <a:gd name="T2" fmla="*/ 18 w 26"/>
                <a:gd name="T3" fmla="*/ 36 h 37"/>
                <a:gd name="T4" fmla="*/ 21 w 26"/>
                <a:gd name="T5" fmla="*/ 29 h 37"/>
                <a:gd name="T6" fmla="*/ 21 w 26"/>
                <a:gd name="T7" fmla="*/ 28 h 37"/>
                <a:gd name="T8" fmla="*/ 24 w 26"/>
                <a:gd name="T9" fmla="*/ 20 h 37"/>
                <a:gd name="T10" fmla="*/ 19 w 26"/>
                <a:gd name="T11" fmla="*/ 2 h 37"/>
                <a:gd name="T12" fmla="*/ 14 w 26"/>
                <a:gd name="T13" fmla="*/ 0 h 37"/>
                <a:gd name="T14" fmla="*/ 3 w 26"/>
                <a:gd name="T15" fmla="*/ 9 h 37"/>
                <a:gd name="T16" fmla="*/ 2 w 26"/>
                <a:gd name="T17" fmla="*/ 27 h 37"/>
                <a:gd name="T18" fmla="*/ 15 w 26"/>
                <a:gd name="T19" fmla="*/ 37 h 37"/>
                <a:gd name="T20" fmla="*/ 15 w 26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7">
                  <a:moveTo>
                    <a:pt x="15" y="37"/>
                  </a:moveTo>
                  <a:cubicBezTo>
                    <a:pt x="16" y="37"/>
                    <a:pt x="17" y="36"/>
                    <a:pt x="18" y="36"/>
                  </a:cubicBezTo>
                  <a:cubicBezTo>
                    <a:pt x="21" y="35"/>
                    <a:pt x="21" y="31"/>
                    <a:pt x="21" y="29"/>
                  </a:cubicBezTo>
                  <a:cubicBezTo>
                    <a:pt x="21" y="29"/>
                    <a:pt x="21" y="28"/>
                    <a:pt x="21" y="28"/>
                  </a:cubicBezTo>
                  <a:cubicBezTo>
                    <a:pt x="22" y="25"/>
                    <a:pt x="23" y="23"/>
                    <a:pt x="24" y="20"/>
                  </a:cubicBezTo>
                  <a:cubicBezTo>
                    <a:pt x="26" y="14"/>
                    <a:pt x="25" y="6"/>
                    <a:pt x="19" y="2"/>
                  </a:cubicBezTo>
                  <a:cubicBezTo>
                    <a:pt x="17" y="1"/>
                    <a:pt x="16" y="0"/>
                    <a:pt x="14" y="0"/>
                  </a:cubicBezTo>
                  <a:cubicBezTo>
                    <a:pt x="10" y="0"/>
                    <a:pt x="6" y="4"/>
                    <a:pt x="3" y="9"/>
                  </a:cubicBezTo>
                  <a:cubicBezTo>
                    <a:pt x="0" y="15"/>
                    <a:pt x="0" y="21"/>
                    <a:pt x="2" y="27"/>
                  </a:cubicBezTo>
                  <a:cubicBezTo>
                    <a:pt x="4" y="30"/>
                    <a:pt x="9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A35C931A-E058-4844-822F-B6BB6AA3A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6103" y="6685440"/>
              <a:ext cx="75915" cy="89595"/>
            </a:xfrm>
            <a:custGeom>
              <a:avLst/>
              <a:gdLst>
                <a:gd name="T0" fmla="*/ 13 w 14"/>
                <a:gd name="T1" fmla="*/ 2 h 18"/>
                <a:gd name="T2" fmla="*/ 9 w 14"/>
                <a:gd name="T3" fmla="*/ 0 h 18"/>
                <a:gd name="T4" fmla="*/ 7 w 14"/>
                <a:gd name="T5" fmla="*/ 1 h 18"/>
                <a:gd name="T6" fmla="*/ 3 w 14"/>
                <a:gd name="T7" fmla="*/ 8 h 18"/>
                <a:gd name="T8" fmla="*/ 3 w 14"/>
                <a:gd name="T9" fmla="*/ 8 h 18"/>
                <a:gd name="T10" fmla="*/ 3 w 14"/>
                <a:gd name="T11" fmla="*/ 9 h 18"/>
                <a:gd name="T12" fmla="*/ 0 w 14"/>
                <a:gd name="T13" fmla="*/ 13 h 18"/>
                <a:gd name="T14" fmla="*/ 1 w 14"/>
                <a:gd name="T15" fmla="*/ 16 h 18"/>
                <a:gd name="T16" fmla="*/ 4 w 14"/>
                <a:gd name="T17" fmla="*/ 18 h 18"/>
                <a:gd name="T18" fmla="*/ 5 w 14"/>
                <a:gd name="T19" fmla="*/ 18 h 18"/>
                <a:gd name="T20" fmla="*/ 9 w 14"/>
                <a:gd name="T21" fmla="*/ 14 h 18"/>
                <a:gd name="T22" fmla="*/ 10 w 14"/>
                <a:gd name="T23" fmla="*/ 13 h 18"/>
                <a:gd name="T24" fmla="*/ 12 w 14"/>
                <a:gd name="T25" fmla="*/ 10 h 18"/>
                <a:gd name="T26" fmla="*/ 13 w 14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8">
                  <a:moveTo>
                    <a:pt x="13" y="2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8" y="0"/>
                    <a:pt x="8" y="0"/>
                    <a:pt x="7" y="1"/>
                  </a:cubicBezTo>
                  <a:cubicBezTo>
                    <a:pt x="4" y="2"/>
                    <a:pt x="4" y="5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7"/>
                    <a:pt x="8" y="15"/>
                    <a:pt x="9" y="14"/>
                  </a:cubicBezTo>
                  <a:cubicBezTo>
                    <a:pt x="9" y="13"/>
                    <a:pt x="9" y="13"/>
                    <a:pt x="10" y="13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3" y="8"/>
                    <a:pt x="14" y="5"/>
                    <a:pt x="13" y="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3FC0EF80-238F-4144-B702-11BE02FD3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7655" y="7577660"/>
              <a:ext cx="32828" cy="59730"/>
            </a:xfrm>
            <a:custGeom>
              <a:avLst/>
              <a:gdLst>
                <a:gd name="T0" fmla="*/ 4 w 6"/>
                <a:gd name="T1" fmla="*/ 5 h 12"/>
                <a:gd name="T2" fmla="*/ 3 w 6"/>
                <a:gd name="T3" fmla="*/ 2 h 12"/>
                <a:gd name="T4" fmla="*/ 1 w 6"/>
                <a:gd name="T5" fmla="*/ 5 h 12"/>
                <a:gd name="T6" fmla="*/ 2 w 6"/>
                <a:gd name="T7" fmla="*/ 7 h 12"/>
                <a:gd name="T8" fmla="*/ 5 w 6"/>
                <a:gd name="T9" fmla="*/ 11 h 12"/>
                <a:gd name="T10" fmla="*/ 5 w 6"/>
                <a:gd name="T11" fmla="*/ 6 h 12"/>
                <a:gd name="T12" fmla="*/ 4 w 6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2">
                  <a:moveTo>
                    <a:pt x="4" y="5"/>
                  </a:moveTo>
                  <a:cubicBezTo>
                    <a:pt x="4" y="4"/>
                    <a:pt x="4" y="2"/>
                    <a:pt x="3" y="2"/>
                  </a:cubicBezTo>
                  <a:cubicBezTo>
                    <a:pt x="0" y="0"/>
                    <a:pt x="0" y="3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8"/>
                    <a:pt x="3" y="12"/>
                    <a:pt x="5" y="11"/>
                  </a:cubicBezTo>
                  <a:cubicBezTo>
                    <a:pt x="6" y="10"/>
                    <a:pt x="5" y="8"/>
                    <a:pt x="5" y="6"/>
                  </a:cubicBezTo>
                  <a:cubicBezTo>
                    <a:pt x="4" y="6"/>
                    <a:pt x="4" y="5"/>
                    <a:pt x="4" y="5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EA1D069C-F6FF-314C-9045-BFF65A3CD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3257" y="3594400"/>
              <a:ext cx="1557278" cy="2286548"/>
            </a:xfrm>
            <a:custGeom>
              <a:avLst/>
              <a:gdLst>
                <a:gd name="T0" fmla="*/ 280 w 286"/>
                <a:gd name="T1" fmla="*/ 55 h 461"/>
                <a:gd name="T2" fmla="*/ 278 w 286"/>
                <a:gd name="T3" fmla="*/ 44 h 461"/>
                <a:gd name="T4" fmla="*/ 276 w 286"/>
                <a:gd name="T5" fmla="*/ 28 h 461"/>
                <a:gd name="T6" fmla="*/ 264 w 286"/>
                <a:gd name="T7" fmla="*/ 3 h 461"/>
                <a:gd name="T8" fmla="*/ 261 w 286"/>
                <a:gd name="T9" fmla="*/ 0 h 461"/>
                <a:gd name="T10" fmla="*/ 2 w 286"/>
                <a:gd name="T11" fmla="*/ 252 h 461"/>
                <a:gd name="T12" fmla="*/ 8 w 286"/>
                <a:gd name="T13" fmla="*/ 264 h 461"/>
                <a:gd name="T14" fmla="*/ 18 w 286"/>
                <a:gd name="T15" fmla="*/ 272 h 461"/>
                <a:gd name="T16" fmla="*/ 23 w 286"/>
                <a:gd name="T17" fmla="*/ 276 h 461"/>
                <a:gd name="T18" fmla="*/ 19 w 286"/>
                <a:gd name="T19" fmla="*/ 279 h 461"/>
                <a:gd name="T20" fmla="*/ 19 w 286"/>
                <a:gd name="T21" fmla="*/ 283 h 461"/>
                <a:gd name="T22" fmla="*/ 250 w 286"/>
                <a:gd name="T23" fmla="*/ 461 h 461"/>
                <a:gd name="T24" fmla="*/ 253 w 286"/>
                <a:gd name="T25" fmla="*/ 454 h 461"/>
                <a:gd name="T26" fmla="*/ 253 w 286"/>
                <a:gd name="T27" fmla="*/ 437 h 461"/>
                <a:gd name="T28" fmla="*/ 258 w 286"/>
                <a:gd name="T29" fmla="*/ 425 h 461"/>
                <a:gd name="T30" fmla="*/ 250 w 286"/>
                <a:gd name="T31" fmla="*/ 423 h 461"/>
                <a:gd name="T32" fmla="*/ 243 w 286"/>
                <a:gd name="T33" fmla="*/ 422 h 461"/>
                <a:gd name="T34" fmla="*/ 239 w 286"/>
                <a:gd name="T35" fmla="*/ 417 h 461"/>
                <a:gd name="T36" fmla="*/ 227 w 286"/>
                <a:gd name="T37" fmla="*/ 413 h 461"/>
                <a:gd name="T38" fmla="*/ 226 w 286"/>
                <a:gd name="T39" fmla="*/ 395 h 461"/>
                <a:gd name="T40" fmla="*/ 225 w 286"/>
                <a:gd name="T41" fmla="*/ 379 h 461"/>
                <a:gd name="T42" fmla="*/ 221 w 286"/>
                <a:gd name="T43" fmla="*/ 362 h 461"/>
                <a:gd name="T44" fmla="*/ 216 w 286"/>
                <a:gd name="T45" fmla="*/ 343 h 461"/>
                <a:gd name="T46" fmla="*/ 218 w 286"/>
                <a:gd name="T47" fmla="*/ 331 h 461"/>
                <a:gd name="T48" fmla="*/ 221 w 286"/>
                <a:gd name="T49" fmla="*/ 315 h 461"/>
                <a:gd name="T50" fmla="*/ 227 w 286"/>
                <a:gd name="T51" fmla="*/ 298 h 461"/>
                <a:gd name="T52" fmla="*/ 235 w 286"/>
                <a:gd name="T53" fmla="*/ 279 h 461"/>
                <a:gd name="T54" fmla="*/ 234 w 286"/>
                <a:gd name="T55" fmla="*/ 263 h 461"/>
                <a:gd name="T56" fmla="*/ 235 w 286"/>
                <a:gd name="T57" fmla="*/ 258 h 461"/>
                <a:gd name="T58" fmla="*/ 233 w 286"/>
                <a:gd name="T59" fmla="*/ 244 h 461"/>
                <a:gd name="T60" fmla="*/ 229 w 286"/>
                <a:gd name="T61" fmla="*/ 233 h 461"/>
                <a:gd name="T62" fmla="*/ 238 w 286"/>
                <a:gd name="T63" fmla="*/ 210 h 461"/>
                <a:gd name="T64" fmla="*/ 249 w 286"/>
                <a:gd name="T65" fmla="*/ 184 h 461"/>
                <a:gd name="T66" fmla="*/ 254 w 286"/>
                <a:gd name="T67" fmla="*/ 160 h 461"/>
                <a:gd name="T68" fmla="*/ 264 w 286"/>
                <a:gd name="T69" fmla="*/ 141 h 461"/>
                <a:gd name="T70" fmla="*/ 244 w 286"/>
                <a:gd name="T71" fmla="*/ 130 h 461"/>
                <a:gd name="T72" fmla="*/ 243 w 286"/>
                <a:gd name="T73" fmla="*/ 117 h 461"/>
                <a:gd name="T74" fmla="*/ 255 w 286"/>
                <a:gd name="T75" fmla="*/ 104 h 461"/>
                <a:gd name="T76" fmla="*/ 259 w 286"/>
                <a:gd name="T77" fmla="*/ 91 h 461"/>
                <a:gd name="T78" fmla="*/ 272 w 286"/>
                <a:gd name="T79" fmla="*/ 82 h 461"/>
                <a:gd name="T80" fmla="*/ 282 w 286"/>
                <a:gd name="T81" fmla="*/ 68 h 461"/>
                <a:gd name="T82" fmla="*/ 286 w 286"/>
                <a:gd name="T83" fmla="*/ 6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6" h="461">
                  <a:moveTo>
                    <a:pt x="283" y="59"/>
                  </a:moveTo>
                  <a:cubicBezTo>
                    <a:pt x="282" y="58"/>
                    <a:pt x="281" y="57"/>
                    <a:pt x="280" y="55"/>
                  </a:cubicBezTo>
                  <a:cubicBezTo>
                    <a:pt x="279" y="54"/>
                    <a:pt x="279" y="52"/>
                    <a:pt x="279" y="50"/>
                  </a:cubicBezTo>
                  <a:cubicBezTo>
                    <a:pt x="279" y="48"/>
                    <a:pt x="279" y="46"/>
                    <a:pt x="278" y="44"/>
                  </a:cubicBezTo>
                  <a:cubicBezTo>
                    <a:pt x="276" y="40"/>
                    <a:pt x="276" y="36"/>
                    <a:pt x="276" y="32"/>
                  </a:cubicBezTo>
                  <a:cubicBezTo>
                    <a:pt x="276" y="31"/>
                    <a:pt x="276" y="29"/>
                    <a:pt x="276" y="28"/>
                  </a:cubicBezTo>
                  <a:cubicBezTo>
                    <a:pt x="277" y="24"/>
                    <a:pt x="277" y="20"/>
                    <a:pt x="274" y="15"/>
                  </a:cubicBezTo>
                  <a:cubicBezTo>
                    <a:pt x="272" y="11"/>
                    <a:pt x="267" y="7"/>
                    <a:pt x="264" y="3"/>
                  </a:cubicBezTo>
                  <a:cubicBezTo>
                    <a:pt x="263" y="3"/>
                    <a:pt x="263" y="3"/>
                    <a:pt x="263" y="3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2" y="252"/>
                    <a:pt x="2" y="252"/>
                    <a:pt x="2" y="252"/>
                  </a:cubicBezTo>
                  <a:cubicBezTo>
                    <a:pt x="2" y="253"/>
                    <a:pt x="3" y="255"/>
                    <a:pt x="4" y="257"/>
                  </a:cubicBezTo>
                  <a:cubicBezTo>
                    <a:pt x="5" y="259"/>
                    <a:pt x="7" y="262"/>
                    <a:pt x="8" y="264"/>
                  </a:cubicBezTo>
                  <a:cubicBezTo>
                    <a:pt x="11" y="268"/>
                    <a:pt x="12" y="269"/>
                    <a:pt x="18" y="271"/>
                  </a:cubicBezTo>
                  <a:cubicBezTo>
                    <a:pt x="18" y="272"/>
                    <a:pt x="18" y="272"/>
                    <a:pt x="18" y="272"/>
                  </a:cubicBezTo>
                  <a:cubicBezTo>
                    <a:pt x="24" y="274"/>
                    <a:pt x="25" y="275"/>
                    <a:pt x="25" y="275"/>
                  </a:cubicBezTo>
                  <a:cubicBezTo>
                    <a:pt x="25" y="275"/>
                    <a:pt x="24" y="275"/>
                    <a:pt x="23" y="276"/>
                  </a:cubicBezTo>
                  <a:cubicBezTo>
                    <a:pt x="22" y="276"/>
                    <a:pt x="21" y="277"/>
                    <a:pt x="20" y="278"/>
                  </a:cubicBezTo>
                  <a:cubicBezTo>
                    <a:pt x="20" y="278"/>
                    <a:pt x="19" y="279"/>
                    <a:pt x="19" y="279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42" y="306"/>
                    <a:pt x="125" y="385"/>
                    <a:pt x="247" y="459"/>
                  </a:cubicBezTo>
                  <a:cubicBezTo>
                    <a:pt x="250" y="461"/>
                    <a:pt x="250" y="461"/>
                    <a:pt x="250" y="461"/>
                  </a:cubicBezTo>
                  <a:cubicBezTo>
                    <a:pt x="251" y="457"/>
                    <a:pt x="251" y="457"/>
                    <a:pt x="251" y="457"/>
                  </a:cubicBezTo>
                  <a:cubicBezTo>
                    <a:pt x="252" y="456"/>
                    <a:pt x="252" y="456"/>
                    <a:pt x="253" y="454"/>
                  </a:cubicBezTo>
                  <a:cubicBezTo>
                    <a:pt x="253" y="451"/>
                    <a:pt x="253" y="449"/>
                    <a:pt x="252" y="447"/>
                  </a:cubicBezTo>
                  <a:cubicBezTo>
                    <a:pt x="252" y="443"/>
                    <a:pt x="251" y="440"/>
                    <a:pt x="253" y="437"/>
                  </a:cubicBezTo>
                  <a:cubicBezTo>
                    <a:pt x="253" y="436"/>
                    <a:pt x="254" y="435"/>
                    <a:pt x="255" y="434"/>
                  </a:cubicBezTo>
                  <a:cubicBezTo>
                    <a:pt x="258" y="431"/>
                    <a:pt x="260" y="428"/>
                    <a:pt x="258" y="425"/>
                  </a:cubicBezTo>
                  <a:cubicBezTo>
                    <a:pt x="256" y="423"/>
                    <a:pt x="253" y="423"/>
                    <a:pt x="252" y="423"/>
                  </a:cubicBezTo>
                  <a:cubicBezTo>
                    <a:pt x="251" y="423"/>
                    <a:pt x="251" y="423"/>
                    <a:pt x="250" y="423"/>
                  </a:cubicBezTo>
                  <a:cubicBezTo>
                    <a:pt x="249" y="423"/>
                    <a:pt x="249" y="423"/>
                    <a:pt x="248" y="423"/>
                  </a:cubicBezTo>
                  <a:cubicBezTo>
                    <a:pt x="246" y="423"/>
                    <a:pt x="244" y="422"/>
                    <a:pt x="243" y="422"/>
                  </a:cubicBezTo>
                  <a:cubicBezTo>
                    <a:pt x="242" y="421"/>
                    <a:pt x="241" y="420"/>
                    <a:pt x="241" y="419"/>
                  </a:cubicBezTo>
                  <a:cubicBezTo>
                    <a:pt x="240" y="419"/>
                    <a:pt x="240" y="418"/>
                    <a:pt x="239" y="417"/>
                  </a:cubicBezTo>
                  <a:cubicBezTo>
                    <a:pt x="237" y="416"/>
                    <a:pt x="235" y="416"/>
                    <a:pt x="233" y="415"/>
                  </a:cubicBezTo>
                  <a:cubicBezTo>
                    <a:pt x="231" y="415"/>
                    <a:pt x="229" y="415"/>
                    <a:pt x="227" y="413"/>
                  </a:cubicBezTo>
                  <a:cubicBezTo>
                    <a:pt x="224" y="411"/>
                    <a:pt x="222" y="408"/>
                    <a:pt x="223" y="403"/>
                  </a:cubicBezTo>
                  <a:cubicBezTo>
                    <a:pt x="223" y="400"/>
                    <a:pt x="224" y="398"/>
                    <a:pt x="226" y="395"/>
                  </a:cubicBezTo>
                  <a:cubicBezTo>
                    <a:pt x="227" y="393"/>
                    <a:pt x="229" y="390"/>
                    <a:pt x="228" y="385"/>
                  </a:cubicBezTo>
                  <a:cubicBezTo>
                    <a:pt x="228" y="383"/>
                    <a:pt x="227" y="381"/>
                    <a:pt x="225" y="379"/>
                  </a:cubicBezTo>
                  <a:cubicBezTo>
                    <a:pt x="224" y="377"/>
                    <a:pt x="223" y="376"/>
                    <a:pt x="222" y="374"/>
                  </a:cubicBezTo>
                  <a:cubicBezTo>
                    <a:pt x="221" y="370"/>
                    <a:pt x="221" y="366"/>
                    <a:pt x="221" y="362"/>
                  </a:cubicBezTo>
                  <a:cubicBezTo>
                    <a:pt x="221" y="357"/>
                    <a:pt x="221" y="351"/>
                    <a:pt x="219" y="346"/>
                  </a:cubicBezTo>
                  <a:cubicBezTo>
                    <a:pt x="218" y="345"/>
                    <a:pt x="217" y="344"/>
                    <a:pt x="216" y="343"/>
                  </a:cubicBezTo>
                  <a:cubicBezTo>
                    <a:pt x="214" y="341"/>
                    <a:pt x="213" y="339"/>
                    <a:pt x="215" y="335"/>
                  </a:cubicBezTo>
                  <a:cubicBezTo>
                    <a:pt x="216" y="333"/>
                    <a:pt x="217" y="332"/>
                    <a:pt x="218" y="331"/>
                  </a:cubicBezTo>
                  <a:cubicBezTo>
                    <a:pt x="220" y="328"/>
                    <a:pt x="222" y="325"/>
                    <a:pt x="221" y="320"/>
                  </a:cubicBezTo>
                  <a:cubicBezTo>
                    <a:pt x="221" y="318"/>
                    <a:pt x="221" y="317"/>
                    <a:pt x="221" y="315"/>
                  </a:cubicBezTo>
                  <a:cubicBezTo>
                    <a:pt x="220" y="311"/>
                    <a:pt x="220" y="307"/>
                    <a:pt x="222" y="304"/>
                  </a:cubicBezTo>
                  <a:cubicBezTo>
                    <a:pt x="223" y="301"/>
                    <a:pt x="225" y="299"/>
                    <a:pt x="227" y="298"/>
                  </a:cubicBezTo>
                  <a:cubicBezTo>
                    <a:pt x="230" y="295"/>
                    <a:pt x="233" y="293"/>
                    <a:pt x="234" y="289"/>
                  </a:cubicBezTo>
                  <a:cubicBezTo>
                    <a:pt x="236" y="285"/>
                    <a:pt x="235" y="282"/>
                    <a:pt x="235" y="279"/>
                  </a:cubicBezTo>
                  <a:cubicBezTo>
                    <a:pt x="235" y="279"/>
                    <a:pt x="234" y="277"/>
                    <a:pt x="234" y="277"/>
                  </a:cubicBezTo>
                  <a:cubicBezTo>
                    <a:pt x="234" y="272"/>
                    <a:pt x="234" y="267"/>
                    <a:pt x="234" y="263"/>
                  </a:cubicBezTo>
                  <a:cubicBezTo>
                    <a:pt x="235" y="261"/>
                    <a:pt x="235" y="261"/>
                    <a:pt x="235" y="261"/>
                  </a:cubicBezTo>
                  <a:cubicBezTo>
                    <a:pt x="235" y="260"/>
                    <a:pt x="235" y="259"/>
                    <a:pt x="235" y="258"/>
                  </a:cubicBezTo>
                  <a:cubicBezTo>
                    <a:pt x="236" y="253"/>
                    <a:pt x="236" y="250"/>
                    <a:pt x="235" y="247"/>
                  </a:cubicBezTo>
                  <a:cubicBezTo>
                    <a:pt x="234" y="246"/>
                    <a:pt x="233" y="245"/>
                    <a:pt x="233" y="244"/>
                  </a:cubicBezTo>
                  <a:cubicBezTo>
                    <a:pt x="231" y="241"/>
                    <a:pt x="230" y="239"/>
                    <a:pt x="229" y="235"/>
                  </a:cubicBezTo>
                  <a:cubicBezTo>
                    <a:pt x="229" y="233"/>
                    <a:pt x="229" y="233"/>
                    <a:pt x="229" y="233"/>
                  </a:cubicBezTo>
                  <a:cubicBezTo>
                    <a:pt x="229" y="225"/>
                    <a:pt x="228" y="217"/>
                    <a:pt x="236" y="212"/>
                  </a:cubicBezTo>
                  <a:cubicBezTo>
                    <a:pt x="238" y="210"/>
                    <a:pt x="238" y="210"/>
                    <a:pt x="238" y="210"/>
                  </a:cubicBezTo>
                  <a:cubicBezTo>
                    <a:pt x="244" y="206"/>
                    <a:pt x="251" y="201"/>
                    <a:pt x="254" y="195"/>
                  </a:cubicBezTo>
                  <a:cubicBezTo>
                    <a:pt x="257" y="189"/>
                    <a:pt x="253" y="187"/>
                    <a:pt x="249" y="184"/>
                  </a:cubicBezTo>
                  <a:cubicBezTo>
                    <a:pt x="247" y="182"/>
                    <a:pt x="245" y="180"/>
                    <a:pt x="243" y="178"/>
                  </a:cubicBezTo>
                  <a:cubicBezTo>
                    <a:pt x="241" y="173"/>
                    <a:pt x="246" y="167"/>
                    <a:pt x="254" y="160"/>
                  </a:cubicBezTo>
                  <a:cubicBezTo>
                    <a:pt x="258" y="157"/>
                    <a:pt x="262" y="154"/>
                    <a:pt x="263" y="151"/>
                  </a:cubicBezTo>
                  <a:cubicBezTo>
                    <a:pt x="265" y="147"/>
                    <a:pt x="265" y="144"/>
                    <a:pt x="264" y="141"/>
                  </a:cubicBezTo>
                  <a:cubicBezTo>
                    <a:pt x="263" y="138"/>
                    <a:pt x="258" y="136"/>
                    <a:pt x="254" y="135"/>
                  </a:cubicBezTo>
                  <a:cubicBezTo>
                    <a:pt x="250" y="134"/>
                    <a:pt x="246" y="132"/>
                    <a:pt x="244" y="130"/>
                  </a:cubicBezTo>
                  <a:cubicBezTo>
                    <a:pt x="241" y="128"/>
                    <a:pt x="240" y="125"/>
                    <a:pt x="240" y="123"/>
                  </a:cubicBezTo>
                  <a:cubicBezTo>
                    <a:pt x="240" y="121"/>
                    <a:pt x="241" y="118"/>
                    <a:pt x="243" y="117"/>
                  </a:cubicBezTo>
                  <a:cubicBezTo>
                    <a:pt x="244" y="116"/>
                    <a:pt x="244" y="116"/>
                    <a:pt x="244" y="116"/>
                  </a:cubicBezTo>
                  <a:cubicBezTo>
                    <a:pt x="248" y="112"/>
                    <a:pt x="252" y="109"/>
                    <a:pt x="255" y="104"/>
                  </a:cubicBezTo>
                  <a:cubicBezTo>
                    <a:pt x="256" y="102"/>
                    <a:pt x="257" y="100"/>
                    <a:pt x="257" y="98"/>
                  </a:cubicBezTo>
                  <a:cubicBezTo>
                    <a:pt x="258" y="95"/>
                    <a:pt x="258" y="93"/>
                    <a:pt x="259" y="91"/>
                  </a:cubicBezTo>
                  <a:cubicBezTo>
                    <a:pt x="261" y="88"/>
                    <a:pt x="264" y="87"/>
                    <a:pt x="267" y="85"/>
                  </a:cubicBezTo>
                  <a:cubicBezTo>
                    <a:pt x="269" y="84"/>
                    <a:pt x="271" y="83"/>
                    <a:pt x="272" y="82"/>
                  </a:cubicBezTo>
                  <a:cubicBezTo>
                    <a:pt x="275" y="80"/>
                    <a:pt x="276" y="77"/>
                    <a:pt x="278" y="73"/>
                  </a:cubicBezTo>
                  <a:cubicBezTo>
                    <a:pt x="280" y="72"/>
                    <a:pt x="281" y="70"/>
                    <a:pt x="282" y="68"/>
                  </a:cubicBezTo>
                  <a:cubicBezTo>
                    <a:pt x="283" y="67"/>
                    <a:pt x="284" y="65"/>
                    <a:pt x="285" y="64"/>
                  </a:cubicBezTo>
                  <a:cubicBezTo>
                    <a:pt x="286" y="62"/>
                    <a:pt x="286" y="62"/>
                    <a:pt x="286" y="62"/>
                  </a:cubicBezTo>
                  <a:lnTo>
                    <a:pt x="283" y="59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D40C8373-8F17-9844-9B15-93BBF6354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74470" y="6446519"/>
              <a:ext cx="1547019" cy="2292148"/>
            </a:xfrm>
            <a:custGeom>
              <a:avLst/>
              <a:gdLst>
                <a:gd name="T0" fmla="*/ 281 w 284"/>
                <a:gd name="T1" fmla="*/ 36 h 462"/>
                <a:gd name="T2" fmla="*/ 140 w 284"/>
                <a:gd name="T3" fmla="*/ 1 h 462"/>
                <a:gd name="T4" fmla="*/ 137 w 284"/>
                <a:gd name="T5" fmla="*/ 0 h 462"/>
                <a:gd name="T6" fmla="*/ 128 w 284"/>
                <a:gd name="T7" fmla="*/ 27 h 462"/>
                <a:gd name="T8" fmla="*/ 136 w 284"/>
                <a:gd name="T9" fmla="*/ 21 h 462"/>
                <a:gd name="T10" fmla="*/ 140 w 284"/>
                <a:gd name="T11" fmla="*/ 19 h 462"/>
                <a:gd name="T12" fmla="*/ 141 w 284"/>
                <a:gd name="T13" fmla="*/ 19 h 462"/>
                <a:gd name="T14" fmla="*/ 145 w 284"/>
                <a:gd name="T15" fmla="*/ 24 h 462"/>
                <a:gd name="T16" fmla="*/ 152 w 284"/>
                <a:gd name="T17" fmla="*/ 31 h 462"/>
                <a:gd name="T18" fmla="*/ 158 w 284"/>
                <a:gd name="T19" fmla="*/ 32 h 462"/>
                <a:gd name="T20" fmla="*/ 166 w 284"/>
                <a:gd name="T21" fmla="*/ 34 h 462"/>
                <a:gd name="T22" fmla="*/ 165 w 284"/>
                <a:gd name="T23" fmla="*/ 34 h 462"/>
                <a:gd name="T24" fmla="*/ 158 w 284"/>
                <a:gd name="T25" fmla="*/ 36 h 462"/>
                <a:gd name="T26" fmla="*/ 155 w 284"/>
                <a:gd name="T27" fmla="*/ 36 h 462"/>
                <a:gd name="T28" fmla="*/ 145 w 284"/>
                <a:gd name="T29" fmla="*/ 34 h 462"/>
                <a:gd name="T30" fmla="*/ 130 w 284"/>
                <a:gd name="T31" fmla="*/ 31 h 462"/>
                <a:gd name="T32" fmla="*/ 129 w 284"/>
                <a:gd name="T33" fmla="*/ 31 h 462"/>
                <a:gd name="T34" fmla="*/ 127 w 284"/>
                <a:gd name="T35" fmla="*/ 31 h 462"/>
                <a:gd name="T36" fmla="*/ 0 w 284"/>
                <a:gd name="T37" fmla="*/ 405 h 462"/>
                <a:gd name="T38" fmla="*/ 3 w 284"/>
                <a:gd name="T39" fmla="*/ 406 h 462"/>
                <a:gd name="T40" fmla="*/ 127 w 284"/>
                <a:gd name="T41" fmla="*/ 442 h 462"/>
                <a:gd name="T42" fmla="*/ 177 w 284"/>
                <a:gd name="T43" fmla="*/ 454 h 462"/>
                <a:gd name="T44" fmla="*/ 184 w 284"/>
                <a:gd name="T45" fmla="*/ 455 h 462"/>
                <a:gd name="T46" fmla="*/ 217 w 284"/>
                <a:gd name="T47" fmla="*/ 461 h 462"/>
                <a:gd name="T48" fmla="*/ 220 w 284"/>
                <a:gd name="T49" fmla="*/ 462 h 462"/>
                <a:gd name="T50" fmla="*/ 221 w 284"/>
                <a:gd name="T51" fmla="*/ 459 h 462"/>
                <a:gd name="T52" fmla="*/ 267 w 284"/>
                <a:gd name="T53" fmla="*/ 144 h 462"/>
                <a:gd name="T54" fmla="*/ 261 w 284"/>
                <a:gd name="T55" fmla="*/ 143 h 462"/>
                <a:gd name="T56" fmla="*/ 261 w 284"/>
                <a:gd name="T57" fmla="*/ 145 h 462"/>
                <a:gd name="T58" fmla="*/ 257 w 284"/>
                <a:gd name="T59" fmla="*/ 150 h 462"/>
                <a:gd name="T60" fmla="*/ 255 w 284"/>
                <a:gd name="T61" fmla="*/ 151 h 462"/>
                <a:gd name="T62" fmla="*/ 253 w 284"/>
                <a:gd name="T63" fmla="*/ 154 h 462"/>
                <a:gd name="T64" fmla="*/ 253 w 284"/>
                <a:gd name="T65" fmla="*/ 148 h 462"/>
                <a:gd name="T66" fmla="*/ 252 w 284"/>
                <a:gd name="T67" fmla="*/ 145 h 462"/>
                <a:gd name="T68" fmla="*/ 252 w 284"/>
                <a:gd name="T69" fmla="*/ 144 h 462"/>
                <a:gd name="T70" fmla="*/ 251 w 284"/>
                <a:gd name="T71" fmla="*/ 143 h 462"/>
                <a:gd name="T72" fmla="*/ 251 w 284"/>
                <a:gd name="T73" fmla="*/ 142 h 462"/>
                <a:gd name="T74" fmla="*/ 251 w 284"/>
                <a:gd name="T75" fmla="*/ 140 h 462"/>
                <a:gd name="T76" fmla="*/ 250 w 284"/>
                <a:gd name="T77" fmla="*/ 136 h 462"/>
                <a:gd name="T78" fmla="*/ 249 w 284"/>
                <a:gd name="T79" fmla="*/ 135 h 462"/>
                <a:gd name="T80" fmla="*/ 257 w 284"/>
                <a:gd name="T81" fmla="*/ 125 h 462"/>
                <a:gd name="T82" fmla="*/ 258 w 284"/>
                <a:gd name="T83" fmla="*/ 123 h 462"/>
                <a:gd name="T84" fmla="*/ 260 w 284"/>
                <a:gd name="T85" fmla="*/ 121 h 462"/>
                <a:gd name="T86" fmla="*/ 269 w 284"/>
                <a:gd name="T87" fmla="*/ 114 h 462"/>
                <a:gd name="T88" fmla="*/ 272 w 284"/>
                <a:gd name="T89" fmla="*/ 113 h 462"/>
                <a:gd name="T90" fmla="*/ 272 w 284"/>
                <a:gd name="T91" fmla="*/ 111 h 462"/>
                <a:gd name="T92" fmla="*/ 284 w 284"/>
                <a:gd name="T93" fmla="*/ 39 h 462"/>
                <a:gd name="T94" fmla="*/ 284 w 284"/>
                <a:gd name="T95" fmla="*/ 36 h 462"/>
                <a:gd name="T96" fmla="*/ 281 w 284"/>
                <a:gd name="T97" fmla="*/ 36 h 462"/>
                <a:gd name="T98" fmla="*/ 233 w 284"/>
                <a:gd name="T99" fmla="*/ 166 h 462"/>
                <a:gd name="T100" fmla="*/ 237 w 284"/>
                <a:gd name="T101" fmla="*/ 160 h 462"/>
                <a:gd name="T102" fmla="*/ 239 w 284"/>
                <a:gd name="T103" fmla="*/ 164 h 462"/>
                <a:gd name="T104" fmla="*/ 238 w 284"/>
                <a:gd name="T105" fmla="*/ 165 h 462"/>
                <a:gd name="T106" fmla="*/ 233 w 284"/>
                <a:gd name="T107" fmla="*/ 167 h 462"/>
                <a:gd name="T108" fmla="*/ 233 w 284"/>
                <a:gd name="T109" fmla="*/ 167 h 462"/>
                <a:gd name="T110" fmla="*/ 233 w 284"/>
                <a:gd name="T111" fmla="*/ 16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" h="462">
                  <a:moveTo>
                    <a:pt x="281" y="36"/>
                  </a:moveTo>
                  <a:cubicBezTo>
                    <a:pt x="267" y="34"/>
                    <a:pt x="214" y="25"/>
                    <a:pt x="140" y="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7" y="20"/>
                    <a:pt x="139" y="19"/>
                    <a:pt x="140" y="19"/>
                  </a:cubicBezTo>
                  <a:cubicBezTo>
                    <a:pt x="140" y="19"/>
                    <a:pt x="141" y="19"/>
                    <a:pt x="141" y="19"/>
                  </a:cubicBezTo>
                  <a:cubicBezTo>
                    <a:pt x="143" y="20"/>
                    <a:pt x="144" y="22"/>
                    <a:pt x="145" y="24"/>
                  </a:cubicBezTo>
                  <a:cubicBezTo>
                    <a:pt x="147" y="26"/>
                    <a:pt x="149" y="29"/>
                    <a:pt x="152" y="31"/>
                  </a:cubicBezTo>
                  <a:cubicBezTo>
                    <a:pt x="154" y="32"/>
                    <a:pt x="156" y="32"/>
                    <a:pt x="158" y="32"/>
                  </a:cubicBezTo>
                  <a:cubicBezTo>
                    <a:pt x="163" y="32"/>
                    <a:pt x="165" y="33"/>
                    <a:pt x="166" y="34"/>
                  </a:cubicBezTo>
                  <a:cubicBezTo>
                    <a:pt x="166" y="34"/>
                    <a:pt x="166" y="34"/>
                    <a:pt x="165" y="34"/>
                  </a:cubicBezTo>
                  <a:cubicBezTo>
                    <a:pt x="165" y="35"/>
                    <a:pt x="162" y="36"/>
                    <a:pt x="158" y="36"/>
                  </a:cubicBezTo>
                  <a:cubicBezTo>
                    <a:pt x="156" y="36"/>
                    <a:pt x="155" y="36"/>
                    <a:pt x="155" y="36"/>
                  </a:cubicBezTo>
                  <a:cubicBezTo>
                    <a:pt x="152" y="36"/>
                    <a:pt x="148" y="35"/>
                    <a:pt x="145" y="34"/>
                  </a:cubicBezTo>
                  <a:cubicBezTo>
                    <a:pt x="140" y="32"/>
                    <a:pt x="135" y="31"/>
                    <a:pt x="130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3" y="406"/>
                    <a:pt x="3" y="406"/>
                    <a:pt x="3" y="406"/>
                  </a:cubicBezTo>
                  <a:cubicBezTo>
                    <a:pt x="42" y="418"/>
                    <a:pt x="83" y="430"/>
                    <a:pt x="127" y="442"/>
                  </a:cubicBezTo>
                  <a:cubicBezTo>
                    <a:pt x="143" y="447"/>
                    <a:pt x="160" y="450"/>
                    <a:pt x="177" y="454"/>
                  </a:cubicBezTo>
                  <a:cubicBezTo>
                    <a:pt x="184" y="455"/>
                    <a:pt x="184" y="455"/>
                    <a:pt x="184" y="455"/>
                  </a:cubicBezTo>
                  <a:cubicBezTo>
                    <a:pt x="194" y="457"/>
                    <a:pt x="205" y="459"/>
                    <a:pt x="217" y="461"/>
                  </a:cubicBezTo>
                  <a:cubicBezTo>
                    <a:pt x="220" y="462"/>
                    <a:pt x="220" y="462"/>
                    <a:pt x="220" y="462"/>
                  </a:cubicBezTo>
                  <a:cubicBezTo>
                    <a:pt x="221" y="459"/>
                    <a:pt x="221" y="459"/>
                    <a:pt x="221" y="459"/>
                  </a:cubicBezTo>
                  <a:cubicBezTo>
                    <a:pt x="226" y="419"/>
                    <a:pt x="247" y="277"/>
                    <a:pt x="267" y="144"/>
                  </a:cubicBezTo>
                  <a:cubicBezTo>
                    <a:pt x="261" y="143"/>
                    <a:pt x="261" y="143"/>
                    <a:pt x="261" y="143"/>
                  </a:cubicBezTo>
                  <a:cubicBezTo>
                    <a:pt x="261" y="143"/>
                    <a:pt x="261" y="144"/>
                    <a:pt x="261" y="145"/>
                  </a:cubicBezTo>
                  <a:cubicBezTo>
                    <a:pt x="260" y="147"/>
                    <a:pt x="258" y="148"/>
                    <a:pt x="257" y="150"/>
                  </a:cubicBezTo>
                  <a:cubicBezTo>
                    <a:pt x="256" y="150"/>
                    <a:pt x="256" y="151"/>
                    <a:pt x="255" y="151"/>
                  </a:cubicBezTo>
                  <a:cubicBezTo>
                    <a:pt x="254" y="152"/>
                    <a:pt x="253" y="153"/>
                    <a:pt x="253" y="154"/>
                  </a:cubicBezTo>
                  <a:cubicBezTo>
                    <a:pt x="253" y="152"/>
                    <a:pt x="253" y="150"/>
                    <a:pt x="253" y="148"/>
                  </a:cubicBezTo>
                  <a:cubicBezTo>
                    <a:pt x="253" y="147"/>
                    <a:pt x="252" y="146"/>
                    <a:pt x="252" y="145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1"/>
                    <a:pt x="251" y="141"/>
                    <a:pt x="251" y="140"/>
                  </a:cubicBezTo>
                  <a:cubicBezTo>
                    <a:pt x="251" y="138"/>
                    <a:pt x="250" y="137"/>
                    <a:pt x="250" y="136"/>
                  </a:cubicBezTo>
                  <a:cubicBezTo>
                    <a:pt x="250" y="136"/>
                    <a:pt x="250" y="135"/>
                    <a:pt x="249" y="135"/>
                  </a:cubicBezTo>
                  <a:cubicBezTo>
                    <a:pt x="248" y="132"/>
                    <a:pt x="254" y="127"/>
                    <a:pt x="257" y="125"/>
                  </a:cubicBezTo>
                  <a:cubicBezTo>
                    <a:pt x="258" y="123"/>
                    <a:pt x="258" y="123"/>
                    <a:pt x="258" y="123"/>
                  </a:cubicBezTo>
                  <a:cubicBezTo>
                    <a:pt x="258" y="123"/>
                    <a:pt x="259" y="122"/>
                    <a:pt x="260" y="121"/>
                  </a:cubicBezTo>
                  <a:cubicBezTo>
                    <a:pt x="262" y="119"/>
                    <a:pt x="267" y="114"/>
                    <a:pt x="269" y="114"/>
                  </a:cubicBezTo>
                  <a:cubicBezTo>
                    <a:pt x="272" y="113"/>
                    <a:pt x="272" y="113"/>
                    <a:pt x="272" y="113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6" y="86"/>
                    <a:pt x="280" y="62"/>
                    <a:pt x="284" y="39"/>
                  </a:cubicBezTo>
                  <a:cubicBezTo>
                    <a:pt x="284" y="36"/>
                    <a:pt x="284" y="36"/>
                    <a:pt x="284" y="36"/>
                  </a:cubicBezTo>
                  <a:lnTo>
                    <a:pt x="281" y="36"/>
                  </a:lnTo>
                  <a:close/>
                  <a:moveTo>
                    <a:pt x="233" y="166"/>
                  </a:moveTo>
                  <a:cubicBezTo>
                    <a:pt x="233" y="164"/>
                    <a:pt x="235" y="161"/>
                    <a:pt x="237" y="160"/>
                  </a:cubicBezTo>
                  <a:cubicBezTo>
                    <a:pt x="237" y="161"/>
                    <a:pt x="237" y="163"/>
                    <a:pt x="239" y="164"/>
                  </a:cubicBezTo>
                  <a:cubicBezTo>
                    <a:pt x="238" y="164"/>
                    <a:pt x="238" y="165"/>
                    <a:pt x="238" y="165"/>
                  </a:cubicBezTo>
                  <a:cubicBezTo>
                    <a:pt x="236" y="166"/>
                    <a:pt x="235" y="167"/>
                    <a:pt x="233" y="167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3" y="167"/>
                    <a:pt x="233" y="167"/>
                    <a:pt x="233" y="16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F26838D8-4F52-5A49-AD70-B956A8AA6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52961" y="4988728"/>
              <a:ext cx="1891713" cy="3292629"/>
            </a:xfrm>
            <a:custGeom>
              <a:avLst/>
              <a:gdLst>
                <a:gd name="T0" fmla="*/ 281 w 347"/>
                <a:gd name="T1" fmla="*/ 180 h 664"/>
                <a:gd name="T2" fmla="*/ 48 w 347"/>
                <a:gd name="T3" fmla="*/ 37 h 664"/>
                <a:gd name="T4" fmla="*/ 56 w 347"/>
                <a:gd name="T5" fmla="*/ 60 h 664"/>
                <a:gd name="T6" fmla="*/ 94 w 347"/>
                <a:gd name="T7" fmla="*/ 61 h 664"/>
                <a:gd name="T8" fmla="*/ 90 w 347"/>
                <a:gd name="T9" fmla="*/ 86 h 664"/>
                <a:gd name="T10" fmla="*/ 83 w 347"/>
                <a:gd name="T11" fmla="*/ 161 h 664"/>
                <a:gd name="T12" fmla="*/ 76 w 347"/>
                <a:gd name="T13" fmla="*/ 193 h 664"/>
                <a:gd name="T14" fmla="*/ 79 w 347"/>
                <a:gd name="T15" fmla="*/ 207 h 664"/>
                <a:gd name="T16" fmla="*/ 91 w 347"/>
                <a:gd name="T17" fmla="*/ 235 h 664"/>
                <a:gd name="T18" fmla="*/ 77 w 347"/>
                <a:gd name="T19" fmla="*/ 268 h 664"/>
                <a:gd name="T20" fmla="*/ 63 w 347"/>
                <a:gd name="T21" fmla="*/ 276 h 664"/>
                <a:gd name="T22" fmla="*/ 56 w 347"/>
                <a:gd name="T23" fmla="*/ 282 h 664"/>
                <a:gd name="T24" fmla="*/ 40 w 347"/>
                <a:gd name="T25" fmla="*/ 293 h 664"/>
                <a:gd name="T26" fmla="*/ 31 w 347"/>
                <a:gd name="T27" fmla="*/ 295 h 664"/>
                <a:gd name="T28" fmla="*/ 36 w 347"/>
                <a:gd name="T29" fmla="*/ 311 h 664"/>
                <a:gd name="T30" fmla="*/ 28 w 347"/>
                <a:gd name="T31" fmla="*/ 327 h 664"/>
                <a:gd name="T32" fmla="*/ 40 w 347"/>
                <a:gd name="T33" fmla="*/ 337 h 664"/>
                <a:gd name="T34" fmla="*/ 60 w 347"/>
                <a:gd name="T35" fmla="*/ 330 h 664"/>
                <a:gd name="T36" fmla="*/ 52 w 347"/>
                <a:gd name="T37" fmla="*/ 338 h 664"/>
                <a:gd name="T38" fmla="*/ 31 w 347"/>
                <a:gd name="T39" fmla="*/ 352 h 664"/>
                <a:gd name="T40" fmla="*/ 39 w 347"/>
                <a:gd name="T41" fmla="*/ 365 h 664"/>
                <a:gd name="T42" fmla="*/ 46 w 347"/>
                <a:gd name="T43" fmla="*/ 369 h 664"/>
                <a:gd name="T44" fmla="*/ 45 w 347"/>
                <a:gd name="T45" fmla="*/ 382 h 664"/>
                <a:gd name="T46" fmla="*/ 41 w 347"/>
                <a:gd name="T47" fmla="*/ 390 h 664"/>
                <a:gd name="T48" fmla="*/ 26 w 347"/>
                <a:gd name="T49" fmla="*/ 405 h 664"/>
                <a:gd name="T50" fmla="*/ 34 w 347"/>
                <a:gd name="T51" fmla="*/ 418 h 664"/>
                <a:gd name="T52" fmla="*/ 26 w 347"/>
                <a:gd name="T53" fmla="*/ 433 h 664"/>
                <a:gd name="T54" fmla="*/ 38 w 347"/>
                <a:gd name="T55" fmla="*/ 450 h 664"/>
                <a:gd name="T56" fmla="*/ 33 w 347"/>
                <a:gd name="T57" fmla="*/ 454 h 664"/>
                <a:gd name="T58" fmla="*/ 9 w 347"/>
                <a:gd name="T59" fmla="*/ 427 h 664"/>
                <a:gd name="T60" fmla="*/ 6 w 347"/>
                <a:gd name="T61" fmla="*/ 448 h 664"/>
                <a:gd name="T62" fmla="*/ 8 w 347"/>
                <a:gd name="T63" fmla="*/ 465 h 664"/>
                <a:gd name="T64" fmla="*/ 10 w 347"/>
                <a:gd name="T65" fmla="*/ 479 h 664"/>
                <a:gd name="T66" fmla="*/ 14 w 347"/>
                <a:gd name="T67" fmla="*/ 494 h 664"/>
                <a:gd name="T68" fmla="*/ 26 w 347"/>
                <a:gd name="T69" fmla="*/ 516 h 664"/>
                <a:gd name="T70" fmla="*/ 30 w 347"/>
                <a:gd name="T71" fmla="*/ 536 h 664"/>
                <a:gd name="T72" fmla="*/ 33 w 347"/>
                <a:gd name="T73" fmla="*/ 539 h 664"/>
                <a:gd name="T74" fmla="*/ 46 w 347"/>
                <a:gd name="T75" fmla="*/ 575 h 664"/>
                <a:gd name="T76" fmla="*/ 70 w 347"/>
                <a:gd name="T77" fmla="*/ 560 h 664"/>
                <a:gd name="T78" fmla="*/ 59 w 347"/>
                <a:gd name="T79" fmla="*/ 486 h 664"/>
                <a:gd name="T80" fmla="*/ 64 w 347"/>
                <a:gd name="T81" fmla="*/ 487 h 664"/>
                <a:gd name="T82" fmla="*/ 59 w 347"/>
                <a:gd name="T83" fmla="*/ 502 h 664"/>
                <a:gd name="T84" fmla="*/ 62 w 347"/>
                <a:gd name="T85" fmla="*/ 512 h 664"/>
                <a:gd name="T86" fmla="*/ 70 w 347"/>
                <a:gd name="T87" fmla="*/ 534 h 664"/>
                <a:gd name="T88" fmla="*/ 83 w 347"/>
                <a:gd name="T89" fmla="*/ 545 h 664"/>
                <a:gd name="T90" fmla="*/ 284 w 347"/>
                <a:gd name="T91" fmla="*/ 662 h 664"/>
                <a:gd name="T92" fmla="*/ 295 w 347"/>
                <a:gd name="T93" fmla="*/ 599 h 664"/>
                <a:gd name="T94" fmla="*/ 268 w 347"/>
                <a:gd name="T95" fmla="*/ 530 h 664"/>
                <a:gd name="T96" fmla="*/ 252 w 347"/>
                <a:gd name="T97" fmla="*/ 484 h 664"/>
                <a:gd name="T98" fmla="*/ 254 w 347"/>
                <a:gd name="T99" fmla="*/ 402 h 664"/>
                <a:gd name="T100" fmla="*/ 346 w 347"/>
                <a:gd name="T101" fmla="*/ 220 h 664"/>
                <a:gd name="T102" fmla="*/ 70 w 347"/>
                <a:gd name="T103" fmla="*/ 500 h 664"/>
                <a:gd name="T104" fmla="*/ 47 w 347"/>
                <a:gd name="T105" fmla="*/ 465 h 664"/>
                <a:gd name="T106" fmla="*/ 45 w 347"/>
                <a:gd name="T107" fmla="*/ 465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7" h="664">
                  <a:moveTo>
                    <a:pt x="345" y="216"/>
                  </a:moveTo>
                  <a:cubicBezTo>
                    <a:pt x="324" y="205"/>
                    <a:pt x="303" y="193"/>
                    <a:pt x="282" y="181"/>
                  </a:cubicBezTo>
                  <a:cubicBezTo>
                    <a:pt x="282" y="181"/>
                    <a:pt x="282" y="181"/>
                    <a:pt x="282" y="181"/>
                  </a:cubicBezTo>
                  <a:cubicBezTo>
                    <a:pt x="282" y="181"/>
                    <a:pt x="282" y="181"/>
                    <a:pt x="282" y="181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160" y="107"/>
                    <a:pt x="75" y="27"/>
                    <a:pt x="52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11"/>
                    <a:pt x="47" y="17"/>
                    <a:pt x="47" y="23"/>
                  </a:cubicBezTo>
                  <a:cubicBezTo>
                    <a:pt x="48" y="26"/>
                    <a:pt x="48" y="30"/>
                    <a:pt x="48" y="32"/>
                  </a:cubicBezTo>
                  <a:cubicBezTo>
                    <a:pt x="48" y="34"/>
                    <a:pt x="48" y="35"/>
                    <a:pt x="48" y="37"/>
                  </a:cubicBezTo>
                  <a:cubicBezTo>
                    <a:pt x="48" y="40"/>
                    <a:pt x="48" y="43"/>
                    <a:pt x="48" y="45"/>
                  </a:cubicBezTo>
                  <a:cubicBezTo>
                    <a:pt x="48" y="46"/>
                    <a:pt x="47" y="47"/>
                    <a:pt x="47" y="48"/>
                  </a:cubicBezTo>
                  <a:cubicBezTo>
                    <a:pt x="46" y="51"/>
                    <a:pt x="43" y="57"/>
                    <a:pt x="48" y="60"/>
                  </a:cubicBezTo>
                  <a:cubicBezTo>
                    <a:pt x="49" y="61"/>
                    <a:pt x="50" y="61"/>
                    <a:pt x="51" y="61"/>
                  </a:cubicBezTo>
                  <a:cubicBezTo>
                    <a:pt x="52" y="61"/>
                    <a:pt x="54" y="61"/>
                    <a:pt x="55" y="61"/>
                  </a:cubicBezTo>
                  <a:cubicBezTo>
                    <a:pt x="55" y="60"/>
                    <a:pt x="56" y="60"/>
                    <a:pt x="56" y="60"/>
                  </a:cubicBezTo>
                  <a:cubicBezTo>
                    <a:pt x="58" y="60"/>
                    <a:pt x="60" y="61"/>
                    <a:pt x="62" y="62"/>
                  </a:cubicBezTo>
                  <a:cubicBezTo>
                    <a:pt x="64" y="62"/>
                    <a:pt x="66" y="63"/>
                    <a:pt x="67" y="63"/>
                  </a:cubicBezTo>
                  <a:cubicBezTo>
                    <a:pt x="70" y="63"/>
                    <a:pt x="72" y="61"/>
                    <a:pt x="75" y="59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8" y="57"/>
                    <a:pt x="81" y="56"/>
                    <a:pt x="85" y="56"/>
                  </a:cubicBezTo>
                  <a:cubicBezTo>
                    <a:pt x="87" y="56"/>
                    <a:pt x="93" y="56"/>
                    <a:pt x="94" y="61"/>
                  </a:cubicBezTo>
                  <a:cubicBezTo>
                    <a:pt x="95" y="64"/>
                    <a:pt x="93" y="68"/>
                    <a:pt x="91" y="72"/>
                  </a:cubicBezTo>
                  <a:cubicBezTo>
                    <a:pt x="91" y="72"/>
                    <a:pt x="91" y="73"/>
                    <a:pt x="91" y="73"/>
                  </a:cubicBezTo>
                  <a:cubicBezTo>
                    <a:pt x="90" y="74"/>
                    <a:pt x="89" y="75"/>
                    <a:pt x="89" y="77"/>
                  </a:cubicBezTo>
                  <a:cubicBezTo>
                    <a:pt x="89" y="79"/>
                    <a:pt x="89" y="80"/>
                    <a:pt x="89" y="82"/>
                  </a:cubicBezTo>
                  <a:cubicBezTo>
                    <a:pt x="89" y="82"/>
                    <a:pt x="89" y="83"/>
                    <a:pt x="89" y="83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0" y="87"/>
                    <a:pt x="90" y="89"/>
                    <a:pt x="90" y="90"/>
                  </a:cubicBezTo>
                  <a:cubicBezTo>
                    <a:pt x="90" y="92"/>
                    <a:pt x="90" y="94"/>
                    <a:pt x="90" y="97"/>
                  </a:cubicBezTo>
                  <a:cubicBezTo>
                    <a:pt x="89" y="100"/>
                    <a:pt x="89" y="103"/>
                    <a:pt x="89" y="106"/>
                  </a:cubicBezTo>
                  <a:cubicBezTo>
                    <a:pt x="90" y="111"/>
                    <a:pt x="90" y="117"/>
                    <a:pt x="90" y="122"/>
                  </a:cubicBezTo>
                  <a:cubicBezTo>
                    <a:pt x="90" y="131"/>
                    <a:pt x="88" y="142"/>
                    <a:pt x="85" y="152"/>
                  </a:cubicBezTo>
                  <a:cubicBezTo>
                    <a:pt x="84" y="155"/>
                    <a:pt x="83" y="158"/>
                    <a:pt x="83" y="161"/>
                  </a:cubicBezTo>
                  <a:cubicBezTo>
                    <a:pt x="82" y="164"/>
                    <a:pt x="81" y="167"/>
                    <a:pt x="81" y="170"/>
                  </a:cubicBezTo>
                  <a:cubicBezTo>
                    <a:pt x="80" y="171"/>
                    <a:pt x="80" y="172"/>
                    <a:pt x="80" y="173"/>
                  </a:cubicBezTo>
                  <a:cubicBezTo>
                    <a:pt x="80" y="174"/>
                    <a:pt x="79" y="176"/>
                    <a:pt x="79" y="178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78" y="180"/>
                    <a:pt x="77" y="182"/>
                    <a:pt x="77" y="184"/>
                  </a:cubicBezTo>
                  <a:cubicBezTo>
                    <a:pt x="76" y="187"/>
                    <a:pt x="76" y="189"/>
                    <a:pt x="76" y="193"/>
                  </a:cubicBezTo>
                  <a:cubicBezTo>
                    <a:pt x="76" y="194"/>
                    <a:pt x="76" y="195"/>
                    <a:pt x="76" y="196"/>
                  </a:cubicBezTo>
                  <a:cubicBezTo>
                    <a:pt x="76" y="196"/>
                    <a:pt x="76" y="197"/>
                    <a:pt x="76" y="197"/>
                  </a:cubicBezTo>
                  <a:cubicBezTo>
                    <a:pt x="76" y="198"/>
                    <a:pt x="76" y="198"/>
                    <a:pt x="76" y="199"/>
                  </a:cubicBezTo>
                  <a:cubicBezTo>
                    <a:pt x="76" y="200"/>
                    <a:pt x="76" y="201"/>
                    <a:pt x="77" y="202"/>
                  </a:cubicBezTo>
                  <a:cubicBezTo>
                    <a:pt x="77" y="204"/>
                    <a:pt x="77" y="205"/>
                    <a:pt x="78" y="205"/>
                  </a:cubicBezTo>
                  <a:cubicBezTo>
                    <a:pt x="78" y="206"/>
                    <a:pt x="78" y="206"/>
                    <a:pt x="79" y="207"/>
                  </a:cubicBezTo>
                  <a:cubicBezTo>
                    <a:pt x="80" y="211"/>
                    <a:pt x="83" y="215"/>
                    <a:pt x="85" y="218"/>
                  </a:cubicBezTo>
                  <a:cubicBezTo>
                    <a:pt x="86" y="219"/>
                    <a:pt x="87" y="221"/>
                    <a:pt x="87" y="222"/>
                  </a:cubicBezTo>
                  <a:cubicBezTo>
                    <a:pt x="87" y="223"/>
                    <a:pt x="87" y="223"/>
                    <a:pt x="87" y="224"/>
                  </a:cubicBezTo>
                  <a:cubicBezTo>
                    <a:pt x="87" y="226"/>
                    <a:pt x="87" y="227"/>
                    <a:pt x="88" y="229"/>
                  </a:cubicBezTo>
                  <a:cubicBezTo>
                    <a:pt x="89" y="230"/>
                    <a:pt x="89" y="230"/>
                    <a:pt x="89" y="231"/>
                  </a:cubicBezTo>
                  <a:cubicBezTo>
                    <a:pt x="90" y="232"/>
                    <a:pt x="91" y="234"/>
                    <a:pt x="91" y="235"/>
                  </a:cubicBezTo>
                  <a:cubicBezTo>
                    <a:pt x="92" y="240"/>
                    <a:pt x="92" y="247"/>
                    <a:pt x="88" y="249"/>
                  </a:cubicBezTo>
                  <a:cubicBezTo>
                    <a:pt x="88" y="250"/>
                    <a:pt x="87" y="250"/>
                    <a:pt x="87" y="250"/>
                  </a:cubicBezTo>
                  <a:cubicBezTo>
                    <a:pt x="84" y="252"/>
                    <a:pt x="81" y="254"/>
                    <a:pt x="81" y="259"/>
                  </a:cubicBezTo>
                  <a:cubicBezTo>
                    <a:pt x="81" y="260"/>
                    <a:pt x="81" y="261"/>
                    <a:pt x="81" y="262"/>
                  </a:cubicBezTo>
                  <a:cubicBezTo>
                    <a:pt x="81" y="263"/>
                    <a:pt x="81" y="265"/>
                    <a:pt x="81" y="266"/>
                  </a:cubicBezTo>
                  <a:cubicBezTo>
                    <a:pt x="80" y="267"/>
                    <a:pt x="79" y="267"/>
                    <a:pt x="77" y="268"/>
                  </a:cubicBezTo>
                  <a:cubicBezTo>
                    <a:pt x="77" y="269"/>
                    <a:pt x="76" y="269"/>
                    <a:pt x="75" y="270"/>
                  </a:cubicBezTo>
                  <a:cubicBezTo>
                    <a:pt x="74" y="271"/>
                    <a:pt x="73" y="271"/>
                    <a:pt x="73" y="272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1" y="273"/>
                    <a:pt x="70" y="273"/>
                    <a:pt x="69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66" y="274"/>
                    <a:pt x="64" y="275"/>
                    <a:pt x="63" y="276"/>
                  </a:cubicBezTo>
                  <a:cubicBezTo>
                    <a:pt x="61" y="276"/>
                    <a:pt x="60" y="277"/>
                    <a:pt x="59" y="279"/>
                  </a:cubicBezTo>
                  <a:cubicBezTo>
                    <a:pt x="59" y="280"/>
                    <a:pt x="59" y="280"/>
                    <a:pt x="59" y="281"/>
                  </a:cubicBezTo>
                  <a:cubicBezTo>
                    <a:pt x="59" y="281"/>
                    <a:pt x="58" y="282"/>
                    <a:pt x="58" y="282"/>
                  </a:cubicBezTo>
                  <a:cubicBezTo>
                    <a:pt x="58" y="282"/>
                    <a:pt x="58" y="282"/>
                    <a:pt x="58" y="282"/>
                  </a:cubicBezTo>
                  <a:cubicBezTo>
                    <a:pt x="58" y="282"/>
                    <a:pt x="58" y="282"/>
                    <a:pt x="58" y="282"/>
                  </a:cubicBezTo>
                  <a:cubicBezTo>
                    <a:pt x="57" y="282"/>
                    <a:pt x="57" y="282"/>
                    <a:pt x="56" y="282"/>
                  </a:cubicBezTo>
                  <a:cubicBezTo>
                    <a:pt x="55" y="281"/>
                    <a:pt x="53" y="280"/>
                    <a:pt x="51" y="280"/>
                  </a:cubicBezTo>
                  <a:cubicBezTo>
                    <a:pt x="50" y="280"/>
                    <a:pt x="49" y="280"/>
                    <a:pt x="48" y="281"/>
                  </a:cubicBezTo>
                  <a:cubicBezTo>
                    <a:pt x="43" y="284"/>
                    <a:pt x="44" y="290"/>
                    <a:pt x="45" y="295"/>
                  </a:cubicBezTo>
                  <a:cubicBezTo>
                    <a:pt x="45" y="295"/>
                    <a:pt x="45" y="296"/>
                    <a:pt x="45" y="296"/>
                  </a:cubicBezTo>
                  <a:cubicBezTo>
                    <a:pt x="45" y="296"/>
                    <a:pt x="45" y="295"/>
                    <a:pt x="45" y="295"/>
                  </a:cubicBezTo>
                  <a:cubicBezTo>
                    <a:pt x="43" y="293"/>
                    <a:pt x="41" y="293"/>
                    <a:pt x="40" y="293"/>
                  </a:cubicBezTo>
                  <a:cubicBezTo>
                    <a:pt x="40" y="293"/>
                    <a:pt x="40" y="293"/>
                    <a:pt x="39" y="293"/>
                  </a:cubicBezTo>
                  <a:cubicBezTo>
                    <a:pt x="39" y="293"/>
                    <a:pt x="39" y="293"/>
                    <a:pt x="39" y="292"/>
                  </a:cubicBezTo>
                  <a:cubicBezTo>
                    <a:pt x="38" y="292"/>
                    <a:pt x="37" y="292"/>
                    <a:pt x="35" y="292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34" y="292"/>
                    <a:pt x="34" y="292"/>
                    <a:pt x="34" y="292"/>
                  </a:cubicBezTo>
                  <a:cubicBezTo>
                    <a:pt x="33" y="292"/>
                    <a:pt x="31" y="293"/>
                    <a:pt x="31" y="295"/>
                  </a:cubicBezTo>
                  <a:cubicBezTo>
                    <a:pt x="30" y="296"/>
                    <a:pt x="29" y="298"/>
                    <a:pt x="30" y="300"/>
                  </a:cubicBezTo>
                  <a:cubicBezTo>
                    <a:pt x="31" y="302"/>
                    <a:pt x="32" y="303"/>
                    <a:pt x="33" y="303"/>
                  </a:cubicBezTo>
                  <a:cubicBezTo>
                    <a:pt x="34" y="303"/>
                    <a:pt x="34" y="303"/>
                    <a:pt x="34" y="303"/>
                  </a:cubicBezTo>
                  <a:cubicBezTo>
                    <a:pt x="34" y="304"/>
                    <a:pt x="34" y="306"/>
                    <a:pt x="36" y="307"/>
                  </a:cubicBezTo>
                  <a:cubicBezTo>
                    <a:pt x="36" y="307"/>
                    <a:pt x="37" y="307"/>
                    <a:pt x="37" y="307"/>
                  </a:cubicBezTo>
                  <a:cubicBezTo>
                    <a:pt x="37" y="309"/>
                    <a:pt x="37" y="310"/>
                    <a:pt x="36" y="311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5" y="308"/>
                    <a:pt x="32" y="308"/>
                    <a:pt x="31" y="308"/>
                  </a:cubicBezTo>
                  <a:cubicBezTo>
                    <a:pt x="28" y="308"/>
                    <a:pt x="26" y="311"/>
                    <a:pt x="25" y="314"/>
                  </a:cubicBezTo>
                  <a:cubicBezTo>
                    <a:pt x="25" y="317"/>
                    <a:pt x="26" y="319"/>
                    <a:pt x="27" y="322"/>
                  </a:cubicBezTo>
                  <a:cubicBezTo>
                    <a:pt x="27" y="323"/>
                    <a:pt x="28" y="324"/>
                    <a:pt x="28" y="325"/>
                  </a:cubicBezTo>
                  <a:cubicBezTo>
                    <a:pt x="28" y="326"/>
                    <a:pt x="28" y="326"/>
                    <a:pt x="28" y="327"/>
                  </a:cubicBezTo>
                  <a:cubicBezTo>
                    <a:pt x="27" y="330"/>
                    <a:pt x="27" y="334"/>
                    <a:pt x="29" y="336"/>
                  </a:cubicBezTo>
                  <a:cubicBezTo>
                    <a:pt x="30" y="337"/>
                    <a:pt x="31" y="337"/>
                    <a:pt x="33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33" y="337"/>
                    <a:pt x="33" y="337"/>
                    <a:pt x="34" y="337"/>
                  </a:cubicBezTo>
                  <a:cubicBezTo>
                    <a:pt x="35" y="337"/>
                    <a:pt x="36" y="336"/>
                    <a:pt x="37" y="336"/>
                  </a:cubicBezTo>
                  <a:cubicBezTo>
                    <a:pt x="38" y="337"/>
                    <a:pt x="39" y="337"/>
                    <a:pt x="40" y="337"/>
                  </a:cubicBezTo>
                  <a:cubicBezTo>
                    <a:pt x="40" y="337"/>
                    <a:pt x="40" y="337"/>
                    <a:pt x="40" y="337"/>
                  </a:cubicBezTo>
                  <a:cubicBezTo>
                    <a:pt x="42" y="337"/>
                    <a:pt x="44" y="335"/>
                    <a:pt x="45" y="333"/>
                  </a:cubicBezTo>
                  <a:cubicBezTo>
                    <a:pt x="45" y="334"/>
                    <a:pt x="45" y="334"/>
                    <a:pt x="46" y="334"/>
                  </a:cubicBezTo>
                  <a:cubicBezTo>
                    <a:pt x="47" y="335"/>
                    <a:pt x="48" y="335"/>
                    <a:pt x="49" y="335"/>
                  </a:cubicBezTo>
                  <a:cubicBezTo>
                    <a:pt x="53" y="335"/>
                    <a:pt x="55" y="333"/>
                    <a:pt x="57" y="331"/>
                  </a:cubicBezTo>
                  <a:cubicBezTo>
                    <a:pt x="58" y="331"/>
                    <a:pt x="59" y="330"/>
                    <a:pt x="60" y="330"/>
                  </a:cubicBezTo>
                  <a:cubicBezTo>
                    <a:pt x="62" y="328"/>
                    <a:pt x="65" y="327"/>
                    <a:pt x="67" y="327"/>
                  </a:cubicBezTo>
                  <a:cubicBezTo>
                    <a:pt x="67" y="328"/>
                    <a:pt x="65" y="329"/>
                    <a:pt x="63" y="331"/>
                  </a:cubicBezTo>
                  <a:cubicBezTo>
                    <a:pt x="62" y="331"/>
                    <a:pt x="62" y="331"/>
                    <a:pt x="62" y="331"/>
                  </a:cubicBezTo>
                  <a:cubicBezTo>
                    <a:pt x="61" y="332"/>
                    <a:pt x="60" y="332"/>
                    <a:pt x="59" y="332"/>
                  </a:cubicBezTo>
                  <a:cubicBezTo>
                    <a:pt x="57" y="333"/>
                    <a:pt x="55" y="334"/>
                    <a:pt x="54" y="336"/>
                  </a:cubicBezTo>
                  <a:cubicBezTo>
                    <a:pt x="53" y="336"/>
                    <a:pt x="53" y="337"/>
                    <a:pt x="52" y="338"/>
                  </a:cubicBezTo>
                  <a:cubicBezTo>
                    <a:pt x="52" y="338"/>
                    <a:pt x="51" y="338"/>
                    <a:pt x="51" y="338"/>
                  </a:cubicBezTo>
                  <a:cubicBezTo>
                    <a:pt x="48" y="338"/>
                    <a:pt x="46" y="339"/>
                    <a:pt x="44" y="342"/>
                  </a:cubicBezTo>
                  <a:cubicBezTo>
                    <a:pt x="44" y="342"/>
                    <a:pt x="43" y="343"/>
                    <a:pt x="41" y="343"/>
                  </a:cubicBezTo>
                  <a:cubicBezTo>
                    <a:pt x="39" y="344"/>
                    <a:pt x="36" y="346"/>
                    <a:pt x="35" y="350"/>
                  </a:cubicBezTo>
                  <a:cubicBezTo>
                    <a:pt x="35" y="350"/>
                    <a:pt x="35" y="350"/>
                    <a:pt x="35" y="350"/>
                  </a:cubicBezTo>
                  <a:cubicBezTo>
                    <a:pt x="33" y="350"/>
                    <a:pt x="32" y="351"/>
                    <a:pt x="31" y="352"/>
                  </a:cubicBezTo>
                  <a:cubicBezTo>
                    <a:pt x="29" y="354"/>
                    <a:pt x="28" y="357"/>
                    <a:pt x="28" y="359"/>
                  </a:cubicBezTo>
                  <a:cubicBezTo>
                    <a:pt x="28" y="361"/>
                    <a:pt x="28" y="361"/>
                    <a:pt x="28" y="361"/>
                  </a:cubicBezTo>
                  <a:cubicBezTo>
                    <a:pt x="28" y="363"/>
                    <a:pt x="28" y="367"/>
                    <a:pt x="30" y="369"/>
                  </a:cubicBezTo>
                  <a:cubicBezTo>
                    <a:pt x="31" y="369"/>
                    <a:pt x="32" y="370"/>
                    <a:pt x="33" y="370"/>
                  </a:cubicBezTo>
                  <a:cubicBezTo>
                    <a:pt x="33" y="370"/>
                    <a:pt x="33" y="370"/>
                    <a:pt x="33" y="370"/>
                  </a:cubicBezTo>
                  <a:cubicBezTo>
                    <a:pt x="36" y="370"/>
                    <a:pt x="38" y="367"/>
                    <a:pt x="39" y="365"/>
                  </a:cubicBezTo>
                  <a:cubicBezTo>
                    <a:pt x="39" y="365"/>
                    <a:pt x="39" y="365"/>
                    <a:pt x="40" y="365"/>
                  </a:cubicBezTo>
                  <a:cubicBezTo>
                    <a:pt x="40" y="365"/>
                    <a:pt x="41" y="365"/>
                    <a:pt x="42" y="365"/>
                  </a:cubicBezTo>
                  <a:cubicBezTo>
                    <a:pt x="42" y="365"/>
                    <a:pt x="42" y="365"/>
                    <a:pt x="43" y="365"/>
                  </a:cubicBezTo>
                  <a:cubicBezTo>
                    <a:pt x="43" y="365"/>
                    <a:pt x="43" y="365"/>
                    <a:pt x="43" y="365"/>
                  </a:cubicBezTo>
                  <a:cubicBezTo>
                    <a:pt x="43" y="368"/>
                    <a:pt x="44" y="369"/>
                    <a:pt x="46" y="369"/>
                  </a:cubicBezTo>
                  <a:cubicBezTo>
                    <a:pt x="46" y="369"/>
                    <a:pt x="46" y="369"/>
                    <a:pt x="46" y="369"/>
                  </a:cubicBezTo>
                  <a:cubicBezTo>
                    <a:pt x="46" y="369"/>
                    <a:pt x="45" y="370"/>
                    <a:pt x="45" y="370"/>
                  </a:cubicBezTo>
                  <a:cubicBezTo>
                    <a:pt x="45" y="371"/>
                    <a:pt x="44" y="372"/>
                    <a:pt x="44" y="373"/>
                  </a:cubicBezTo>
                  <a:cubicBezTo>
                    <a:pt x="44" y="373"/>
                    <a:pt x="44" y="373"/>
                    <a:pt x="44" y="374"/>
                  </a:cubicBezTo>
                  <a:cubicBezTo>
                    <a:pt x="44" y="374"/>
                    <a:pt x="44" y="374"/>
                    <a:pt x="44" y="374"/>
                  </a:cubicBezTo>
                  <a:cubicBezTo>
                    <a:pt x="44" y="375"/>
                    <a:pt x="43" y="376"/>
                    <a:pt x="43" y="377"/>
                  </a:cubicBezTo>
                  <a:cubicBezTo>
                    <a:pt x="43" y="379"/>
                    <a:pt x="44" y="381"/>
                    <a:pt x="45" y="382"/>
                  </a:cubicBezTo>
                  <a:cubicBezTo>
                    <a:pt x="45" y="382"/>
                    <a:pt x="45" y="382"/>
                    <a:pt x="46" y="383"/>
                  </a:cubicBezTo>
                  <a:cubicBezTo>
                    <a:pt x="46" y="385"/>
                    <a:pt x="48" y="388"/>
                    <a:pt x="47" y="389"/>
                  </a:cubicBezTo>
                  <a:cubicBezTo>
                    <a:pt x="47" y="390"/>
                    <a:pt x="47" y="391"/>
                    <a:pt x="46" y="391"/>
                  </a:cubicBezTo>
                  <a:cubicBezTo>
                    <a:pt x="46" y="390"/>
                    <a:pt x="46" y="390"/>
                    <a:pt x="46" y="390"/>
                  </a:cubicBezTo>
                  <a:cubicBezTo>
                    <a:pt x="43" y="390"/>
                    <a:pt x="43" y="390"/>
                    <a:pt x="43" y="390"/>
                  </a:cubicBezTo>
                  <a:cubicBezTo>
                    <a:pt x="42" y="390"/>
                    <a:pt x="42" y="390"/>
                    <a:pt x="41" y="390"/>
                  </a:cubicBezTo>
                  <a:cubicBezTo>
                    <a:pt x="41" y="390"/>
                    <a:pt x="40" y="390"/>
                    <a:pt x="39" y="390"/>
                  </a:cubicBezTo>
                  <a:cubicBezTo>
                    <a:pt x="38" y="390"/>
                    <a:pt x="37" y="390"/>
                    <a:pt x="37" y="390"/>
                  </a:cubicBezTo>
                  <a:cubicBezTo>
                    <a:pt x="35" y="391"/>
                    <a:pt x="33" y="393"/>
                    <a:pt x="32" y="395"/>
                  </a:cubicBezTo>
                  <a:cubicBezTo>
                    <a:pt x="30" y="397"/>
                    <a:pt x="30" y="399"/>
                    <a:pt x="30" y="400"/>
                  </a:cubicBezTo>
                  <a:cubicBezTo>
                    <a:pt x="30" y="400"/>
                    <a:pt x="31" y="401"/>
                    <a:pt x="31" y="402"/>
                  </a:cubicBezTo>
                  <a:cubicBezTo>
                    <a:pt x="30" y="402"/>
                    <a:pt x="28" y="403"/>
                    <a:pt x="26" y="405"/>
                  </a:cubicBezTo>
                  <a:cubicBezTo>
                    <a:pt x="25" y="407"/>
                    <a:pt x="25" y="408"/>
                    <a:pt x="25" y="409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5" y="412"/>
                    <a:pt x="25" y="414"/>
                    <a:pt x="26" y="417"/>
                  </a:cubicBezTo>
                  <a:cubicBezTo>
                    <a:pt x="27" y="418"/>
                    <a:pt x="29" y="419"/>
                    <a:pt x="31" y="419"/>
                  </a:cubicBezTo>
                  <a:cubicBezTo>
                    <a:pt x="31" y="419"/>
                    <a:pt x="32" y="419"/>
                    <a:pt x="32" y="418"/>
                  </a:cubicBezTo>
                  <a:cubicBezTo>
                    <a:pt x="33" y="418"/>
                    <a:pt x="33" y="418"/>
                    <a:pt x="34" y="418"/>
                  </a:cubicBezTo>
                  <a:cubicBezTo>
                    <a:pt x="34" y="419"/>
                    <a:pt x="33" y="419"/>
                    <a:pt x="31" y="420"/>
                  </a:cubicBezTo>
                  <a:cubicBezTo>
                    <a:pt x="30" y="420"/>
                    <a:pt x="30" y="420"/>
                    <a:pt x="30" y="420"/>
                  </a:cubicBezTo>
                  <a:cubicBezTo>
                    <a:pt x="29" y="421"/>
                    <a:pt x="27" y="421"/>
                    <a:pt x="26" y="423"/>
                  </a:cubicBezTo>
                  <a:cubicBezTo>
                    <a:pt x="23" y="426"/>
                    <a:pt x="25" y="429"/>
                    <a:pt x="26" y="431"/>
                  </a:cubicBezTo>
                  <a:cubicBezTo>
                    <a:pt x="26" y="431"/>
                    <a:pt x="27" y="432"/>
                    <a:pt x="27" y="432"/>
                  </a:cubicBezTo>
                  <a:cubicBezTo>
                    <a:pt x="27" y="432"/>
                    <a:pt x="27" y="432"/>
                    <a:pt x="26" y="433"/>
                  </a:cubicBezTo>
                  <a:cubicBezTo>
                    <a:pt x="26" y="433"/>
                    <a:pt x="25" y="435"/>
                    <a:pt x="25" y="437"/>
                  </a:cubicBezTo>
                  <a:cubicBezTo>
                    <a:pt x="26" y="439"/>
                    <a:pt x="27" y="440"/>
                    <a:pt x="27" y="442"/>
                  </a:cubicBezTo>
                  <a:cubicBezTo>
                    <a:pt x="28" y="443"/>
                    <a:pt x="28" y="443"/>
                    <a:pt x="28" y="443"/>
                  </a:cubicBezTo>
                  <a:cubicBezTo>
                    <a:pt x="29" y="445"/>
                    <a:pt x="32" y="446"/>
                    <a:pt x="34" y="447"/>
                  </a:cubicBezTo>
                  <a:cubicBezTo>
                    <a:pt x="35" y="447"/>
                    <a:pt x="35" y="447"/>
                    <a:pt x="35" y="447"/>
                  </a:cubicBezTo>
                  <a:cubicBezTo>
                    <a:pt x="36" y="448"/>
                    <a:pt x="37" y="449"/>
                    <a:pt x="38" y="450"/>
                  </a:cubicBezTo>
                  <a:cubicBezTo>
                    <a:pt x="39" y="451"/>
                    <a:pt x="40" y="452"/>
                    <a:pt x="42" y="453"/>
                  </a:cubicBezTo>
                  <a:cubicBezTo>
                    <a:pt x="43" y="453"/>
                    <a:pt x="44" y="453"/>
                    <a:pt x="45" y="454"/>
                  </a:cubicBezTo>
                  <a:cubicBezTo>
                    <a:pt x="43" y="454"/>
                    <a:pt x="40" y="455"/>
                    <a:pt x="39" y="459"/>
                  </a:cubicBezTo>
                  <a:cubicBezTo>
                    <a:pt x="39" y="460"/>
                    <a:pt x="39" y="460"/>
                    <a:pt x="39" y="460"/>
                  </a:cubicBezTo>
                  <a:cubicBezTo>
                    <a:pt x="39" y="460"/>
                    <a:pt x="39" y="460"/>
                    <a:pt x="39" y="460"/>
                  </a:cubicBezTo>
                  <a:cubicBezTo>
                    <a:pt x="37" y="458"/>
                    <a:pt x="35" y="456"/>
                    <a:pt x="33" y="454"/>
                  </a:cubicBezTo>
                  <a:cubicBezTo>
                    <a:pt x="32" y="452"/>
                    <a:pt x="31" y="450"/>
                    <a:pt x="30" y="448"/>
                  </a:cubicBezTo>
                  <a:cubicBezTo>
                    <a:pt x="30" y="446"/>
                    <a:pt x="29" y="444"/>
                    <a:pt x="27" y="442"/>
                  </a:cubicBezTo>
                  <a:cubicBezTo>
                    <a:pt x="27" y="441"/>
                    <a:pt x="27" y="441"/>
                    <a:pt x="26" y="440"/>
                  </a:cubicBezTo>
                  <a:cubicBezTo>
                    <a:pt x="25" y="437"/>
                    <a:pt x="22" y="434"/>
                    <a:pt x="19" y="432"/>
                  </a:cubicBezTo>
                  <a:cubicBezTo>
                    <a:pt x="19" y="432"/>
                    <a:pt x="18" y="431"/>
                    <a:pt x="18" y="431"/>
                  </a:cubicBezTo>
                  <a:cubicBezTo>
                    <a:pt x="15" y="429"/>
                    <a:pt x="13" y="427"/>
                    <a:pt x="9" y="427"/>
                  </a:cubicBezTo>
                  <a:cubicBezTo>
                    <a:pt x="8" y="427"/>
                    <a:pt x="8" y="427"/>
                    <a:pt x="7" y="427"/>
                  </a:cubicBezTo>
                  <a:cubicBezTo>
                    <a:pt x="6" y="428"/>
                    <a:pt x="4" y="429"/>
                    <a:pt x="2" y="431"/>
                  </a:cubicBezTo>
                  <a:cubicBezTo>
                    <a:pt x="0" y="436"/>
                    <a:pt x="1" y="442"/>
                    <a:pt x="2" y="445"/>
                  </a:cubicBezTo>
                  <a:cubicBezTo>
                    <a:pt x="3" y="446"/>
                    <a:pt x="4" y="447"/>
                    <a:pt x="5" y="448"/>
                  </a:cubicBezTo>
                  <a:cubicBezTo>
                    <a:pt x="5" y="448"/>
                    <a:pt x="6" y="448"/>
                    <a:pt x="6" y="448"/>
                  </a:cubicBezTo>
                  <a:cubicBezTo>
                    <a:pt x="6" y="448"/>
                    <a:pt x="6" y="448"/>
                    <a:pt x="6" y="448"/>
                  </a:cubicBezTo>
                  <a:cubicBezTo>
                    <a:pt x="6" y="448"/>
                    <a:pt x="5" y="450"/>
                    <a:pt x="4" y="450"/>
                  </a:cubicBezTo>
                  <a:cubicBezTo>
                    <a:pt x="4" y="452"/>
                    <a:pt x="3" y="453"/>
                    <a:pt x="2" y="454"/>
                  </a:cubicBezTo>
                  <a:cubicBezTo>
                    <a:pt x="2" y="454"/>
                    <a:pt x="2" y="454"/>
                    <a:pt x="2" y="454"/>
                  </a:cubicBezTo>
                  <a:cubicBezTo>
                    <a:pt x="2" y="457"/>
                    <a:pt x="0" y="460"/>
                    <a:pt x="3" y="463"/>
                  </a:cubicBezTo>
                  <a:cubicBezTo>
                    <a:pt x="3" y="464"/>
                    <a:pt x="5" y="465"/>
                    <a:pt x="7" y="465"/>
                  </a:cubicBezTo>
                  <a:cubicBezTo>
                    <a:pt x="7" y="465"/>
                    <a:pt x="8" y="465"/>
                    <a:pt x="8" y="465"/>
                  </a:cubicBezTo>
                  <a:cubicBezTo>
                    <a:pt x="8" y="465"/>
                    <a:pt x="8" y="465"/>
                    <a:pt x="8" y="465"/>
                  </a:cubicBezTo>
                  <a:cubicBezTo>
                    <a:pt x="8" y="465"/>
                    <a:pt x="8" y="465"/>
                    <a:pt x="9" y="466"/>
                  </a:cubicBezTo>
                  <a:cubicBezTo>
                    <a:pt x="9" y="467"/>
                    <a:pt x="10" y="467"/>
                    <a:pt x="10" y="468"/>
                  </a:cubicBezTo>
                  <a:cubicBezTo>
                    <a:pt x="10" y="469"/>
                    <a:pt x="11" y="469"/>
                    <a:pt x="11" y="470"/>
                  </a:cubicBezTo>
                  <a:cubicBezTo>
                    <a:pt x="11" y="471"/>
                    <a:pt x="11" y="471"/>
                    <a:pt x="10" y="472"/>
                  </a:cubicBezTo>
                  <a:cubicBezTo>
                    <a:pt x="8" y="474"/>
                    <a:pt x="8" y="477"/>
                    <a:pt x="10" y="479"/>
                  </a:cubicBezTo>
                  <a:cubicBezTo>
                    <a:pt x="10" y="480"/>
                    <a:pt x="11" y="480"/>
                    <a:pt x="12" y="481"/>
                  </a:cubicBezTo>
                  <a:cubicBezTo>
                    <a:pt x="12" y="481"/>
                    <a:pt x="12" y="482"/>
                    <a:pt x="12" y="482"/>
                  </a:cubicBezTo>
                  <a:cubicBezTo>
                    <a:pt x="12" y="482"/>
                    <a:pt x="12" y="482"/>
                    <a:pt x="12" y="482"/>
                  </a:cubicBezTo>
                  <a:cubicBezTo>
                    <a:pt x="12" y="482"/>
                    <a:pt x="12" y="483"/>
                    <a:pt x="11" y="483"/>
                  </a:cubicBezTo>
                  <a:cubicBezTo>
                    <a:pt x="10" y="485"/>
                    <a:pt x="8" y="488"/>
                    <a:pt x="10" y="491"/>
                  </a:cubicBezTo>
                  <a:cubicBezTo>
                    <a:pt x="11" y="492"/>
                    <a:pt x="12" y="493"/>
                    <a:pt x="14" y="494"/>
                  </a:cubicBezTo>
                  <a:cubicBezTo>
                    <a:pt x="12" y="496"/>
                    <a:pt x="12" y="500"/>
                    <a:pt x="13" y="501"/>
                  </a:cubicBezTo>
                  <a:cubicBezTo>
                    <a:pt x="14" y="505"/>
                    <a:pt x="17" y="507"/>
                    <a:pt x="20" y="509"/>
                  </a:cubicBezTo>
                  <a:cubicBezTo>
                    <a:pt x="21" y="510"/>
                    <a:pt x="21" y="510"/>
                    <a:pt x="21" y="510"/>
                  </a:cubicBezTo>
                  <a:cubicBezTo>
                    <a:pt x="22" y="511"/>
                    <a:pt x="23" y="511"/>
                    <a:pt x="24" y="513"/>
                  </a:cubicBezTo>
                  <a:cubicBezTo>
                    <a:pt x="24" y="513"/>
                    <a:pt x="25" y="514"/>
                    <a:pt x="25" y="515"/>
                  </a:cubicBezTo>
                  <a:cubicBezTo>
                    <a:pt x="26" y="515"/>
                    <a:pt x="26" y="516"/>
                    <a:pt x="26" y="516"/>
                  </a:cubicBezTo>
                  <a:cubicBezTo>
                    <a:pt x="27" y="516"/>
                    <a:pt x="26" y="517"/>
                    <a:pt x="26" y="518"/>
                  </a:cubicBezTo>
                  <a:cubicBezTo>
                    <a:pt x="25" y="519"/>
                    <a:pt x="25" y="519"/>
                    <a:pt x="24" y="520"/>
                  </a:cubicBezTo>
                  <a:cubicBezTo>
                    <a:pt x="24" y="521"/>
                    <a:pt x="24" y="521"/>
                    <a:pt x="24" y="522"/>
                  </a:cubicBezTo>
                  <a:cubicBezTo>
                    <a:pt x="23" y="523"/>
                    <a:pt x="22" y="525"/>
                    <a:pt x="22" y="527"/>
                  </a:cubicBezTo>
                  <a:cubicBezTo>
                    <a:pt x="22" y="530"/>
                    <a:pt x="25" y="533"/>
                    <a:pt x="27" y="535"/>
                  </a:cubicBezTo>
                  <a:cubicBezTo>
                    <a:pt x="28" y="535"/>
                    <a:pt x="29" y="535"/>
                    <a:pt x="30" y="536"/>
                  </a:cubicBezTo>
                  <a:cubicBezTo>
                    <a:pt x="31" y="536"/>
                    <a:pt x="31" y="536"/>
                    <a:pt x="31" y="536"/>
                  </a:cubicBezTo>
                  <a:cubicBezTo>
                    <a:pt x="31" y="536"/>
                    <a:pt x="32" y="536"/>
                    <a:pt x="32" y="536"/>
                  </a:cubicBezTo>
                  <a:cubicBezTo>
                    <a:pt x="33" y="537"/>
                    <a:pt x="33" y="537"/>
                    <a:pt x="34" y="537"/>
                  </a:cubicBezTo>
                  <a:cubicBezTo>
                    <a:pt x="35" y="537"/>
                    <a:pt x="36" y="538"/>
                    <a:pt x="36" y="538"/>
                  </a:cubicBezTo>
                  <a:cubicBezTo>
                    <a:pt x="37" y="538"/>
                    <a:pt x="37" y="538"/>
                    <a:pt x="37" y="538"/>
                  </a:cubicBezTo>
                  <a:cubicBezTo>
                    <a:pt x="36" y="538"/>
                    <a:pt x="35" y="538"/>
                    <a:pt x="33" y="539"/>
                  </a:cubicBezTo>
                  <a:cubicBezTo>
                    <a:pt x="33" y="539"/>
                    <a:pt x="33" y="539"/>
                    <a:pt x="33" y="539"/>
                  </a:cubicBezTo>
                  <a:cubicBezTo>
                    <a:pt x="31" y="540"/>
                    <a:pt x="28" y="541"/>
                    <a:pt x="29" y="546"/>
                  </a:cubicBezTo>
                  <a:cubicBezTo>
                    <a:pt x="29" y="547"/>
                    <a:pt x="30" y="548"/>
                    <a:pt x="31" y="549"/>
                  </a:cubicBezTo>
                  <a:cubicBezTo>
                    <a:pt x="31" y="550"/>
                    <a:pt x="32" y="550"/>
                    <a:pt x="33" y="550"/>
                  </a:cubicBezTo>
                  <a:cubicBezTo>
                    <a:pt x="34" y="559"/>
                    <a:pt x="39" y="566"/>
                    <a:pt x="44" y="572"/>
                  </a:cubicBezTo>
                  <a:cubicBezTo>
                    <a:pt x="46" y="575"/>
                    <a:pt x="46" y="575"/>
                    <a:pt x="46" y="575"/>
                  </a:cubicBezTo>
                  <a:cubicBezTo>
                    <a:pt x="49" y="579"/>
                    <a:pt x="54" y="583"/>
                    <a:pt x="61" y="583"/>
                  </a:cubicBezTo>
                  <a:cubicBezTo>
                    <a:pt x="61" y="583"/>
                    <a:pt x="62" y="583"/>
                    <a:pt x="62" y="583"/>
                  </a:cubicBezTo>
                  <a:cubicBezTo>
                    <a:pt x="65" y="583"/>
                    <a:pt x="67" y="582"/>
                    <a:pt x="69" y="580"/>
                  </a:cubicBezTo>
                  <a:cubicBezTo>
                    <a:pt x="72" y="575"/>
                    <a:pt x="71" y="570"/>
                    <a:pt x="71" y="565"/>
                  </a:cubicBezTo>
                  <a:cubicBezTo>
                    <a:pt x="71" y="564"/>
                    <a:pt x="71" y="564"/>
                    <a:pt x="71" y="564"/>
                  </a:cubicBezTo>
                  <a:cubicBezTo>
                    <a:pt x="70" y="560"/>
                    <a:pt x="70" y="560"/>
                    <a:pt x="70" y="560"/>
                  </a:cubicBezTo>
                  <a:cubicBezTo>
                    <a:pt x="69" y="551"/>
                    <a:pt x="68" y="542"/>
                    <a:pt x="63" y="533"/>
                  </a:cubicBezTo>
                  <a:cubicBezTo>
                    <a:pt x="58" y="523"/>
                    <a:pt x="58" y="517"/>
                    <a:pt x="58" y="506"/>
                  </a:cubicBezTo>
                  <a:cubicBezTo>
                    <a:pt x="58" y="504"/>
                    <a:pt x="58" y="502"/>
                    <a:pt x="58" y="501"/>
                  </a:cubicBezTo>
                  <a:cubicBezTo>
                    <a:pt x="58" y="498"/>
                    <a:pt x="58" y="496"/>
                    <a:pt x="58" y="495"/>
                  </a:cubicBezTo>
                  <a:cubicBezTo>
                    <a:pt x="59" y="493"/>
                    <a:pt x="59" y="493"/>
                    <a:pt x="59" y="493"/>
                  </a:cubicBezTo>
                  <a:cubicBezTo>
                    <a:pt x="59" y="491"/>
                    <a:pt x="59" y="489"/>
                    <a:pt x="59" y="486"/>
                  </a:cubicBezTo>
                  <a:cubicBezTo>
                    <a:pt x="59" y="484"/>
                    <a:pt x="57" y="482"/>
                    <a:pt x="56" y="481"/>
                  </a:cubicBezTo>
                  <a:cubicBezTo>
                    <a:pt x="56" y="481"/>
                    <a:pt x="56" y="481"/>
                    <a:pt x="56" y="480"/>
                  </a:cubicBezTo>
                  <a:cubicBezTo>
                    <a:pt x="57" y="481"/>
                    <a:pt x="58" y="481"/>
                    <a:pt x="59" y="481"/>
                  </a:cubicBezTo>
                  <a:cubicBezTo>
                    <a:pt x="59" y="481"/>
                    <a:pt x="60" y="481"/>
                    <a:pt x="60" y="481"/>
                  </a:cubicBezTo>
                  <a:cubicBezTo>
                    <a:pt x="61" y="481"/>
                    <a:pt x="61" y="481"/>
                    <a:pt x="62" y="481"/>
                  </a:cubicBezTo>
                  <a:cubicBezTo>
                    <a:pt x="62" y="483"/>
                    <a:pt x="63" y="485"/>
                    <a:pt x="64" y="487"/>
                  </a:cubicBezTo>
                  <a:cubicBezTo>
                    <a:pt x="64" y="487"/>
                    <a:pt x="64" y="487"/>
                    <a:pt x="64" y="487"/>
                  </a:cubicBezTo>
                  <a:cubicBezTo>
                    <a:pt x="62" y="487"/>
                    <a:pt x="61" y="488"/>
                    <a:pt x="60" y="489"/>
                  </a:cubicBezTo>
                  <a:cubicBezTo>
                    <a:pt x="58" y="491"/>
                    <a:pt x="59" y="493"/>
                    <a:pt x="60" y="494"/>
                  </a:cubicBezTo>
                  <a:cubicBezTo>
                    <a:pt x="60" y="495"/>
                    <a:pt x="60" y="495"/>
                    <a:pt x="60" y="495"/>
                  </a:cubicBezTo>
                  <a:cubicBezTo>
                    <a:pt x="60" y="496"/>
                    <a:pt x="60" y="496"/>
                    <a:pt x="60" y="497"/>
                  </a:cubicBezTo>
                  <a:cubicBezTo>
                    <a:pt x="59" y="498"/>
                    <a:pt x="58" y="500"/>
                    <a:pt x="59" y="502"/>
                  </a:cubicBezTo>
                  <a:cubicBezTo>
                    <a:pt x="59" y="504"/>
                    <a:pt x="60" y="504"/>
                    <a:pt x="62" y="505"/>
                  </a:cubicBezTo>
                  <a:cubicBezTo>
                    <a:pt x="62" y="505"/>
                    <a:pt x="62" y="505"/>
                    <a:pt x="63" y="505"/>
                  </a:cubicBezTo>
                  <a:cubicBezTo>
                    <a:pt x="63" y="505"/>
                    <a:pt x="63" y="505"/>
                    <a:pt x="63" y="505"/>
                  </a:cubicBezTo>
                  <a:cubicBezTo>
                    <a:pt x="62" y="507"/>
                    <a:pt x="62" y="509"/>
                    <a:pt x="62" y="510"/>
                  </a:cubicBezTo>
                  <a:cubicBezTo>
                    <a:pt x="62" y="511"/>
                    <a:pt x="62" y="511"/>
                    <a:pt x="62" y="512"/>
                  </a:cubicBezTo>
                  <a:cubicBezTo>
                    <a:pt x="62" y="512"/>
                    <a:pt x="62" y="512"/>
                    <a:pt x="62" y="512"/>
                  </a:cubicBezTo>
                  <a:cubicBezTo>
                    <a:pt x="62" y="515"/>
                    <a:pt x="62" y="516"/>
                    <a:pt x="64" y="519"/>
                  </a:cubicBezTo>
                  <a:cubicBezTo>
                    <a:pt x="64" y="519"/>
                    <a:pt x="64" y="519"/>
                    <a:pt x="64" y="520"/>
                  </a:cubicBezTo>
                  <a:cubicBezTo>
                    <a:pt x="65" y="521"/>
                    <a:pt x="65" y="522"/>
                    <a:pt x="66" y="522"/>
                  </a:cubicBezTo>
                  <a:cubicBezTo>
                    <a:pt x="68" y="524"/>
                    <a:pt x="70" y="524"/>
                    <a:pt x="71" y="524"/>
                  </a:cubicBezTo>
                  <a:cubicBezTo>
                    <a:pt x="71" y="524"/>
                    <a:pt x="71" y="524"/>
                    <a:pt x="72" y="524"/>
                  </a:cubicBezTo>
                  <a:cubicBezTo>
                    <a:pt x="70" y="526"/>
                    <a:pt x="69" y="530"/>
                    <a:pt x="70" y="534"/>
                  </a:cubicBezTo>
                  <a:cubicBezTo>
                    <a:pt x="71" y="536"/>
                    <a:pt x="72" y="537"/>
                    <a:pt x="73" y="538"/>
                  </a:cubicBezTo>
                  <a:cubicBezTo>
                    <a:pt x="74" y="539"/>
                    <a:pt x="74" y="539"/>
                    <a:pt x="74" y="539"/>
                  </a:cubicBezTo>
                  <a:cubicBezTo>
                    <a:pt x="74" y="539"/>
                    <a:pt x="74" y="540"/>
                    <a:pt x="75" y="540"/>
                  </a:cubicBezTo>
                  <a:cubicBezTo>
                    <a:pt x="75" y="541"/>
                    <a:pt x="76" y="542"/>
                    <a:pt x="77" y="543"/>
                  </a:cubicBezTo>
                  <a:cubicBezTo>
                    <a:pt x="77" y="543"/>
                    <a:pt x="80" y="545"/>
                    <a:pt x="82" y="545"/>
                  </a:cubicBezTo>
                  <a:cubicBezTo>
                    <a:pt x="83" y="545"/>
                    <a:pt x="83" y="545"/>
                    <a:pt x="83" y="545"/>
                  </a:cubicBezTo>
                  <a:cubicBezTo>
                    <a:pt x="83" y="545"/>
                    <a:pt x="83" y="546"/>
                    <a:pt x="83" y="546"/>
                  </a:cubicBezTo>
                  <a:cubicBezTo>
                    <a:pt x="82" y="549"/>
                    <a:pt x="82" y="551"/>
                    <a:pt x="82" y="553"/>
                  </a:cubicBezTo>
                  <a:cubicBezTo>
                    <a:pt x="82" y="556"/>
                    <a:pt x="82" y="556"/>
                    <a:pt x="82" y="556"/>
                  </a:cubicBezTo>
                  <a:cubicBezTo>
                    <a:pt x="83" y="559"/>
                    <a:pt x="83" y="559"/>
                    <a:pt x="83" y="559"/>
                  </a:cubicBezTo>
                  <a:cubicBezTo>
                    <a:pt x="84" y="559"/>
                    <a:pt x="84" y="559"/>
                    <a:pt x="84" y="559"/>
                  </a:cubicBezTo>
                  <a:cubicBezTo>
                    <a:pt x="85" y="561"/>
                    <a:pt x="125" y="602"/>
                    <a:pt x="284" y="662"/>
                  </a:cubicBezTo>
                  <a:cubicBezTo>
                    <a:pt x="290" y="664"/>
                    <a:pt x="290" y="664"/>
                    <a:pt x="290" y="664"/>
                  </a:cubicBezTo>
                  <a:cubicBezTo>
                    <a:pt x="288" y="658"/>
                    <a:pt x="288" y="658"/>
                    <a:pt x="288" y="658"/>
                  </a:cubicBezTo>
                  <a:cubicBezTo>
                    <a:pt x="288" y="657"/>
                    <a:pt x="287" y="656"/>
                    <a:pt x="287" y="655"/>
                  </a:cubicBezTo>
                  <a:cubicBezTo>
                    <a:pt x="285" y="645"/>
                    <a:pt x="287" y="638"/>
                    <a:pt x="290" y="629"/>
                  </a:cubicBezTo>
                  <a:cubicBezTo>
                    <a:pt x="291" y="627"/>
                    <a:pt x="292" y="625"/>
                    <a:pt x="292" y="623"/>
                  </a:cubicBezTo>
                  <a:cubicBezTo>
                    <a:pt x="294" y="616"/>
                    <a:pt x="298" y="606"/>
                    <a:pt x="295" y="599"/>
                  </a:cubicBezTo>
                  <a:cubicBezTo>
                    <a:pt x="293" y="595"/>
                    <a:pt x="292" y="593"/>
                    <a:pt x="290" y="590"/>
                  </a:cubicBezTo>
                  <a:cubicBezTo>
                    <a:pt x="287" y="586"/>
                    <a:pt x="285" y="582"/>
                    <a:pt x="284" y="576"/>
                  </a:cubicBezTo>
                  <a:cubicBezTo>
                    <a:pt x="284" y="574"/>
                    <a:pt x="283" y="573"/>
                    <a:pt x="283" y="571"/>
                  </a:cubicBezTo>
                  <a:cubicBezTo>
                    <a:pt x="282" y="564"/>
                    <a:pt x="280" y="556"/>
                    <a:pt x="277" y="551"/>
                  </a:cubicBezTo>
                  <a:cubicBezTo>
                    <a:pt x="275" y="547"/>
                    <a:pt x="273" y="545"/>
                    <a:pt x="272" y="543"/>
                  </a:cubicBezTo>
                  <a:cubicBezTo>
                    <a:pt x="269" y="540"/>
                    <a:pt x="267" y="538"/>
                    <a:pt x="268" y="530"/>
                  </a:cubicBezTo>
                  <a:cubicBezTo>
                    <a:pt x="268" y="528"/>
                    <a:pt x="268" y="528"/>
                    <a:pt x="268" y="528"/>
                  </a:cubicBezTo>
                  <a:cubicBezTo>
                    <a:pt x="268" y="520"/>
                    <a:pt x="269" y="509"/>
                    <a:pt x="262" y="505"/>
                  </a:cubicBezTo>
                  <a:cubicBezTo>
                    <a:pt x="260" y="504"/>
                    <a:pt x="259" y="503"/>
                    <a:pt x="258" y="503"/>
                  </a:cubicBezTo>
                  <a:cubicBezTo>
                    <a:pt x="255" y="503"/>
                    <a:pt x="254" y="503"/>
                    <a:pt x="253" y="498"/>
                  </a:cubicBezTo>
                  <a:cubicBezTo>
                    <a:pt x="253" y="495"/>
                    <a:pt x="253" y="493"/>
                    <a:pt x="253" y="490"/>
                  </a:cubicBezTo>
                  <a:cubicBezTo>
                    <a:pt x="253" y="488"/>
                    <a:pt x="253" y="486"/>
                    <a:pt x="252" y="484"/>
                  </a:cubicBezTo>
                  <a:cubicBezTo>
                    <a:pt x="252" y="481"/>
                    <a:pt x="252" y="481"/>
                    <a:pt x="252" y="481"/>
                  </a:cubicBezTo>
                  <a:cubicBezTo>
                    <a:pt x="251" y="473"/>
                    <a:pt x="250" y="464"/>
                    <a:pt x="244" y="460"/>
                  </a:cubicBezTo>
                  <a:cubicBezTo>
                    <a:pt x="242" y="458"/>
                    <a:pt x="241" y="458"/>
                    <a:pt x="240" y="457"/>
                  </a:cubicBezTo>
                  <a:cubicBezTo>
                    <a:pt x="238" y="456"/>
                    <a:pt x="236" y="456"/>
                    <a:pt x="235" y="453"/>
                  </a:cubicBezTo>
                  <a:cubicBezTo>
                    <a:pt x="230" y="444"/>
                    <a:pt x="240" y="425"/>
                    <a:pt x="250" y="408"/>
                  </a:cubicBezTo>
                  <a:cubicBezTo>
                    <a:pt x="252" y="406"/>
                    <a:pt x="253" y="404"/>
                    <a:pt x="254" y="402"/>
                  </a:cubicBezTo>
                  <a:cubicBezTo>
                    <a:pt x="267" y="378"/>
                    <a:pt x="280" y="353"/>
                    <a:pt x="291" y="329"/>
                  </a:cubicBezTo>
                  <a:cubicBezTo>
                    <a:pt x="292" y="328"/>
                    <a:pt x="292" y="328"/>
                    <a:pt x="292" y="328"/>
                  </a:cubicBezTo>
                  <a:cubicBezTo>
                    <a:pt x="299" y="313"/>
                    <a:pt x="306" y="300"/>
                    <a:pt x="312" y="287"/>
                  </a:cubicBezTo>
                  <a:cubicBezTo>
                    <a:pt x="318" y="277"/>
                    <a:pt x="322" y="267"/>
                    <a:pt x="327" y="257"/>
                  </a:cubicBezTo>
                  <a:cubicBezTo>
                    <a:pt x="328" y="255"/>
                    <a:pt x="328" y="255"/>
                    <a:pt x="328" y="255"/>
                  </a:cubicBezTo>
                  <a:cubicBezTo>
                    <a:pt x="334" y="244"/>
                    <a:pt x="340" y="232"/>
                    <a:pt x="346" y="220"/>
                  </a:cubicBezTo>
                  <a:cubicBezTo>
                    <a:pt x="347" y="218"/>
                    <a:pt x="347" y="218"/>
                    <a:pt x="347" y="218"/>
                  </a:cubicBezTo>
                  <a:lnTo>
                    <a:pt x="345" y="216"/>
                  </a:lnTo>
                  <a:close/>
                  <a:moveTo>
                    <a:pt x="69" y="498"/>
                  </a:moveTo>
                  <a:cubicBezTo>
                    <a:pt x="69" y="497"/>
                    <a:pt x="69" y="496"/>
                    <a:pt x="70" y="495"/>
                  </a:cubicBezTo>
                  <a:cubicBezTo>
                    <a:pt x="71" y="496"/>
                    <a:pt x="71" y="496"/>
                    <a:pt x="71" y="497"/>
                  </a:cubicBezTo>
                  <a:cubicBezTo>
                    <a:pt x="71" y="499"/>
                    <a:pt x="71" y="499"/>
                    <a:pt x="70" y="500"/>
                  </a:cubicBezTo>
                  <a:cubicBezTo>
                    <a:pt x="70" y="500"/>
                    <a:pt x="69" y="500"/>
                    <a:pt x="68" y="501"/>
                  </a:cubicBezTo>
                  <a:cubicBezTo>
                    <a:pt x="68" y="501"/>
                    <a:pt x="68" y="501"/>
                    <a:pt x="68" y="501"/>
                  </a:cubicBezTo>
                  <a:cubicBezTo>
                    <a:pt x="69" y="500"/>
                    <a:pt x="69" y="499"/>
                    <a:pt x="69" y="498"/>
                  </a:cubicBezTo>
                  <a:close/>
                  <a:moveTo>
                    <a:pt x="45" y="465"/>
                  </a:moveTo>
                  <a:cubicBezTo>
                    <a:pt x="46" y="465"/>
                    <a:pt x="46" y="465"/>
                    <a:pt x="47" y="465"/>
                  </a:cubicBezTo>
                  <a:cubicBezTo>
                    <a:pt x="47" y="465"/>
                    <a:pt x="47" y="465"/>
                    <a:pt x="47" y="465"/>
                  </a:cubicBezTo>
                  <a:cubicBezTo>
                    <a:pt x="48" y="465"/>
                    <a:pt x="48" y="465"/>
                    <a:pt x="48" y="465"/>
                  </a:cubicBezTo>
                  <a:cubicBezTo>
                    <a:pt x="48" y="465"/>
                    <a:pt x="49" y="465"/>
                    <a:pt x="49" y="465"/>
                  </a:cubicBezTo>
                  <a:cubicBezTo>
                    <a:pt x="49" y="466"/>
                    <a:pt x="48" y="467"/>
                    <a:pt x="48" y="469"/>
                  </a:cubicBezTo>
                  <a:cubicBezTo>
                    <a:pt x="48" y="469"/>
                    <a:pt x="48" y="469"/>
                    <a:pt x="48" y="469"/>
                  </a:cubicBezTo>
                  <a:cubicBezTo>
                    <a:pt x="46" y="468"/>
                    <a:pt x="45" y="467"/>
                    <a:pt x="44" y="465"/>
                  </a:cubicBezTo>
                  <a:cubicBezTo>
                    <a:pt x="44" y="465"/>
                    <a:pt x="44" y="465"/>
                    <a:pt x="45" y="465"/>
                  </a:cubicBezTo>
                  <a:cubicBezTo>
                    <a:pt x="45" y="465"/>
                    <a:pt x="45" y="465"/>
                    <a:pt x="45" y="46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757F9F14-C38D-1443-B82C-321CD6EB1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7546" y="6263595"/>
              <a:ext cx="246210" cy="466642"/>
            </a:xfrm>
            <a:custGeom>
              <a:avLst/>
              <a:gdLst>
                <a:gd name="T0" fmla="*/ 33 w 45"/>
                <a:gd name="T1" fmla="*/ 35 h 94"/>
                <a:gd name="T2" fmla="*/ 36 w 45"/>
                <a:gd name="T3" fmla="*/ 31 h 94"/>
                <a:gd name="T4" fmla="*/ 43 w 45"/>
                <a:gd name="T5" fmla="*/ 19 h 94"/>
                <a:gd name="T6" fmla="*/ 33 w 45"/>
                <a:gd name="T7" fmla="*/ 11 h 94"/>
                <a:gd name="T8" fmla="*/ 21 w 45"/>
                <a:gd name="T9" fmla="*/ 0 h 94"/>
                <a:gd name="T10" fmla="*/ 14 w 45"/>
                <a:gd name="T11" fmla="*/ 5 h 94"/>
                <a:gd name="T12" fmla="*/ 12 w 45"/>
                <a:gd name="T13" fmla="*/ 7 h 94"/>
                <a:gd name="T14" fmla="*/ 7 w 45"/>
                <a:gd name="T15" fmla="*/ 20 h 94"/>
                <a:gd name="T16" fmla="*/ 6 w 45"/>
                <a:gd name="T17" fmla="*/ 27 h 94"/>
                <a:gd name="T18" fmla="*/ 6 w 45"/>
                <a:gd name="T19" fmla="*/ 40 h 94"/>
                <a:gd name="T20" fmla="*/ 3 w 45"/>
                <a:gd name="T21" fmla="*/ 40 h 94"/>
                <a:gd name="T22" fmla="*/ 2 w 45"/>
                <a:gd name="T23" fmla="*/ 43 h 94"/>
                <a:gd name="T24" fmla="*/ 2 w 45"/>
                <a:gd name="T25" fmla="*/ 46 h 94"/>
                <a:gd name="T26" fmla="*/ 1 w 45"/>
                <a:gd name="T27" fmla="*/ 51 h 94"/>
                <a:gd name="T28" fmla="*/ 3 w 45"/>
                <a:gd name="T29" fmla="*/ 57 h 94"/>
                <a:gd name="T30" fmla="*/ 3 w 45"/>
                <a:gd name="T31" fmla="*/ 59 h 94"/>
                <a:gd name="T32" fmla="*/ 3 w 45"/>
                <a:gd name="T33" fmla="*/ 75 h 94"/>
                <a:gd name="T34" fmla="*/ 3 w 45"/>
                <a:gd name="T35" fmla="*/ 76 h 94"/>
                <a:gd name="T36" fmla="*/ 2 w 45"/>
                <a:gd name="T37" fmla="*/ 84 h 94"/>
                <a:gd name="T38" fmla="*/ 2 w 45"/>
                <a:gd name="T39" fmla="*/ 86 h 94"/>
                <a:gd name="T40" fmla="*/ 10 w 45"/>
                <a:gd name="T41" fmla="*/ 94 h 94"/>
                <a:gd name="T42" fmla="*/ 14 w 45"/>
                <a:gd name="T43" fmla="*/ 92 h 94"/>
                <a:gd name="T44" fmla="*/ 13 w 45"/>
                <a:gd name="T45" fmla="*/ 82 h 94"/>
                <a:gd name="T46" fmla="*/ 13 w 45"/>
                <a:gd name="T47" fmla="*/ 82 h 94"/>
                <a:gd name="T48" fmla="*/ 12 w 45"/>
                <a:gd name="T49" fmla="*/ 69 h 94"/>
                <a:gd name="T50" fmla="*/ 14 w 45"/>
                <a:gd name="T51" fmla="*/ 64 h 94"/>
                <a:gd name="T52" fmla="*/ 18 w 45"/>
                <a:gd name="T53" fmla="*/ 61 h 94"/>
                <a:gd name="T54" fmla="*/ 21 w 45"/>
                <a:gd name="T55" fmla="*/ 58 h 94"/>
                <a:gd name="T56" fmla="*/ 24 w 45"/>
                <a:gd name="T57" fmla="*/ 52 h 94"/>
                <a:gd name="T58" fmla="*/ 23 w 45"/>
                <a:gd name="T59" fmla="*/ 44 h 94"/>
                <a:gd name="T60" fmla="*/ 26 w 45"/>
                <a:gd name="T61" fmla="*/ 41 h 94"/>
                <a:gd name="T62" fmla="*/ 28 w 45"/>
                <a:gd name="T63" fmla="*/ 3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" h="94">
                  <a:moveTo>
                    <a:pt x="28" y="39"/>
                  </a:moveTo>
                  <a:cubicBezTo>
                    <a:pt x="31" y="39"/>
                    <a:pt x="32" y="36"/>
                    <a:pt x="33" y="35"/>
                  </a:cubicBezTo>
                  <a:cubicBezTo>
                    <a:pt x="33" y="35"/>
                    <a:pt x="34" y="34"/>
                    <a:pt x="34" y="34"/>
                  </a:cubicBezTo>
                  <a:cubicBezTo>
                    <a:pt x="35" y="33"/>
                    <a:pt x="36" y="33"/>
                    <a:pt x="36" y="31"/>
                  </a:cubicBezTo>
                  <a:cubicBezTo>
                    <a:pt x="39" y="31"/>
                    <a:pt x="44" y="29"/>
                    <a:pt x="45" y="26"/>
                  </a:cubicBezTo>
                  <a:cubicBezTo>
                    <a:pt x="45" y="23"/>
                    <a:pt x="45" y="21"/>
                    <a:pt x="43" y="19"/>
                  </a:cubicBezTo>
                  <a:cubicBezTo>
                    <a:pt x="42" y="18"/>
                    <a:pt x="40" y="17"/>
                    <a:pt x="38" y="16"/>
                  </a:cubicBezTo>
                  <a:cubicBezTo>
                    <a:pt x="37" y="14"/>
                    <a:pt x="36" y="12"/>
                    <a:pt x="33" y="11"/>
                  </a:cubicBezTo>
                  <a:cubicBezTo>
                    <a:pt x="31" y="10"/>
                    <a:pt x="31" y="10"/>
                    <a:pt x="31" y="9"/>
                  </a:cubicBezTo>
                  <a:cubicBezTo>
                    <a:pt x="30" y="5"/>
                    <a:pt x="26" y="0"/>
                    <a:pt x="21" y="0"/>
                  </a:cubicBezTo>
                  <a:cubicBezTo>
                    <a:pt x="20" y="0"/>
                    <a:pt x="19" y="1"/>
                    <a:pt x="18" y="1"/>
                  </a:cubicBezTo>
                  <a:cubicBezTo>
                    <a:pt x="16" y="2"/>
                    <a:pt x="15" y="4"/>
                    <a:pt x="14" y="5"/>
                  </a:cubicBezTo>
                  <a:cubicBezTo>
                    <a:pt x="13" y="5"/>
                    <a:pt x="13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9" y="10"/>
                    <a:pt x="8" y="12"/>
                  </a:cubicBezTo>
                  <a:cubicBezTo>
                    <a:pt x="7" y="15"/>
                    <a:pt x="7" y="18"/>
                    <a:pt x="7" y="20"/>
                  </a:cubicBezTo>
                  <a:cubicBezTo>
                    <a:pt x="7" y="23"/>
                    <a:pt x="7" y="25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30"/>
                    <a:pt x="5" y="32"/>
                    <a:pt x="5" y="35"/>
                  </a:cubicBezTo>
                  <a:cubicBezTo>
                    <a:pt x="6" y="37"/>
                    <a:pt x="6" y="39"/>
                    <a:pt x="6" y="40"/>
                  </a:cubicBezTo>
                  <a:cubicBezTo>
                    <a:pt x="6" y="40"/>
                    <a:pt x="5" y="40"/>
                    <a:pt x="5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3"/>
                    <a:pt x="2" y="43"/>
                  </a:cubicBezTo>
                  <a:cubicBezTo>
                    <a:pt x="2" y="43"/>
                    <a:pt x="2" y="45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2"/>
                    <a:pt x="1" y="53"/>
                    <a:pt x="1" y="54"/>
                  </a:cubicBezTo>
                  <a:cubicBezTo>
                    <a:pt x="2" y="56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2" y="60"/>
                    <a:pt x="2" y="61"/>
                  </a:cubicBezTo>
                  <a:cubicBezTo>
                    <a:pt x="0" y="65"/>
                    <a:pt x="1" y="72"/>
                    <a:pt x="3" y="75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" y="81"/>
                    <a:pt x="1" y="83"/>
                    <a:pt x="2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8"/>
                    <a:pt x="3" y="90"/>
                    <a:pt x="6" y="91"/>
                  </a:cubicBezTo>
                  <a:cubicBezTo>
                    <a:pt x="7" y="94"/>
                    <a:pt x="8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2" y="94"/>
                    <a:pt x="13" y="93"/>
                    <a:pt x="14" y="92"/>
                  </a:cubicBezTo>
                  <a:cubicBezTo>
                    <a:pt x="16" y="89"/>
                    <a:pt x="14" y="85"/>
                    <a:pt x="13" y="83"/>
                  </a:cubicBezTo>
                  <a:cubicBezTo>
                    <a:pt x="13" y="83"/>
                    <a:pt x="13" y="83"/>
                    <a:pt x="13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3" y="82"/>
                    <a:pt x="13" y="82"/>
                  </a:cubicBezTo>
                  <a:cubicBezTo>
                    <a:pt x="15" y="78"/>
                    <a:pt x="13" y="75"/>
                    <a:pt x="13" y="72"/>
                  </a:cubicBezTo>
                  <a:cubicBezTo>
                    <a:pt x="12" y="71"/>
                    <a:pt x="12" y="70"/>
                    <a:pt x="12" y="69"/>
                  </a:cubicBezTo>
                  <a:cubicBezTo>
                    <a:pt x="12" y="68"/>
                    <a:pt x="12" y="68"/>
                    <a:pt x="13" y="67"/>
                  </a:cubicBezTo>
                  <a:cubicBezTo>
                    <a:pt x="13" y="66"/>
                    <a:pt x="14" y="65"/>
                    <a:pt x="14" y="64"/>
                  </a:cubicBezTo>
                  <a:cubicBezTo>
                    <a:pt x="15" y="63"/>
                    <a:pt x="16" y="63"/>
                    <a:pt x="17" y="62"/>
                  </a:cubicBezTo>
                  <a:cubicBezTo>
                    <a:pt x="17" y="62"/>
                    <a:pt x="18" y="61"/>
                    <a:pt x="18" y="61"/>
                  </a:cubicBezTo>
                  <a:cubicBezTo>
                    <a:pt x="18" y="61"/>
                    <a:pt x="18" y="61"/>
                    <a:pt x="19" y="60"/>
                  </a:cubicBezTo>
                  <a:cubicBezTo>
                    <a:pt x="20" y="60"/>
                    <a:pt x="21" y="59"/>
                    <a:pt x="21" y="58"/>
                  </a:cubicBezTo>
                  <a:cubicBezTo>
                    <a:pt x="23" y="57"/>
                    <a:pt x="22" y="55"/>
                    <a:pt x="22" y="54"/>
                  </a:cubicBezTo>
                  <a:cubicBezTo>
                    <a:pt x="23" y="54"/>
                    <a:pt x="23" y="53"/>
                    <a:pt x="24" y="52"/>
                  </a:cubicBezTo>
                  <a:cubicBezTo>
                    <a:pt x="24" y="51"/>
                    <a:pt x="24" y="49"/>
                    <a:pt x="24" y="48"/>
                  </a:cubicBezTo>
                  <a:cubicBezTo>
                    <a:pt x="24" y="46"/>
                    <a:pt x="24" y="45"/>
                    <a:pt x="23" y="44"/>
                  </a:cubicBezTo>
                  <a:cubicBezTo>
                    <a:pt x="24" y="44"/>
                    <a:pt x="25" y="43"/>
                    <a:pt x="25" y="42"/>
                  </a:cubicBezTo>
                  <a:cubicBezTo>
                    <a:pt x="26" y="42"/>
                    <a:pt x="26" y="42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0"/>
                    <a:pt x="28" y="39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ABC5A49C-4FCA-6740-A9F5-B2B4603D4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9127" y="8454948"/>
              <a:ext cx="816596" cy="640233"/>
            </a:xfrm>
            <a:custGeom>
              <a:avLst/>
              <a:gdLst>
                <a:gd name="T0" fmla="*/ 147 w 150"/>
                <a:gd name="T1" fmla="*/ 54 h 129"/>
                <a:gd name="T2" fmla="*/ 142 w 150"/>
                <a:gd name="T3" fmla="*/ 53 h 129"/>
                <a:gd name="T4" fmla="*/ 140 w 150"/>
                <a:gd name="T5" fmla="*/ 53 h 129"/>
                <a:gd name="T6" fmla="*/ 135 w 150"/>
                <a:gd name="T7" fmla="*/ 53 h 129"/>
                <a:gd name="T8" fmla="*/ 130 w 150"/>
                <a:gd name="T9" fmla="*/ 50 h 129"/>
                <a:gd name="T10" fmla="*/ 127 w 150"/>
                <a:gd name="T11" fmla="*/ 48 h 129"/>
                <a:gd name="T12" fmla="*/ 123 w 150"/>
                <a:gd name="T13" fmla="*/ 42 h 129"/>
                <a:gd name="T14" fmla="*/ 116 w 150"/>
                <a:gd name="T15" fmla="*/ 37 h 129"/>
                <a:gd name="T16" fmla="*/ 116 w 150"/>
                <a:gd name="T17" fmla="*/ 31 h 129"/>
                <a:gd name="T18" fmla="*/ 102 w 150"/>
                <a:gd name="T19" fmla="*/ 30 h 129"/>
                <a:gd name="T20" fmla="*/ 103 w 150"/>
                <a:gd name="T21" fmla="*/ 29 h 129"/>
                <a:gd name="T22" fmla="*/ 96 w 150"/>
                <a:gd name="T23" fmla="*/ 0 h 129"/>
                <a:gd name="T24" fmla="*/ 83 w 150"/>
                <a:gd name="T25" fmla="*/ 10 h 129"/>
                <a:gd name="T26" fmla="*/ 82 w 150"/>
                <a:gd name="T27" fmla="*/ 10 h 129"/>
                <a:gd name="T28" fmla="*/ 73 w 150"/>
                <a:gd name="T29" fmla="*/ 5 h 129"/>
                <a:gd name="T30" fmla="*/ 69 w 150"/>
                <a:gd name="T31" fmla="*/ 6 h 129"/>
                <a:gd name="T32" fmla="*/ 68 w 150"/>
                <a:gd name="T33" fmla="*/ 6 h 129"/>
                <a:gd name="T34" fmla="*/ 49 w 150"/>
                <a:gd name="T35" fmla="*/ 17 h 129"/>
                <a:gd name="T36" fmla="*/ 43 w 150"/>
                <a:gd name="T37" fmla="*/ 21 h 129"/>
                <a:gd name="T38" fmla="*/ 38 w 150"/>
                <a:gd name="T39" fmla="*/ 22 h 129"/>
                <a:gd name="T40" fmla="*/ 33 w 150"/>
                <a:gd name="T41" fmla="*/ 21 h 129"/>
                <a:gd name="T42" fmla="*/ 13 w 150"/>
                <a:gd name="T43" fmla="*/ 31 h 129"/>
                <a:gd name="T44" fmla="*/ 13 w 150"/>
                <a:gd name="T45" fmla="*/ 39 h 129"/>
                <a:gd name="T46" fmla="*/ 8 w 150"/>
                <a:gd name="T47" fmla="*/ 56 h 129"/>
                <a:gd name="T48" fmla="*/ 0 w 150"/>
                <a:gd name="T49" fmla="*/ 64 h 129"/>
                <a:gd name="T50" fmla="*/ 15 w 150"/>
                <a:gd name="T51" fmla="*/ 60 h 129"/>
                <a:gd name="T52" fmla="*/ 21 w 150"/>
                <a:gd name="T53" fmla="*/ 58 h 129"/>
                <a:gd name="T54" fmla="*/ 43 w 150"/>
                <a:gd name="T55" fmla="*/ 81 h 129"/>
                <a:gd name="T56" fmla="*/ 48 w 150"/>
                <a:gd name="T57" fmla="*/ 91 h 129"/>
                <a:gd name="T58" fmla="*/ 49 w 150"/>
                <a:gd name="T59" fmla="*/ 99 h 129"/>
                <a:gd name="T60" fmla="*/ 60 w 150"/>
                <a:gd name="T61" fmla="*/ 111 h 129"/>
                <a:gd name="T62" fmla="*/ 64 w 150"/>
                <a:gd name="T63" fmla="*/ 111 h 129"/>
                <a:gd name="T64" fmla="*/ 65 w 150"/>
                <a:gd name="T65" fmla="*/ 113 h 129"/>
                <a:gd name="T66" fmla="*/ 74 w 150"/>
                <a:gd name="T67" fmla="*/ 129 h 129"/>
                <a:gd name="T68" fmla="*/ 83 w 150"/>
                <a:gd name="T69" fmla="*/ 126 h 129"/>
                <a:gd name="T70" fmla="*/ 88 w 150"/>
                <a:gd name="T71" fmla="*/ 124 h 129"/>
                <a:gd name="T72" fmla="*/ 92 w 150"/>
                <a:gd name="T73" fmla="*/ 124 h 129"/>
                <a:gd name="T74" fmla="*/ 97 w 150"/>
                <a:gd name="T75" fmla="*/ 122 h 129"/>
                <a:gd name="T76" fmla="*/ 101 w 150"/>
                <a:gd name="T77" fmla="*/ 119 h 129"/>
                <a:gd name="T78" fmla="*/ 124 w 150"/>
                <a:gd name="T79" fmla="*/ 98 h 129"/>
                <a:gd name="T80" fmla="*/ 129 w 150"/>
                <a:gd name="T81" fmla="*/ 93 h 129"/>
                <a:gd name="T82" fmla="*/ 133 w 150"/>
                <a:gd name="T83" fmla="*/ 92 h 129"/>
                <a:gd name="T84" fmla="*/ 144 w 150"/>
                <a:gd name="T85" fmla="*/ 96 h 129"/>
                <a:gd name="T86" fmla="*/ 144 w 150"/>
                <a:gd name="T87" fmla="*/ 78 h 129"/>
                <a:gd name="T88" fmla="*/ 150 w 150"/>
                <a:gd name="T89" fmla="*/ 5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0" h="129">
                  <a:moveTo>
                    <a:pt x="150" y="57"/>
                  </a:moveTo>
                  <a:cubicBezTo>
                    <a:pt x="149" y="56"/>
                    <a:pt x="149" y="54"/>
                    <a:pt x="147" y="54"/>
                  </a:cubicBezTo>
                  <a:cubicBezTo>
                    <a:pt x="146" y="53"/>
                    <a:pt x="145" y="53"/>
                    <a:pt x="144" y="53"/>
                  </a:cubicBezTo>
                  <a:cubicBezTo>
                    <a:pt x="144" y="53"/>
                    <a:pt x="143" y="53"/>
                    <a:pt x="142" y="53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39" y="53"/>
                    <a:pt x="137" y="53"/>
                    <a:pt x="136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53"/>
                    <a:pt x="133" y="53"/>
                    <a:pt x="132" y="52"/>
                  </a:cubicBezTo>
                  <a:cubicBezTo>
                    <a:pt x="132" y="51"/>
                    <a:pt x="131" y="51"/>
                    <a:pt x="130" y="50"/>
                  </a:cubicBezTo>
                  <a:cubicBezTo>
                    <a:pt x="130" y="49"/>
                    <a:pt x="129" y="49"/>
                    <a:pt x="128" y="48"/>
                  </a:cubicBezTo>
                  <a:cubicBezTo>
                    <a:pt x="128" y="48"/>
                    <a:pt x="127" y="48"/>
                    <a:pt x="127" y="48"/>
                  </a:cubicBezTo>
                  <a:cubicBezTo>
                    <a:pt x="127" y="47"/>
                    <a:pt x="126" y="47"/>
                    <a:pt x="126" y="46"/>
                  </a:cubicBezTo>
                  <a:cubicBezTo>
                    <a:pt x="126" y="45"/>
                    <a:pt x="125" y="44"/>
                    <a:pt x="123" y="42"/>
                  </a:cubicBezTo>
                  <a:cubicBezTo>
                    <a:pt x="122" y="41"/>
                    <a:pt x="121" y="41"/>
                    <a:pt x="120" y="40"/>
                  </a:cubicBezTo>
                  <a:cubicBezTo>
                    <a:pt x="118" y="39"/>
                    <a:pt x="117" y="38"/>
                    <a:pt x="116" y="37"/>
                  </a:cubicBezTo>
                  <a:cubicBezTo>
                    <a:pt x="116" y="37"/>
                    <a:pt x="116" y="36"/>
                    <a:pt x="116" y="36"/>
                  </a:cubicBezTo>
                  <a:cubicBezTo>
                    <a:pt x="116" y="34"/>
                    <a:pt x="116" y="33"/>
                    <a:pt x="116" y="31"/>
                  </a:cubicBezTo>
                  <a:cubicBezTo>
                    <a:pt x="115" y="29"/>
                    <a:pt x="113" y="27"/>
                    <a:pt x="110" y="27"/>
                  </a:cubicBezTo>
                  <a:cubicBezTo>
                    <a:pt x="108" y="27"/>
                    <a:pt x="105" y="28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6" y="24"/>
                    <a:pt x="107" y="11"/>
                    <a:pt x="104" y="4"/>
                  </a:cubicBezTo>
                  <a:cubicBezTo>
                    <a:pt x="102" y="1"/>
                    <a:pt x="100" y="0"/>
                    <a:pt x="96" y="0"/>
                  </a:cubicBezTo>
                  <a:cubicBezTo>
                    <a:pt x="90" y="0"/>
                    <a:pt x="86" y="6"/>
                    <a:pt x="84" y="9"/>
                  </a:cubicBezTo>
                  <a:cubicBezTo>
                    <a:pt x="84" y="9"/>
                    <a:pt x="83" y="10"/>
                    <a:pt x="83" y="10"/>
                  </a:cubicBezTo>
                  <a:cubicBezTo>
                    <a:pt x="83" y="10"/>
                    <a:pt x="83" y="11"/>
                    <a:pt x="83" y="11"/>
                  </a:cubicBezTo>
                  <a:cubicBezTo>
                    <a:pt x="82" y="11"/>
                    <a:pt x="82" y="11"/>
                    <a:pt x="82" y="10"/>
                  </a:cubicBezTo>
                  <a:cubicBezTo>
                    <a:pt x="81" y="9"/>
                    <a:pt x="80" y="8"/>
                    <a:pt x="79" y="7"/>
                  </a:cubicBezTo>
                  <a:cubicBezTo>
                    <a:pt x="77" y="6"/>
                    <a:pt x="75" y="5"/>
                    <a:pt x="73" y="5"/>
                  </a:cubicBezTo>
                  <a:cubicBezTo>
                    <a:pt x="72" y="5"/>
                    <a:pt x="71" y="5"/>
                    <a:pt x="71" y="5"/>
                  </a:cubicBezTo>
                  <a:cubicBezTo>
                    <a:pt x="70" y="5"/>
                    <a:pt x="69" y="6"/>
                    <a:pt x="69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1" y="8"/>
                    <a:pt x="55" y="12"/>
                    <a:pt x="51" y="15"/>
                  </a:cubicBezTo>
                  <a:cubicBezTo>
                    <a:pt x="50" y="15"/>
                    <a:pt x="49" y="16"/>
                    <a:pt x="49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6" y="19"/>
                    <a:pt x="45" y="21"/>
                    <a:pt x="43" y="21"/>
                  </a:cubicBezTo>
                  <a:cubicBezTo>
                    <a:pt x="42" y="22"/>
                    <a:pt x="41" y="22"/>
                    <a:pt x="40" y="22"/>
                  </a:cubicBezTo>
                  <a:cubicBezTo>
                    <a:pt x="39" y="22"/>
                    <a:pt x="38" y="22"/>
                    <a:pt x="38" y="22"/>
                  </a:cubicBezTo>
                  <a:cubicBezTo>
                    <a:pt x="37" y="21"/>
                    <a:pt x="36" y="21"/>
                    <a:pt x="35" y="21"/>
                  </a:cubicBezTo>
                  <a:cubicBezTo>
                    <a:pt x="34" y="21"/>
                    <a:pt x="34" y="21"/>
                    <a:pt x="33" y="21"/>
                  </a:cubicBezTo>
                  <a:cubicBezTo>
                    <a:pt x="30" y="22"/>
                    <a:pt x="16" y="28"/>
                    <a:pt x="13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3"/>
                    <a:pt x="12" y="36"/>
                    <a:pt x="13" y="39"/>
                  </a:cubicBezTo>
                  <a:cubicBezTo>
                    <a:pt x="14" y="42"/>
                    <a:pt x="15" y="46"/>
                    <a:pt x="12" y="51"/>
                  </a:cubicBezTo>
                  <a:cubicBezTo>
                    <a:pt x="11" y="53"/>
                    <a:pt x="9" y="54"/>
                    <a:pt x="8" y="56"/>
                  </a:cubicBezTo>
                  <a:cubicBezTo>
                    <a:pt x="7" y="56"/>
                    <a:pt x="7" y="57"/>
                    <a:pt x="6" y="5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1" y="62"/>
                    <a:pt x="13" y="61"/>
                    <a:pt x="15" y="60"/>
                  </a:cubicBezTo>
                  <a:cubicBezTo>
                    <a:pt x="17" y="59"/>
                    <a:pt x="18" y="59"/>
                    <a:pt x="20" y="58"/>
                  </a:cubicBezTo>
                  <a:cubicBezTo>
                    <a:pt x="20" y="58"/>
                    <a:pt x="21" y="58"/>
                    <a:pt x="21" y="58"/>
                  </a:cubicBezTo>
                  <a:cubicBezTo>
                    <a:pt x="24" y="58"/>
                    <a:pt x="26" y="59"/>
                    <a:pt x="29" y="61"/>
                  </a:cubicBezTo>
                  <a:cubicBezTo>
                    <a:pt x="36" y="67"/>
                    <a:pt x="41" y="75"/>
                    <a:pt x="43" y="81"/>
                  </a:cubicBezTo>
                  <a:cubicBezTo>
                    <a:pt x="44" y="82"/>
                    <a:pt x="45" y="84"/>
                    <a:pt x="45" y="85"/>
                  </a:cubicBezTo>
                  <a:cubicBezTo>
                    <a:pt x="46" y="87"/>
                    <a:pt x="48" y="89"/>
                    <a:pt x="48" y="91"/>
                  </a:cubicBezTo>
                  <a:cubicBezTo>
                    <a:pt x="48" y="92"/>
                    <a:pt x="48" y="93"/>
                    <a:pt x="48" y="94"/>
                  </a:cubicBezTo>
                  <a:cubicBezTo>
                    <a:pt x="49" y="96"/>
                    <a:pt x="49" y="97"/>
                    <a:pt x="49" y="99"/>
                  </a:cubicBezTo>
                  <a:cubicBezTo>
                    <a:pt x="50" y="102"/>
                    <a:pt x="52" y="107"/>
                    <a:pt x="55" y="110"/>
                  </a:cubicBezTo>
                  <a:cubicBezTo>
                    <a:pt x="57" y="111"/>
                    <a:pt x="58" y="111"/>
                    <a:pt x="60" y="111"/>
                  </a:cubicBezTo>
                  <a:cubicBezTo>
                    <a:pt x="61" y="111"/>
                    <a:pt x="61" y="111"/>
                    <a:pt x="62" y="111"/>
                  </a:cubicBezTo>
                  <a:cubicBezTo>
                    <a:pt x="63" y="111"/>
                    <a:pt x="64" y="111"/>
                    <a:pt x="64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1"/>
                    <a:pt x="66" y="111"/>
                    <a:pt x="65" y="113"/>
                  </a:cubicBezTo>
                  <a:cubicBezTo>
                    <a:pt x="65" y="115"/>
                    <a:pt x="66" y="117"/>
                    <a:pt x="66" y="119"/>
                  </a:cubicBezTo>
                  <a:cubicBezTo>
                    <a:pt x="67" y="122"/>
                    <a:pt x="68" y="128"/>
                    <a:pt x="74" y="129"/>
                  </a:cubicBezTo>
                  <a:cubicBezTo>
                    <a:pt x="75" y="129"/>
                    <a:pt x="75" y="129"/>
                    <a:pt x="76" y="129"/>
                  </a:cubicBezTo>
                  <a:cubicBezTo>
                    <a:pt x="79" y="129"/>
                    <a:pt x="81" y="128"/>
                    <a:pt x="83" y="126"/>
                  </a:cubicBezTo>
                  <a:cubicBezTo>
                    <a:pt x="84" y="126"/>
                    <a:pt x="85" y="126"/>
                    <a:pt x="85" y="125"/>
                  </a:cubicBezTo>
                  <a:cubicBezTo>
                    <a:pt x="86" y="125"/>
                    <a:pt x="87" y="124"/>
                    <a:pt x="88" y="124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90" y="124"/>
                    <a:pt x="91" y="124"/>
                    <a:pt x="92" y="124"/>
                  </a:cubicBezTo>
                  <a:cubicBezTo>
                    <a:pt x="92" y="124"/>
                    <a:pt x="93" y="124"/>
                    <a:pt x="93" y="124"/>
                  </a:cubicBezTo>
                  <a:cubicBezTo>
                    <a:pt x="94" y="124"/>
                    <a:pt x="96" y="124"/>
                    <a:pt x="97" y="122"/>
                  </a:cubicBezTo>
                  <a:cubicBezTo>
                    <a:pt x="98" y="122"/>
                    <a:pt x="99" y="121"/>
                    <a:pt x="99" y="121"/>
                  </a:cubicBezTo>
                  <a:cubicBezTo>
                    <a:pt x="100" y="120"/>
                    <a:pt x="100" y="120"/>
                    <a:pt x="101" y="119"/>
                  </a:cubicBezTo>
                  <a:cubicBezTo>
                    <a:pt x="108" y="114"/>
                    <a:pt x="115" y="108"/>
                    <a:pt x="122" y="100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5" y="97"/>
                    <a:pt x="127" y="95"/>
                    <a:pt x="128" y="94"/>
                  </a:cubicBezTo>
                  <a:cubicBezTo>
                    <a:pt x="129" y="93"/>
                    <a:pt x="129" y="93"/>
                    <a:pt x="129" y="93"/>
                  </a:cubicBezTo>
                  <a:cubicBezTo>
                    <a:pt x="130" y="93"/>
                    <a:pt x="131" y="91"/>
                    <a:pt x="131" y="91"/>
                  </a:cubicBezTo>
                  <a:cubicBezTo>
                    <a:pt x="132" y="91"/>
                    <a:pt x="132" y="92"/>
                    <a:pt x="133" y="92"/>
                  </a:cubicBezTo>
                  <a:cubicBezTo>
                    <a:pt x="134" y="94"/>
                    <a:pt x="135" y="95"/>
                    <a:pt x="138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42" y="87"/>
                    <a:pt x="144" y="82"/>
                    <a:pt x="144" y="78"/>
                  </a:cubicBezTo>
                  <a:cubicBezTo>
                    <a:pt x="146" y="72"/>
                    <a:pt x="148" y="66"/>
                    <a:pt x="150" y="60"/>
                  </a:cubicBezTo>
                  <a:cubicBezTo>
                    <a:pt x="150" y="59"/>
                    <a:pt x="150" y="59"/>
                    <a:pt x="150" y="59"/>
                  </a:cubicBezTo>
                  <a:lnTo>
                    <a:pt x="150" y="57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4591074C-68CC-564F-84BC-DECEE4C2B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4652" y="8654671"/>
              <a:ext cx="670922" cy="653299"/>
            </a:xfrm>
            <a:custGeom>
              <a:avLst/>
              <a:gdLst>
                <a:gd name="T0" fmla="*/ 117 w 123"/>
                <a:gd name="T1" fmla="*/ 8 h 132"/>
                <a:gd name="T2" fmla="*/ 110 w 123"/>
                <a:gd name="T3" fmla="*/ 0 h 132"/>
                <a:gd name="T4" fmla="*/ 102 w 123"/>
                <a:gd name="T5" fmla="*/ 3 h 132"/>
                <a:gd name="T6" fmla="*/ 96 w 123"/>
                <a:gd name="T7" fmla="*/ 5 h 132"/>
                <a:gd name="T8" fmla="*/ 91 w 123"/>
                <a:gd name="T9" fmla="*/ 4 h 132"/>
                <a:gd name="T10" fmla="*/ 79 w 123"/>
                <a:gd name="T11" fmla="*/ 11 h 132"/>
                <a:gd name="T12" fmla="*/ 72 w 123"/>
                <a:gd name="T13" fmla="*/ 10 h 132"/>
                <a:gd name="T14" fmla="*/ 64 w 123"/>
                <a:gd name="T15" fmla="*/ 14 h 132"/>
                <a:gd name="T16" fmla="*/ 61 w 123"/>
                <a:gd name="T17" fmla="*/ 17 h 132"/>
                <a:gd name="T18" fmla="*/ 59 w 123"/>
                <a:gd name="T19" fmla="*/ 17 h 132"/>
                <a:gd name="T20" fmla="*/ 54 w 123"/>
                <a:gd name="T21" fmla="*/ 18 h 132"/>
                <a:gd name="T22" fmla="*/ 47 w 123"/>
                <a:gd name="T23" fmla="*/ 19 h 132"/>
                <a:gd name="T24" fmla="*/ 40 w 123"/>
                <a:gd name="T25" fmla="*/ 19 h 132"/>
                <a:gd name="T26" fmla="*/ 37 w 123"/>
                <a:gd name="T27" fmla="*/ 21 h 132"/>
                <a:gd name="T28" fmla="*/ 29 w 123"/>
                <a:gd name="T29" fmla="*/ 47 h 132"/>
                <a:gd name="T30" fmla="*/ 34 w 123"/>
                <a:gd name="T31" fmla="*/ 50 h 132"/>
                <a:gd name="T32" fmla="*/ 43 w 123"/>
                <a:gd name="T33" fmla="*/ 48 h 132"/>
                <a:gd name="T34" fmla="*/ 44 w 123"/>
                <a:gd name="T35" fmla="*/ 49 h 132"/>
                <a:gd name="T36" fmla="*/ 40 w 123"/>
                <a:gd name="T37" fmla="*/ 51 h 132"/>
                <a:gd name="T38" fmla="*/ 35 w 123"/>
                <a:gd name="T39" fmla="*/ 50 h 132"/>
                <a:gd name="T40" fmla="*/ 24 w 123"/>
                <a:gd name="T41" fmla="*/ 59 h 132"/>
                <a:gd name="T42" fmla="*/ 3 w 123"/>
                <a:gd name="T43" fmla="*/ 103 h 132"/>
                <a:gd name="T44" fmla="*/ 12 w 123"/>
                <a:gd name="T45" fmla="*/ 119 h 132"/>
                <a:gd name="T46" fmla="*/ 14 w 123"/>
                <a:gd name="T47" fmla="*/ 122 h 132"/>
                <a:gd name="T48" fmla="*/ 23 w 123"/>
                <a:gd name="T49" fmla="*/ 131 h 132"/>
                <a:gd name="T50" fmla="*/ 36 w 123"/>
                <a:gd name="T51" fmla="*/ 128 h 132"/>
                <a:gd name="T52" fmla="*/ 40 w 123"/>
                <a:gd name="T53" fmla="*/ 123 h 132"/>
                <a:gd name="T54" fmla="*/ 43 w 123"/>
                <a:gd name="T55" fmla="*/ 118 h 132"/>
                <a:gd name="T56" fmla="*/ 49 w 123"/>
                <a:gd name="T57" fmla="*/ 104 h 132"/>
                <a:gd name="T58" fmla="*/ 52 w 123"/>
                <a:gd name="T59" fmla="*/ 96 h 132"/>
                <a:gd name="T60" fmla="*/ 55 w 123"/>
                <a:gd name="T61" fmla="*/ 83 h 132"/>
                <a:gd name="T62" fmla="*/ 56 w 123"/>
                <a:gd name="T63" fmla="*/ 74 h 132"/>
                <a:gd name="T64" fmla="*/ 69 w 123"/>
                <a:gd name="T65" fmla="*/ 67 h 132"/>
                <a:gd name="T66" fmla="*/ 76 w 123"/>
                <a:gd name="T67" fmla="*/ 64 h 132"/>
                <a:gd name="T68" fmla="*/ 88 w 123"/>
                <a:gd name="T69" fmla="*/ 54 h 132"/>
                <a:gd name="T70" fmla="*/ 100 w 123"/>
                <a:gd name="T71" fmla="*/ 41 h 132"/>
                <a:gd name="T72" fmla="*/ 114 w 123"/>
                <a:gd name="T73" fmla="*/ 26 h 132"/>
                <a:gd name="T74" fmla="*/ 119 w 123"/>
                <a:gd name="T75" fmla="*/ 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32">
                  <a:moveTo>
                    <a:pt x="119" y="9"/>
                  </a:moveTo>
                  <a:cubicBezTo>
                    <a:pt x="118" y="8"/>
                    <a:pt x="117" y="8"/>
                    <a:pt x="117" y="8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5" y="3"/>
                    <a:pt x="114" y="0"/>
                    <a:pt x="110" y="0"/>
                  </a:cubicBezTo>
                  <a:cubicBezTo>
                    <a:pt x="109" y="0"/>
                    <a:pt x="109" y="0"/>
                    <a:pt x="108" y="0"/>
                  </a:cubicBezTo>
                  <a:cubicBezTo>
                    <a:pt x="105" y="0"/>
                    <a:pt x="104" y="2"/>
                    <a:pt x="102" y="3"/>
                  </a:cubicBezTo>
                  <a:cubicBezTo>
                    <a:pt x="100" y="4"/>
                    <a:pt x="99" y="5"/>
                    <a:pt x="97" y="5"/>
                  </a:cubicBezTo>
                  <a:cubicBezTo>
                    <a:pt x="97" y="5"/>
                    <a:pt x="96" y="5"/>
                    <a:pt x="96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2" y="4"/>
                    <a:pt x="91" y="4"/>
                  </a:cubicBezTo>
                  <a:cubicBezTo>
                    <a:pt x="88" y="4"/>
                    <a:pt x="85" y="5"/>
                    <a:pt x="83" y="8"/>
                  </a:cubicBezTo>
                  <a:cubicBezTo>
                    <a:pt x="80" y="11"/>
                    <a:pt x="80" y="11"/>
                    <a:pt x="79" y="11"/>
                  </a:cubicBezTo>
                  <a:cubicBezTo>
                    <a:pt x="78" y="11"/>
                    <a:pt x="77" y="11"/>
                    <a:pt x="76" y="10"/>
                  </a:cubicBezTo>
                  <a:cubicBezTo>
                    <a:pt x="74" y="10"/>
                    <a:pt x="73" y="10"/>
                    <a:pt x="72" y="10"/>
                  </a:cubicBezTo>
                  <a:cubicBezTo>
                    <a:pt x="69" y="10"/>
                    <a:pt x="67" y="10"/>
                    <a:pt x="66" y="12"/>
                  </a:cubicBezTo>
                  <a:cubicBezTo>
                    <a:pt x="65" y="13"/>
                    <a:pt x="64" y="14"/>
                    <a:pt x="64" y="14"/>
                  </a:cubicBezTo>
                  <a:cubicBezTo>
                    <a:pt x="64" y="15"/>
                    <a:pt x="64" y="15"/>
                    <a:pt x="63" y="15"/>
                  </a:cubicBezTo>
                  <a:cubicBezTo>
                    <a:pt x="63" y="16"/>
                    <a:pt x="62" y="17"/>
                    <a:pt x="61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7"/>
                    <a:pt x="57" y="17"/>
                    <a:pt x="57" y="18"/>
                  </a:cubicBezTo>
                  <a:cubicBezTo>
                    <a:pt x="56" y="18"/>
                    <a:pt x="55" y="18"/>
                    <a:pt x="54" y="18"/>
                  </a:cubicBezTo>
                  <a:cubicBezTo>
                    <a:pt x="53" y="19"/>
                    <a:pt x="52" y="19"/>
                    <a:pt x="52" y="19"/>
                  </a:cubicBezTo>
                  <a:cubicBezTo>
                    <a:pt x="50" y="19"/>
                    <a:pt x="48" y="19"/>
                    <a:pt x="47" y="19"/>
                  </a:cubicBezTo>
                  <a:cubicBezTo>
                    <a:pt x="45" y="19"/>
                    <a:pt x="43" y="19"/>
                    <a:pt x="42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4" y="27"/>
                    <a:pt x="33" y="33"/>
                    <a:pt x="32" y="38"/>
                  </a:cubicBezTo>
                  <a:cubicBezTo>
                    <a:pt x="31" y="41"/>
                    <a:pt x="30" y="44"/>
                    <a:pt x="29" y="47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49"/>
                    <a:pt x="37" y="49"/>
                    <a:pt x="38" y="49"/>
                  </a:cubicBezTo>
                  <a:cubicBezTo>
                    <a:pt x="40" y="48"/>
                    <a:pt x="41" y="48"/>
                    <a:pt x="43" y="48"/>
                  </a:cubicBezTo>
                  <a:cubicBezTo>
                    <a:pt x="44" y="47"/>
                    <a:pt x="44" y="47"/>
                    <a:pt x="45" y="46"/>
                  </a:cubicBezTo>
                  <a:cubicBezTo>
                    <a:pt x="45" y="47"/>
                    <a:pt x="44" y="48"/>
                    <a:pt x="44" y="49"/>
                  </a:cubicBezTo>
                  <a:cubicBezTo>
                    <a:pt x="43" y="50"/>
                    <a:pt x="43" y="51"/>
                    <a:pt x="42" y="52"/>
                  </a:cubicBezTo>
                  <a:cubicBezTo>
                    <a:pt x="42" y="52"/>
                    <a:pt x="41" y="52"/>
                    <a:pt x="40" y="51"/>
                  </a:cubicBezTo>
                  <a:cubicBezTo>
                    <a:pt x="39" y="51"/>
                    <a:pt x="37" y="50"/>
                    <a:pt x="36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0" y="51"/>
                    <a:pt x="28" y="55"/>
                    <a:pt x="26" y="57"/>
                  </a:cubicBezTo>
                  <a:cubicBezTo>
                    <a:pt x="25" y="58"/>
                    <a:pt x="25" y="59"/>
                    <a:pt x="24" y="59"/>
                  </a:cubicBezTo>
                  <a:cubicBezTo>
                    <a:pt x="23" y="60"/>
                    <a:pt x="22" y="62"/>
                    <a:pt x="21" y="63"/>
                  </a:cubicBezTo>
                  <a:cubicBezTo>
                    <a:pt x="12" y="74"/>
                    <a:pt x="0" y="88"/>
                    <a:pt x="3" y="103"/>
                  </a:cubicBezTo>
                  <a:cubicBezTo>
                    <a:pt x="4" y="107"/>
                    <a:pt x="6" y="111"/>
                    <a:pt x="9" y="116"/>
                  </a:cubicBezTo>
                  <a:cubicBezTo>
                    <a:pt x="10" y="117"/>
                    <a:pt x="11" y="118"/>
                    <a:pt x="12" y="119"/>
                  </a:cubicBezTo>
                  <a:cubicBezTo>
                    <a:pt x="12" y="120"/>
                    <a:pt x="13" y="120"/>
                    <a:pt x="13" y="121"/>
                  </a:cubicBezTo>
                  <a:cubicBezTo>
                    <a:pt x="13" y="121"/>
                    <a:pt x="14" y="121"/>
                    <a:pt x="14" y="122"/>
                  </a:cubicBezTo>
                  <a:cubicBezTo>
                    <a:pt x="14" y="123"/>
                    <a:pt x="14" y="124"/>
                    <a:pt x="15" y="125"/>
                  </a:cubicBezTo>
                  <a:cubicBezTo>
                    <a:pt x="17" y="128"/>
                    <a:pt x="21" y="130"/>
                    <a:pt x="23" y="131"/>
                  </a:cubicBezTo>
                  <a:cubicBezTo>
                    <a:pt x="25" y="132"/>
                    <a:pt x="26" y="132"/>
                    <a:pt x="28" y="132"/>
                  </a:cubicBezTo>
                  <a:cubicBezTo>
                    <a:pt x="31" y="132"/>
                    <a:pt x="34" y="131"/>
                    <a:pt x="36" y="128"/>
                  </a:cubicBezTo>
                  <a:cubicBezTo>
                    <a:pt x="37" y="127"/>
                    <a:pt x="38" y="126"/>
                    <a:pt x="39" y="125"/>
                  </a:cubicBezTo>
                  <a:cubicBezTo>
                    <a:pt x="39" y="124"/>
                    <a:pt x="39" y="123"/>
                    <a:pt x="40" y="123"/>
                  </a:cubicBezTo>
                  <a:cubicBezTo>
                    <a:pt x="40" y="122"/>
                    <a:pt x="41" y="122"/>
                    <a:pt x="41" y="121"/>
                  </a:cubicBezTo>
                  <a:cubicBezTo>
                    <a:pt x="42" y="120"/>
                    <a:pt x="43" y="119"/>
                    <a:pt x="43" y="118"/>
                  </a:cubicBezTo>
                  <a:cubicBezTo>
                    <a:pt x="45" y="115"/>
                    <a:pt x="47" y="111"/>
                    <a:pt x="49" y="106"/>
                  </a:cubicBezTo>
                  <a:cubicBezTo>
                    <a:pt x="49" y="105"/>
                    <a:pt x="49" y="105"/>
                    <a:pt x="49" y="104"/>
                  </a:cubicBezTo>
                  <a:cubicBezTo>
                    <a:pt x="50" y="102"/>
                    <a:pt x="50" y="100"/>
                    <a:pt x="51" y="98"/>
                  </a:cubicBezTo>
                  <a:cubicBezTo>
                    <a:pt x="52" y="97"/>
                    <a:pt x="52" y="97"/>
                    <a:pt x="52" y="96"/>
                  </a:cubicBezTo>
                  <a:cubicBezTo>
                    <a:pt x="54" y="94"/>
                    <a:pt x="55" y="91"/>
                    <a:pt x="55" y="88"/>
                  </a:cubicBezTo>
                  <a:cubicBezTo>
                    <a:pt x="55" y="86"/>
                    <a:pt x="55" y="84"/>
                    <a:pt x="55" y="83"/>
                  </a:cubicBezTo>
                  <a:cubicBezTo>
                    <a:pt x="54" y="82"/>
                    <a:pt x="54" y="82"/>
                    <a:pt x="54" y="81"/>
                  </a:cubicBezTo>
                  <a:cubicBezTo>
                    <a:pt x="54" y="77"/>
                    <a:pt x="54" y="75"/>
                    <a:pt x="56" y="74"/>
                  </a:cubicBezTo>
                  <a:cubicBezTo>
                    <a:pt x="60" y="72"/>
                    <a:pt x="63" y="70"/>
                    <a:pt x="66" y="68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70" y="66"/>
                    <a:pt x="71" y="66"/>
                    <a:pt x="72" y="65"/>
                  </a:cubicBezTo>
                  <a:cubicBezTo>
                    <a:pt x="74" y="65"/>
                    <a:pt x="75" y="65"/>
                    <a:pt x="76" y="64"/>
                  </a:cubicBezTo>
                  <a:cubicBezTo>
                    <a:pt x="79" y="63"/>
                    <a:pt x="82" y="60"/>
                    <a:pt x="84" y="58"/>
                  </a:cubicBezTo>
                  <a:cubicBezTo>
                    <a:pt x="85" y="56"/>
                    <a:pt x="87" y="55"/>
                    <a:pt x="88" y="54"/>
                  </a:cubicBezTo>
                  <a:cubicBezTo>
                    <a:pt x="92" y="51"/>
                    <a:pt x="94" y="48"/>
                    <a:pt x="97" y="44"/>
                  </a:cubicBezTo>
                  <a:cubicBezTo>
                    <a:pt x="98" y="43"/>
                    <a:pt x="99" y="42"/>
                    <a:pt x="100" y="41"/>
                  </a:cubicBezTo>
                  <a:cubicBezTo>
                    <a:pt x="104" y="36"/>
                    <a:pt x="108" y="31"/>
                    <a:pt x="113" y="27"/>
                  </a:cubicBezTo>
                  <a:cubicBezTo>
                    <a:pt x="113" y="27"/>
                    <a:pt x="114" y="26"/>
                    <a:pt x="114" y="26"/>
                  </a:cubicBezTo>
                  <a:cubicBezTo>
                    <a:pt x="119" y="21"/>
                    <a:pt x="123" y="18"/>
                    <a:pt x="123" y="14"/>
                  </a:cubicBezTo>
                  <a:cubicBezTo>
                    <a:pt x="123" y="11"/>
                    <a:pt x="120" y="10"/>
                    <a:pt x="119" y="9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DEE4DCD5-D23F-3B45-9C3B-2EAD71F2F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7035" y="8301889"/>
              <a:ext cx="82070" cy="128793"/>
            </a:xfrm>
            <a:custGeom>
              <a:avLst/>
              <a:gdLst>
                <a:gd name="T0" fmla="*/ 14 w 15"/>
                <a:gd name="T1" fmla="*/ 2 h 26"/>
                <a:gd name="T2" fmla="*/ 10 w 15"/>
                <a:gd name="T3" fmla="*/ 0 h 26"/>
                <a:gd name="T4" fmla="*/ 9 w 15"/>
                <a:gd name="T5" fmla="*/ 0 h 26"/>
                <a:gd name="T6" fmla="*/ 0 w 15"/>
                <a:gd name="T7" fmla="*/ 20 h 26"/>
                <a:gd name="T8" fmla="*/ 5 w 15"/>
                <a:gd name="T9" fmla="*/ 26 h 26"/>
                <a:gd name="T10" fmla="*/ 6 w 15"/>
                <a:gd name="T11" fmla="*/ 26 h 26"/>
                <a:gd name="T12" fmla="*/ 6 w 15"/>
                <a:gd name="T13" fmla="*/ 26 h 26"/>
                <a:gd name="T14" fmla="*/ 9 w 15"/>
                <a:gd name="T15" fmla="*/ 20 h 26"/>
                <a:gd name="T16" fmla="*/ 9 w 15"/>
                <a:gd name="T17" fmla="*/ 20 h 26"/>
                <a:gd name="T18" fmla="*/ 12 w 15"/>
                <a:gd name="T19" fmla="*/ 11 h 26"/>
                <a:gd name="T20" fmla="*/ 12 w 15"/>
                <a:gd name="T21" fmla="*/ 10 h 26"/>
                <a:gd name="T22" fmla="*/ 14 w 15"/>
                <a:gd name="T2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6">
                  <a:moveTo>
                    <a:pt x="14" y="2"/>
                  </a:moveTo>
                  <a:cubicBezTo>
                    <a:pt x="14" y="2"/>
                    <a:pt x="13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1"/>
                    <a:pt x="0" y="15"/>
                    <a:pt x="0" y="20"/>
                  </a:cubicBezTo>
                  <a:cubicBezTo>
                    <a:pt x="1" y="26"/>
                    <a:pt x="4" y="26"/>
                    <a:pt x="5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0" y="26"/>
                    <a:pt x="10" y="22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6"/>
                    <a:pt x="10" y="14"/>
                    <a:pt x="12" y="11"/>
                  </a:cubicBezTo>
                  <a:cubicBezTo>
                    <a:pt x="12" y="11"/>
                    <a:pt x="12" y="11"/>
                    <a:pt x="12" y="10"/>
                  </a:cubicBezTo>
                  <a:cubicBezTo>
                    <a:pt x="13" y="8"/>
                    <a:pt x="15" y="5"/>
                    <a:pt x="14" y="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80A76740-DF55-444F-BC1A-C1553B51C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7608" y="7265943"/>
              <a:ext cx="1003305" cy="940751"/>
            </a:xfrm>
            <a:custGeom>
              <a:avLst/>
              <a:gdLst>
                <a:gd name="T0" fmla="*/ 177 w 184"/>
                <a:gd name="T1" fmla="*/ 104 h 190"/>
                <a:gd name="T2" fmla="*/ 165 w 184"/>
                <a:gd name="T3" fmla="*/ 100 h 190"/>
                <a:gd name="T4" fmla="*/ 161 w 184"/>
                <a:gd name="T5" fmla="*/ 107 h 190"/>
                <a:gd name="T6" fmla="*/ 157 w 184"/>
                <a:gd name="T7" fmla="*/ 81 h 190"/>
                <a:gd name="T8" fmla="*/ 146 w 184"/>
                <a:gd name="T9" fmla="*/ 89 h 190"/>
                <a:gd name="T10" fmla="*/ 143 w 184"/>
                <a:gd name="T11" fmla="*/ 97 h 190"/>
                <a:gd name="T12" fmla="*/ 141 w 184"/>
                <a:gd name="T13" fmla="*/ 97 h 190"/>
                <a:gd name="T14" fmla="*/ 142 w 184"/>
                <a:gd name="T15" fmla="*/ 84 h 190"/>
                <a:gd name="T16" fmla="*/ 131 w 184"/>
                <a:gd name="T17" fmla="*/ 71 h 190"/>
                <a:gd name="T18" fmla="*/ 128 w 184"/>
                <a:gd name="T19" fmla="*/ 81 h 190"/>
                <a:gd name="T20" fmla="*/ 128 w 184"/>
                <a:gd name="T21" fmla="*/ 85 h 190"/>
                <a:gd name="T22" fmla="*/ 120 w 184"/>
                <a:gd name="T23" fmla="*/ 74 h 190"/>
                <a:gd name="T24" fmla="*/ 116 w 184"/>
                <a:gd name="T25" fmla="*/ 56 h 190"/>
                <a:gd name="T26" fmla="*/ 91 w 184"/>
                <a:gd name="T27" fmla="*/ 59 h 190"/>
                <a:gd name="T28" fmla="*/ 81 w 184"/>
                <a:gd name="T29" fmla="*/ 71 h 190"/>
                <a:gd name="T30" fmla="*/ 73 w 184"/>
                <a:gd name="T31" fmla="*/ 69 h 190"/>
                <a:gd name="T32" fmla="*/ 63 w 184"/>
                <a:gd name="T33" fmla="*/ 73 h 190"/>
                <a:gd name="T34" fmla="*/ 56 w 184"/>
                <a:gd name="T35" fmla="*/ 73 h 190"/>
                <a:gd name="T36" fmla="*/ 58 w 184"/>
                <a:gd name="T37" fmla="*/ 67 h 190"/>
                <a:gd name="T38" fmla="*/ 48 w 184"/>
                <a:gd name="T39" fmla="*/ 56 h 190"/>
                <a:gd name="T40" fmla="*/ 40 w 184"/>
                <a:gd name="T41" fmla="*/ 62 h 190"/>
                <a:gd name="T42" fmla="*/ 34 w 184"/>
                <a:gd name="T43" fmla="*/ 76 h 190"/>
                <a:gd name="T44" fmla="*/ 31 w 184"/>
                <a:gd name="T45" fmla="*/ 57 h 190"/>
                <a:gd name="T46" fmla="*/ 30 w 184"/>
                <a:gd name="T47" fmla="*/ 35 h 190"/>
                <a:gd name="T48" fmla="*/ 31 w 184"/>
                <a:gd name="T49" fmla="*/ 12 h 190"/>
                <a:gd name="T50" fmla="*/ 30 w 184"/>
                <a:gd name="T51" fmla="*/ 1 h 190"/>
                <a:gd name="T52" fmla="*/ 17 w 184"/>
                <a:gd name="T53" fmla="*/ 5 h 190"/>
                <a:gd name="T54" fmla="*/ 12 w 184"/>
                <a:gd name="T55" fmla="*/ 7 h 190"/>
                <a:gd name="T56" fmla="*/ 5 w 184"/>
                <a:gd name="T57" fmla="*/ 18 h 190"/>
                <a:gd name="T58" fmla="*/ 0 w 184"/>
                <a:gd name="T59" fmla="*/ 35 h 190"/>
                <a:gd name="T60" fmla="*/ 3 w 184"/>
                <a:gd name="T61" fmla="*/ 47 h 190"/>
                <a:gd name="T62" fmla="*/ 2 w 184"/>
                <a:gd name="T63" fmla="*/ 64 h 190"/>
                <a:gd name="T64" fmla="*/ 3 w 184"/>
                <a:gd name="T65" fmla="*/ 79 h 190"/>
                <a:gd name="T66" fmla="*/ 7 w 184"/>
                <a:gd name="T67" fmla="*/ 102 h 190"/>
                <a:gd name="T68" fmla="*/ 15 w 184"/>
                <a:gd name="T69" fmla="*/ 119 h 190"/>
                <a:gd name="T70" fmla="*/ 8 w 184"/>
                <a:gd name="T71" fmla="*/ 123 h 190"/>
                <a:gd name="T72" fmla="*/ 13 w 184"/>
                <a:gd name="T73" fmla="*/ 147 h 190"/>
                <a:gd name="T74" fmla="*/ 11 w 184"/>
                <a:gd name="T75" fmla="*/ 161 h 190"/>
                <a:gd name="T76" fmla="*/ 21 w 184"/>
                <a:gd name="T77" fmla="*/ 190 h 190"/>
                <a:gd name="T78" fmla="*/ 52 w 184"/>
                <a:gd name="T79" fmla="*/ 169 h 190"/>
                <a:gd name="T80" fmla="*/ 83 w 184"/>
                <a:gd name="T81" fmla="*/ 152 h 190"/>
                <a:gd name="T82" fmla="*/ 87 w 184"/>
                <a:gd name="T83" fmla="*/ 147 h 190"/>
                <a:gd name="T84" fmla="*/ 93 w 184"/>
                <a:gd name="T85" fmla="*/ 144 h 190"/>
                <a:gd name="T86" fmla="*/ 100 w 184"/>
                <a:gd name="T87" fmla="*/ 151 h 190"/>
                <a:gd name="T88" fmla="*/ 111 w 184"/>
                <a:gd name="T89" fmla="*/ 146 h 190"/>
                <a:gd name="T90" fmla="*/ 105 w 184"/>
                <a:gd name="T91" fmla="*/ 159 h 190"/>
                <a:gd name="T92" fmla="*/ 105 w 184"/>
                <a:gd name="T93" fmla="*/ 169 h 190"/>
                <a:gd name="T94" fmla="*/ 119 w 184"/>
                <a:gd name="T95" fmla="*/ 166 h 190"/>
                <a:gd name="T96" fmla="*/ 128 w 184"/>
                <a:gd name="T97" fmla="*/ 159 h 190"/>
                <a:gd name="T98" fmla="*/ 129 w 184"/>
                <a:gd name="T99" fmla="*/ 147 h 190"/>
                <a:gd name="T100" fmla="*/ 135 w 184"/>
                <a:gd name="T101" fmla="*/ 122 h 190"/>
                <a:gd name="T102" fmla="*/ 145 w 184"/>
                <a:gd name="T103" fmla="*/ 137 h 190"/>
                <a:gd name="T104" fmla="*/ 160 w 184"/>
                <a:gd name="T105" fmla="*/ 138 h 190"/>
                <a:gd name="T106" fmla="*/ 168 w 184"/>
                <a:gd name="T107" fmla="*/ 147 h 190"/>
                <a:gd name="T108" fmla="*/ 176 w 184"/>
                <a:gd name="T109" fmla="*/ 14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" h="190">
                  <a:moveTo>
                    <a:pt x="181" y="128"/>
                  </a:moveTo>
                  <a:cubicBezTo>
                    <a:pt x="181" y="127"/>
                    <a:pt x="180" y="126"/>
                    <a:pt x="180" y="126"/>
                  </a:cubicBezTo>
                  <a:cubicBezTo>
                    <a:pt x="177" y="119"/>
                    <a:pt x="177" y="114"/>
                    <a:pt x="177" y="106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8" y="101"/>
                    <a:pt x="178" y="98"/>
                    <a:pt x="178" y="96"/>
                  </a:cubicBezTo>
                  <a:cubicBezTo>
                    <a:pt x="178" y="95"/>
                    <a:pt x="177" y="92"/>
                    <a:pt x="172" y="92"/>
                  </a:cubicBezTo>
                  <a:cubicBezTo>
                    <a:pt x="172" y="92"/>
                    <a:pt x="168" y="92"/>
                    <a:pt x="167" y="94"/>
                  </a:cubicBezTo>
                  <a:cubicBezTo>
                    <a:pt x="165" y="95"/>
                    <a:pt x="165" y="98"/>
                    <a:pt x="165" y="100"/>
                  </a:cubicBezTo>
                  <a:cubicBezTo>
                    <a:pt x="165" y="100"/>
                    <a:pt x="165" y="100"/>
                    <a:pt x="164" y="101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64" y="106"/>
                    <a:pt x="163" y="107"/>
                    <a:pt x="162" y="10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59" y="105"/>
                    <a:pt x="159" y="99"/>
                    <a:pt x="159" y="97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1"/>
                    <a:pt x="159" y="90"/>
                    <a:pt x="159" y="90"/>
                  </a:cubicBezTo>
                  <a:cubicBezTo>
                    <a:pt x="160" y="87"/>
                    <a:pt x="160" y="83"/>
                    <a:pt x="157" y="81"/>
                  </a:cubicBezTo>
                  <a:cubicBezTo>
                    <a:pt x="156" y="81"/>
                    <a:pt x="155" y="80"/>
                    <a:pt x="154" y="80"/>
                  </a:cubicBezTo>
                  <a:cubicBezTo>
                    <a:pt x="152" y="80"/>
                    <a:pt x="150" y="81"/>
                    <a:pt x="149" y="82"/>
                  </a:cubicBezTo>
                  <a:cubicBezTo>
                    <a:pt x="147" y="83"/>
                    <a:pt x="147" y="86"/>
                    <a:pt x="146" y="87"/>
                  </a:cubicBezTo>
                  <a:cubicBezTo>
                    <a:pt x="146" y="88"/>
                    <a:pt x="146" y="89"/>
                    <a:pt x="146" y="89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6" y="90"/>
                    <a:pt x="145" y="90"/>
                    <a:pt x="145" y="91"/>
                  </a:cubicBezTo>
                  <a:cubicBezTo>
                    <a:pt x="145" y="91"/>
                    <a:pt x="144" y="92"/>
                    <a:pt x="144" y="93"/>
                  </a:cubicBezTo>
                  <a:cubicBezTo>
                    <a:pt x="143" y="94"/>
                    <a:pt x="143" y="96"/>
                    <a:pt x="143" y="97"/>
                  </a:cubicBezTo>
                  <a:cubicBezTo>
                    <a:pt x="143" y="100"/>
                    <a:pt x="144" y="102"/>
                    <a:pt x="145" y="105"/>
                  </a:cubicBezTo>
                  <a:cubicBezTo>
                    <a:pt x="145" y="104"/>
                    <a:pt x="145" y="104"/>
                    <a:pt x="144" y="104"/>
                  </a:cubicBezTo>
                  <a:cubicBezTo>
                    <a:pt x="143" y="102"/>
                    <a:pt x="142" y="100"/>
                    <a:pt x="141" y="98"/>
                  </a:cubicBezTo>
                  <a:cubicBezTo>
                    <a:pt x="141" y="98"/>
                    <a:pt x="141" y="98"/>
                    <a:pt x="141" y="97"/>
                  </a:cubicBezTo>
                  <a:cubicBezTo>
                    <a:pt x="141" y="97"/>
                    <a:pt x="141" y="96"/>
                    <a:pt x="141" y="96"/>
                  </a:cubicBezTo>
                  <a:cubicBezTo>
                    <a:pt x="141" y="95"/>
                    <a:pt x="141" y="94"/>
                    <a:pt x="141" y="94"/>
                  </a:cubicBezTo>
                  <a:cubicBezTo>
                    <a:pt x="141" y="93"/>
                    <a:pt x="140" y="93"/>
                    <a:pt x="140" y="92"/>
                  </a:cubicBezTo>
                  <a:cubicBezTo>
                    <a:pt x="140" y="90"/>
                    <a:pt x="141" y="87"/>
                    <a:pt x="142" y="84"/>
                  </a:cubicBezTo>
                  <a:cubicBezTo>
                    <a:pt x="143" y="83"/>
                    <a:pt x="143" y="83"/>
                    <a:pt x="143" y="83"/>
                  </a:cubicBezTo>
                  <a:cubicBezTo>
                    <a:pt x="145" y="77"/>
                    <a:pt x="147" y="72"/>
                    <a:pt x="145" y="68"/>
                  </a:cubicBezTo>
                  <a:cubicBezTo>
                    <a:pt x="144" y="67"/>
                    <a:pt x="143" y="66"/>
                    <a:pt x="140" y="66"/>
                  </a:cubicBezTo>
                  <a:cubicBezTo>
                    <a:pt x="137" y="66"/>
                    <a:pt x="133" y="68"/>
                    <a:pt x="131" y="71"/>
                  </a:cubicBezTo>
                  <a:cubicBezTo>
                    <a:pt x="130" y="73"/>
                    <a:pt x="130" y="75"/>
                    <a:pt x="130" y="76"/>
                  </a:cubicBezTo>
                  <a:cubicBezTo>
                    <a:pt x="129" y="77"/>
                    <a:pt x="129" y="78"/>
                    <a:pt x="129" y="78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9" y="80"/>
                    <a:pt x="128" y="80"/>
                    <a:pt x="128" y="81"/>
                  </a:cubicBezTo>
                  <a:cubicBezTo>
                    <a:pt x="128" y="82"/>
                    <a:pt x="128" y="83"/>
                    <a:pt x="128" y="84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7" y="80"/>
                    <a:pt x="127" y="78"/>
                    <a:pt x="125" y="76"/>
                  </a:cubicBezTo>
                  <a:cubicBezTo>
                    <a:pt x="124" y="74"/>
                    <a:pt x="122" y="74"/>
                    <a:pt x="121" y="74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17" y="73"/>
                    <a:pt x="117" y="72"/>
                    <a:pt x="116" y="67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5"/>
                    <a:pt x="116" y="64"/>
                    <a:pt x="116" y="63"/>
                  </a:cubicBezTo>
                  <a:cubicBezTo>
                    <a:pt x="116" y="61"/>
                    <a:pt x="117" y="59"/>
                    <a:pt x="116" y="56"/>
                  </a:cubicBezTo>
                  <a:cubicBezTo>
                    <a:pt x="113" y="51"/>
                    <a:pt x="108" y="50"/>
                    <a:pt x="104" y="50"/>
                  </a:cubicBezTo>
                  <a:cubicBezTo>
                    <a:pt x="104" y="50"/>
                    <a:pt x="104" y="50"/>
                    <a:pt x="103" y="50"/>
                  </a:cubicBezTo>
                  <a:cubicBezTo>
                    <a:pt x="98" y="50"/>
                    <a:pt x="95" y="52"/>
                    <a:pt x="93" y="56"/>
                  </a:cubicBezTo>
                  <a:cubicBezTo>
                    <a:pt x="92" y="58"/>
                    <a:pt x="92" y="59"/>
                    <a:pt x="91" y="59"/>
                  </a:cubicBezTo>
                  <a:cubicBezTo>
                    <a:pt x="90" y="59"/>
                    <a:pt x="90" y="59"/>
                    <a:pt x="90" y="60"/>
                  </a:cubicBezTo>
                  <a:cubicBezTo>
                    <a:pt x="88" y="60"/>
                    <a:pt x="86" y="60"/>
                    <a:pt x="84" y="62"/>
                  </a:cubicBezTo>
                  <a:cubicBezTo>
                    <a:pt x="82" y="64"/>
                    <a:pt x="82" y="67"/>
                    <a:pt x="81" y="69"/>
                  </a:cubicBezTo>
                  <a:cubicBezTo>
                    <a:pt x="81" y="70"/>
                    <a:pt x="81" y="71"/>
                    <a:pt x="81" y="71"/>
                  </a:cubicBezTo>
                  <a:cubicBezTo>
                    <a:pt x="80" y="72"/>
                    <a:pt x="80" y="73"/>
                    <a:pt x="80" y="73"/>
                  </a:cubicBezTo>
                  <a:cubicBezTo>
                    <a:pt x="80" y="73"/>
                    <a:pt x="79" y="73"/>
                    <a:pt x="79" y="72"/>
                  </a:cubicBezTo>
                  <a:cubicBezTo>
                    <a:pt x="78" y="71"/>
                    <a:pt x="76" y="70"/>
                    <a:pt x="74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2" y="69"/>
                    <a:pt x="70" y="70"/>
                    <a:pt x="69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8" y="71"/>
                    <a:pt x="67" y="72"/>
                    <a:pt x="67" y="72"/>
                  </a:cubicBezTo>
                  <a:cubicBezTo>
                    <a:pt x="65" y="72"/>
                    <a:pt x="64" y="73"/>
                    <a:pt x="63" y="73"/>
                  </a:cubicBezTo>
                  <a:cubicBezTo>
                    <a:pt x="62" y="74"/>
                    <a:pt x="61" y="74"/>
                    <a:pt x="60" y="74"/>
                  </a:cubicBezTo>
                  <a:cubicBezTo>
                    <a:pt x="60" y="74"/>
                    <a:pt x="59" y="74"/>
                    <a:pt x="59" y="74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72"/>
                    <a:pt x="56" y="71"/>
                    <a:pt x="56" y="70"/>
                  </a:cubicBezTo>
                  <a:cubicBezTo>
                    <a:pt x="57" y="70"/>
                    <a:pt x="57" y="69"/>
                    <a:pt x="57" y="69"/>
                  </a:cubicBezTo>
                  <a:cubicBezTo>
                    <a:pt x="57" y="68"/>
                    <a:pt x="57" y="68"/>
                    <a:pt x="58" y="67"/>
                  </a:cubicBezTo>
                  <a:cubicBezTo>
                    <a:pt x="59" y="65"/>
                    <a:pt x="61" y="60"/>
                    <a:pt x="57" y="57"/>
                  </a:cubicBezTo>
                  <a:cubicBezTo>
                    <a:pt x="55" y="56"/>
                    <a:pt x="53" y="56"/>
                    <a:pt x="52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8" y="56"/>
                    <a:pt x="48" y="56"/>
                  </a:cubicBezTo>
                  <a:cubicBezTo>
                    <a:pt x="47" y="56"/>
                    <a:pt x="44" y="56"/>
                    <a:pt x="43" y="58"/>
                  </a:cubicBezTo>
                  <a:cubicBezTo>
                    <a:pt x="42" y="59"/>
                    <a:pt x="42" y="60"/>
                    <a:pt x="42" y="60"/>
                  </a:cubicBezTo>
                  <a:cubicBezTo>
                    <a:pt x="42" y="61"/>
                    <a:pt x="41" y="61"/>
                    <a:pt x="41" y="61"/>
                  </a:cubicBezTo>
                  <a:cubicBezTo>
                    <a:pt x="41" y="61"/>
                    <a:pt x="41" y="61"/>
                    <a:pt x="40" y="62"/>
                  </a:cubicBezTo>
                  <a:cubicBezTo>
                    <a:pt x="38" y="62"/>
                    <a:pt x="35" y="63"/>
                    <a:pt x="35" y="67"/>
                  </a:cubicBezTo>
                  <a:cubicBezTo>
                    <a:pt x="34" y="68"/>
                    <a:pt x="34" y="69"/>
                    <a:pt x="34" y="70"/>
                  </a:cubicBezTo>
                  <a:cubicBezTo>
                    <a:pt x="34" y="72"/>
                    <a:pt x="34" y="74"/>
                    <a:pt x="34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7"/>
                    <a:pt x="34" y="78"/>
                    <a:pt x="33" y="79"/>
                  </a:cubicBezTo>
                  <a:cubicBezTo>
                    <a:pt x="33" y="78"/>
                    <a:pt x="32" y="76"/>
                    <a:pt x="32" y="74"/>
                  </a:cubicBezTo>
                  <a:cubicBezTo>
                    <a:pt x="31" y="70"/>
                    <a:pt x="31" y="66"/>
                    <a:pt x="31" y="62"/>
                  </a:cubicBezTo>
                  <a:cubicBezTo>
                    <a:pt x="31" y="60"/>
                    <a:pt x="31" y="59"/>
                    <a:pt x="31" y="57"/>
                  </a:cubicBezTo>
                  <a:cubicBezTo>
                    <a:pt x="31" y="56"/>
                    <a:pt x="32" y="54"/>
                    <a:pt x="32" y="53"/>
                  </a:cubicBezTo>
                  <a:cubicBezTo>
                    <a:pt x="32" y="50"/>
                    <a:pt x="32" y="47"/>
                    <a:pt x="32" y="44"/>
                  </a:cubicBezTo>
                  <a:cubicBezTo>
                    <a:pt x="31" y="42"/>
                    <a:pt x="31" y="39"/>
                    <a:pt x="30" y="37"/>
                  </a:cubicBezTo>
                  <a:cubicBezTo>
                    <a:pt x="29" y="37"/>
                    <a:pt x="29" y="36"/>
                    <a:pt x="30" y="35"/>
                  </a:cubicBezTo>
                  <a:cubicBezTo>
                    <a:pt x="33" y="32"/>
                    <a:pt x="33" y="27"/>
                    <a:pt x="32" y="23"/>
                  </a:cubicBezTo>
                  <a:cubicBezTo>
                    <a:pt x="32" y="19"/>
                    <a:pt x="29" y="17"/>
                    <a:pt x="25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29" y="15"/>
                    <a:pt x="31" y="14"/>
                    <a:pt x="31" y="12"/>
                  </a:cubicBezTo>
                  <a:cubicBezTo>
                    <a:pt x="32" y="11"/>
                    <a:pt x="32" y="9"/>
                    <a:pt x="32" y="8"/>
                  </a:cubicBezTo>
                  <a:cubicBezTo>
                    <a:pt x="32" y="8"/>
                    <a:pt x="31" y="7"/>
                    <a:pt x="31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6"/>
                    <a:pt x="32" y="3"/>
                    <a:pt x="30" y="1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23" y="0"/>
                    <a:pt x="21" y="1"/>
                    <a:pt x="19" y="2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5" y="5"/>
                    <a:pt x="14" y="5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9"/>
                    <a:pt x="10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3"/>
                    <a:pt x="7" y="15"/>
                    <a:pt x="6" y="16"/>
                  </a:cubicBezTo>
                  <a:cubicBezTo>
                    <a:pt x="6" y="16"/>
                    <a:pt x="5" y="17"/>
                    <a:pt x="5" y="18"/>
                  </a:cubicBezTo>
                  <a:cubicBezTo>
                    <a:pt x="3" y="19"/>
                    <a:pt x="2" y="20"/>
                    <a:pt x="1" y="21"/>
                  </a:cubicBezTo>
                  <a:cubicBezTo>
                    <a:pt x="0" y="23"/>
                    <a:pt x="0" y="26"/>
                    <a:pt x="0" y="27"/>
                  </a:cubicBezTo>
                  <a:cubicBezTo>
                    <a:pt x="0" y="28"/>
                    <a:pt x="0" y="30"/>
                    <a:pt x="0" y="30"/>
                  </a:cubicBezTo>
                  <a:cubicBezTo>
                    <a:pt x="0" y="32"/>
                    <a:pt x="0" y="34"/>
                    <a:pt x="0" y="35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1"/>
                    <a:pt x="1" y="43"/>
                  </a:cubicBezTo>
                  <a:cubicBezTo>
                    <a:pt x="2" y="44"/>
                    <a:pt x="3" y="45"/>
                    <a:pt x="3" y="47"/>
                  </a:cubicBezTo>
                  <a:cubicBezTo>
                    <a:pt x="3" y="48"/>
                    <a:pt x="3" y="49"/>
                    <a:pt x="2" y="50"/>
                  </a:cubicBezTo>
                  <a:cubicBezTo>
                    <a:pt x="1" y="52"/>
                    <a:pt x="1" y="54"/>
                    <a:pt x="1" y="56"/>
                  </a:cubicBezTo>
                  <a:cubicBezTo>
                    <a:pt x="0" y="59"/>
                    <a:pt x="1" y="61"/>
                    <a:pt x="1" y="62"/>
                  </a:cubicBezTo>
                  <a:cubicBezTo>
                    <a:pt x="1" y="63"/>
                    <a:pt x="1" y="64"/>
                    <a:pt x="2" y="64"/>
                  </a:cubicBezTo>
                  <a:cubicBezTo>
                    <a:pt x="2" y="66"/>
                    <a:pt x="2" y="68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3"/>
                    <a:pt x="3" y="75"/>
                    <a:pt x="3" y="77"/>
                  </a:cubicBezTo>
                  <a:cubicBezTo>
                    <a:pt x="3" y="77"/>
                    <a:pt x="3" y="78"/>
                    <a:pt x="3" y="79"/>
                  </a:cubicBezTo>
                  <a:cubicBezTo>
                    <a:pt x="4" y="82"/>
                    <a:pt x="4" y="85"/>
                    <a:pt x="4" y="88"/>
                  </a:cubicBezTo>
                  <a:cubicBezTo>
                    <a:pt x="4" y="89"/>
                    <a:pt x="4" y="90"/>
                    <a:pt x="4" y="91"/>
                  </a:cubicBezTo>
                  <a:cubicBezTo>
                    <a:pt x="4" y="94"/>
                    <a:pt x="5" y="97"/>
                    <a:pt x="6" y="100"/>
                  </a:cubicBezTo>
                  <a:cubicBezTo>
                    <a:pt x="6" y="101"/>
                    <a:pt x="7" y="101"/>
                    <a:pt x="7" y="102"/>
                  </a:cubicBezTo>
                  <a:cubicBezTo>
                    <a:pt x="6" y="102"/>
                    <a:pt x="6" y="103"/>
                    <a:pt x="5" y="104"/>
                  </a:cubicBezTo>
                  <a:cubicBezTo>
                    <a:pt x="3" y="107"/>
                    <a:pt x="3" y="113"/>
                    <a:pt x="6" y="116"/>
                  </a:cubicBezTo>
                  <a:cubicBezTo>
                    <a:pt x="8" y="118"/>
                    <a:pt x="11" y="118"/>
                    <a:pt x="13" y="118"/>
                  </a:cubicBezTo>
                  <a:cubicBezTo>
                    <a:pt x="14" y="118"/>
                    <a:pt x="15" y="118"/>
                    <a:pt x="15" y="119"/>
                  </a:cubicBezTo>
                  <a:cubicBezTo>
                    <a:pt x="16" y="119"/>
                    <a:pt x="16" y="120"/>
                    <a:pt x="16" y="121"/>
                  </a:cubicBezTo>
                  <a:cubicBezTo>
                    <a:pt x="16" y="121"/>
                    <a:pt x="16" y="121"/>
                    <a:pt x="15" y="121"/>
                  </a:cubicBezTo>
                  <a:cubicBezTo>
                    <a:pt x="15" y="121"/>
                    <a:pt x="14" y="121"/>
                    <a:pt x="14" y="121"/>
                  </a:cubicBezTo>
                  <a:cubicBezTo>
                    <a:pt x="11" y="121"/>
                    <a:pt x="10" y="122"/>
                    <a:pt x="8" y="123"/>
                  </a:cubicBezTo>
                  <a:cubicBezTo>
                    <a:pt x="4" y="127"/>
                    <a:pt x="4" y="132"/>
                    <a:pt x="4" y="135"/>
                  </a:cubicBezTo>
                  <a:cubicBezTo>
                    <a:pt x="4" y="135"/>
                    <a:pt x="4" y="135"/>
                    <a:pt x="4" y="136"/>
                  </a:cubicBezTo>
                  <a:cubicBezTo>
                    <a:pt x="4" y="137"/>
                    <a:pt x="4" y="138"/>
                    <a:pt x="4" y="140"/>
                  </a:cubicBezTo>
                  <a:cubicBezTo>
                    <a:pt x="5" y="143"/>
                    <a:pt x="10" y="147"/>
                    <a:pt x="13" y="147"/>
                  </a:cubicBezTo>
                  <a:cubicBezTo>
                    <a:pt x="13" y="147"/>
                    <a:pt x="14" y="147"/>
                    <a:pt x="14" y="147"/>
                  </a:cubicBezTo>
                  <a:cubicBezTo>
                    <a:pt x="14" y="147"/>
                    <a:pt x="14" y="147"/>
                    <a:pt x="15" y="147"/>
                  </a:cubicBezTo>
                  <a:cubicBezTo>
                    <a:pt x="15" y="147"/>
                    <a:pt x="15" y="148"/>
                    <a:pt x="15" y="148"/>
                  </a:cubicBezTo>
                  <a:cubicBezTo>
                    <a:pt x="15" y="152"/>
                    <a:pt x="13" y="157"/>
                    <a:pt x="11" y="161"/>
                  </a:cubicBezTo>
                  <a:cubicBezTo>
                    <a:pt x="10" y="162"/>
                    <a:pt x="9" y="163"/>
                    <a:pt x="9" y="164"/>
                  </a:cubicBezTo>
                  <a:cubicBezTo>
                    <a:pt x="6" y="170"/>
                    <a:pt x="5" y="179"/>
                    <a:pt x="9" y="185"/>
                  </a:cubicBezTo>
                  <a:cubicBezTo>
                    <a:pt x="10" y="187"/>
                    <a:pt x="13" y="190"/>
                    <a:pt x="19" y="190"/>
                  </a:cubicBezTo>
                  <a:cubicBezTo>
                    <a:pt x="19" y="190"/>
                    <a:pt x="20" y="190"/>
                    <a:pt x="21" y="190"/>
                  </a:cubicBezTo>
                  <a:cubicBezTo>
                    <a:pt x="26" y="190"/>
                    <a:pt x="29" y="186"/>
                    <a:pt x="32" y="182"/>
                  </a:cubicBezTo>
                  <a:cubicBezTo>
                    <a:pt x="32" y="182"/>
                    <a:pt x="33" y="181"/>
                    <a:pt x="33" y="181"/>
                  </a:cubicBezTo>
                  <a:cubicBezTo>
                    <a:pt x="36" y="177"/>
                    <a:pt x="39" y="175"/>
                    <a:pt x="43" y="173"/>
                  </a:cubicBezTo>
                  <a:cubicBezTo>
                    <a:pt x="46" y="172"/>
                    <a:pt x="48" y="171"/>
                    <a:pt x="52" y="169"/>
                  </a:cubicBezTo>
                  <a:cubicBezTo>
                    <a:pt x="54" y="169"/>
                    <a:pt x="57" y="168"/>
                    <a:pt x="59" y="167"/>
                  </a:cubicBezTo>
                  <a:cubicBezTo>
                    <a:pt x="62" y="166"/>
                    <a:pt x="65" y="165"/>
                    <a:pt x="68" y="164"/>
                  </a:cubicBezTo>
                  <a:cubicBezTo>
                    <a:pt x="73" y="163"/>
                    <a:pt x="78" y="161"/>
                    <a:pt x="81" y="156"/>
                  </a:cubicBezTo>
                  <a:cubicBezTo>
                    <a:pt x="82" y="155"/>
                    <a:pt x="82" y="153"/>
                    <a:pt x="83" y="152"/>
                  </a:cubicBezTo>
                  <a:cubicBezTo>
                    <a:pt x="83" y="152"/>
                    <a:pt x="83" y="151"/>
                    <a:pt x="84" y="151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5" y="148"/>
                    <a:pt x="85" y="148"/>
                    <a:pt x="86" y="148"/>
                  </a:cubicBezTo>
                  <a:cubicBezTo>
                    <a:pt x="86" y="147"/>
                    <a:pt x="87" y="147"/>
                    <a:pt x="87" y="147"/>
                  </a:cubicBezTo>
                  <a:cubicBezTo>
                    <a:pt x="88" y="147"/>
                    <a:pt x="89" y="147"/>
                    <a:pt x="89" y="146"/>
                  </a:cubicBezTo>
                  <a:cubicBezTo>
                    <a:pt x="91" y="145"/>
                    <a:pt x="92" y="144"/>
                    <a:pt x="92" y="144"/>
                  </a:cubicBezTo>
                  <a:cubicBezTo>
                    <a:pt x="92" y="143"/>
                    <a:pt x="93" y="143"/>
                    <a:pt x="93" y="143"/>
                  </a:cubicBezTo>
                  <a:cubicBezTo>
                    <a:pt x="93" y="143"/>
                    <a:pt x="93" y="144"/>
                    <a:pt x="93" y="144"/>
                  </a:cubicBezTo>
                  <a:cubicBezTo>
                    <a:pt x="93" y="145"/>
                    <a:pt x="93" y="145"/>
                    <a:pt x="93" y="145"/>
                  </a:cubicBezTo>
                  <a:cubicBezTo>
                    <a:pt x="93" y="146"/>
                    <a:pt x="93" y="149"/>
                    <a:pt x="96" y="150"/>
                  </a:cubicBezTo>
                  <a:cubicBezTo>
                    <a:pt x="96" y="151"/>
                    <a:pt x="97" y="151"/>
                    <a:pt x="98" y="151"/>
                  </a:cubicBezTo>
                  <a:cubicBezTo>
                    <a:pt x="99" y="151"/>
                    <a:pt x="99" y="151"/>
                    <a:pt x="100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4" y="151"/>
                    <a:pt x="108" y="149"/>
                    <a:pt x="110" y="146"/>
                  </a:cubicBezTo>
                  <a:cubicBezTo>
                    <a:pt x="110" y="145"/>
                    <a:pt x="110" y="145"/>
                    <a:pt x="110" y="145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7"/>
                    <a:pt x="113" y="147"/>
                    <a:pt x="113" y="147"/>
                  </a:cubicBezTo>
                  <a:cubicBezTo>
                    <a:pt x="113" y="148"/>
                    <a:pt x="113" y="149"/>
                    <a:pt x="111" y="151"/>
                  </a:cubicBezTo>
                  <a:cubicBezTo>
                    <a:pt x="110" y="153"/>
                    <a:pt x="109" y="155"/>
                    <a:pt x="107" y="157"/>
                  </a:cubicBezTo>
                  <a:cubicBezTo>
                    <a:pt x="107" y="158"/>
                    <a:pt x="106" y="158"/>
                    <a:pt x="105" y="159"/>
                  </a:cubicBezTo>
                  <a:cubicBezTo>
                    <a:pt x="104" y="162"/>
                    <a:pt x="104" y="163"/>
                    <a:pt x="104" y="165"/>
                  </a:cubicBezTo>
                  <a:cubicBezTo>
                    <a:pt x="105" y="166"/>
                    <a:pt x="105" y="166"/>
                    <a:pt x="105" y="166"/>
                  </a:cubicBezTo>
                  <a:cubicBezTo>
                    <a:pt x="105" y="166"/>
                    <a:pt x="105" y="166"/>
                    <a:pt x="105" y="167"/>
                  </a:cubicBezTo>
                  <a:cubicBezTo>
                    <a:pt x="105" y="167"/>
                    <a:pt x="105" y="168"/>
                    <a:pt x="105" y="169"/>
                  </a:cubicBezTo>
                  <a:cubicBezTo>
                    <a:pt x="105" y="171"/>
                    <a:pt x="107" y="172"/>
                    <a:pt x="110" y="172"/>
                  </a:cubicBezTo>
                  <a:cubicBezTo>
                    <a:pt x="112" y="172"/>
                    <a:pt x="114" y="172"/>
                    <a:pt x="115" y="171"/>
                  </a:cubicBezTo>
                  <a:cubicBezTo>
                    <a:pt x="116" y="170"/>
                    <a:pt x="117" y="169"/>
                    <a:pt x="118" y="168"/>
                  </a:cubicBezTo>
                  <a:cubicBezTo>
                    <a:pt x="118" y="167"/>
                    <a:pt x="119" y="167"/>
                    <a:pt x="119" y="166"/>
                  </a:cubicBezTo>
                  <a:cubicBezTo>
                    <a:pt x="120" y="166"/>
                    <a:pt x="121" y="166"/>
                    <a:pt x="121" y="166"/>
                  </a:cubicBezTo>
                  <a:cubicBezTo>
                    <a:pt x="123" y="166"/>
                    <a:pt x="125" y="165"/>
                    <a:pt x="126" y="164"/>
                  </a:cubicBezTo>
                  <a:cubicBezTo>
                    <a:pt x="127" y="162"/>
                    <a:pt x="128" y="161"/>
                    <a:pt x="128" y="160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8" y="158"/>
                    <a:pt x="129" y="157"/>
                    <a:pt x="129" y="156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29" y="154"/>
                    <a:pt x="129" y="153"/>
                    <a:pt x="130" y="152"/>
                  </a:cubicBezTo>
                  <a:cubicBezTo>
                    <a:pt x="130" y="150"/>
                    <a:pt x="129" y="149"/>
                    <a:pt x="129" y="147"/>
                  </a:cubicBezTo>
                  <a:cubicBezTo>
                    <a:pt x="129" y="147"/>
                    <a:pt x="128" y="147"/>
                    <a:pt x="128" y="146"/>
                  </a:cubicBezTo>
                  <a:cubicBezTo>
                    <a:pt x="127" y="142"/>
                    <a:pt x="127" y="138"/>
                    <a:pt x="129" y="135"/>
                  </a:cubicBezTo>
                  <a:cubicBezTo>
                    <a:pt x="130" y="134"/>
                    <a:pt x="131" y="133"/>
                    <a:pt x="131" y="132"/>
                  </a:cubicBezTo>
                  <a:cubicBezTo>
                    <a:pt x="133" y="130"/>
                    <a:pt x="135" y="127"/>
                    <a:pt x="135" y="122"/>
                  </a:cubicBezTo>
                  <a:cubicBezTo>
                    <a:pt x="135" y="121"/>
                    <a:pt x="135" y="120"/>
                    <a:pt x="135" y="118"/>
                  </a:cubicBezTo>
                  <a:cubicBezTo>
                    <a:pt x="134" y="117"/>
                    <a:pt x="134" y="116"/>
                    <a:pt x="134" y="115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42" y="116"/>
                    <a:pt x="145" y="130"/>
                    <a:pt x="145" y="137"/>
                  </a:cubicBezTo>
                  <a:cubicBezTo>
                    <a:pt x="145" y="141"/>
                    <a:pt x="147" y="148"/>
                    <a:pt x="152" y="148"/>
                  </a:cubicBezTo>
                  <a:cubicBezTo>
                    <a:pt x="154" y="148"/>
                    <a:pt x="156" y="146"/>
                    <a:pt x="158" y="143"/>
                  </a:cubicBezTo>
                  <a:cubicBezTo>
                    <a:pt x="159" y="141"/>
                    <a:pt x="159" y="140"/>
                    <a:pt x="160" y="138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0" y="139"/>
                    <a:pt x="161" y="140"/>
                    <a:pt x="161" y="140"/>
                  </a:cubicBezTo>
                  <a:cubicBezTo>
                    <a:pt x="162" y="140"/>
                    <a:pt x="162" y="141"/>
                    <a:pt x="162" y="141"/>
                  </a:cubicBezTo>
                  <a:cubicBezTo>
                    <a:pt x="162" y="142"/>
                    <a:pt x="162" y="142"/>
                    <a:pt x="162" y="143"/>
                  </a:cubicBezTo>
                  <a:cubicBezTo>
                    <a:pt x="163" y="145"/>
                    <a:pt x="166" y="147"/>
                    <a:pt x="168" y="147"/>
                  </a:cubicBezTo>
                  <a:cubicBezTo>
                    <a:pt x="170" y="147"/>
                    <a:pt x="172" y="147"/>
                    <a:pt x="172" y="145"/>
                  </a:cubicBezTo>
                  <a:cubicBezTo>
                    <a:pt x="173" y="144"/>
                    <a:pt x="173" y="143"/>
                    <a:pt x="173" y="142"/>
                  </a:cubicBezTo>
                  <a:cubicBezTo>
                    <a:pt x="174" y="141"/>
                    <a:pt x="174" y="141"/>
                    <a:pt x="174" y="140"/>
                  </a:cubicBezTo>
                  <a:cubicBezTo>
                    <a:pt x="175" y="140"/>
                    <a:pt x="176" y="140"/>
                    <a:pt x="176" y="140"/>
                  </a:cubicBezTo>
                  <a:cubicBezTo>
                    <a:pt x="178" y="139"/>
                    <a:pt x="180" y="138"/>
                    <a:pt x="181" y="137"/>
                  </a:cubicBezTo>
                  <a:cubicBezTo>
                    <a:pt x="184" y="133"/>
                    <a:pt x="182" y="130"/>
                    <a:pt x="181" y="128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9014DE64-60A2-074A-9D61-9AA9C31F0C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2692" y="6625709"/>
              <a:ext cx="1727573" cy="2221218"/>
            </a:xfrm>
            <a:custGeom>
              <a:avLst/>
              <a:gdLst>
                <a:gd name="T0" fmla="*/ 309 w 317"/>
                <a:gd name="T1" fmla="*/ 141 h 448"/>
                <a:gd name="T2" fmla="*/ 303 w 317"/>
                <a:gd name="T3" fmla="*/ 138 h 448"/>
                <a:gd name="T4" fmla="*/ 291 w 317"/>
                <a:gd name="T5" fmla="*/ 135 h 448"/>
                <a:gd name="T6" fmla="*/ 282 w 317"/>
                <a:gd name="T7" fmla="*/ 129 h 448"/>
                <a:gd name="T8" fmla="*/ 261 w 317"/>
                <a:gd name="T9" fmla="*/ 129 h 448"/>
                <a:gd name="T10" fmla="*/ 240 w 317"/>
                <a:gd name="T11" fmla="*/ 136 h 448"/>
                <a:gd name="T12" fmla="*/ 241 w 317"/>
                <a:gd name="T13" fmla="*/ 131 h 448"/>
                <a:gd name="T14" fmla="*/ 240 w 317"/>
                <a:gd name="T15" fmla="*/ 107 h 448"/>
                <a:gd name="T16" fmla="*/ 239 w 317"/>
                <a:gd name="T17" fmla="*/ 104 h 448"/>
                <a:gd name="T18" fmla="*/ 237 w 317"/>
                <a:gd name="T19" fmla="*/ 93 h 448"/>
                <a:gd name="T20" fmla="*/ 234 w 317"/>
                <a:gd name="T21" fmla="*/ 84 h 448"/>
                <a:gd name="T22" fmla="*/ 234 w 317"/>
                <a:gd name="T23" fmla="*/ 76 h 448"/>
                <a:gd name="T24" fmla="*/ 225 w 317"/>
                <a:gd name="T25" fmla="*/ 66 h 448"/>
                <a:gd name="T26" fmla="*/ 216 w 317"/>
                <a:gd name="T27" fmla="*/ 67 h 448"/>
                <a:gd name="T28" fmla="*/ 203 w 317"/>
                <a:gd name="T29" fmla="*/ 63 h 448"/>
                <a:gd name="T30" fmla="*/ 201 w 317"/>
                <a:gd name="T31" fmla="*/ 52 h 448"/>
                <a:gd name="T32" fmla="*/ 204 w 317"/>
                <a:gd name="T33" fmla="*/ 28 h 448"/>
                <a:gd name="T34" fmla="*/ 64 w 317"/>
                <a:gd name="T35" fmla="*/ 0 h 448"/>
                <a:gd name="T36" fmla="*/ 51 w 317"/>
                <a:gd name="T37" fmla="*/ 86 h 448"/>
                <a:gd name="T38" fmla="*/ 50 w 317"/>
                <a:gd name="T39" fmla="*/ 89 h 448"/>
                <a:gd name="T40" fmla="*/ 0 w 317"/>
                <a:gd name="T41" fmla="*/ 426 h 448"/>
                <a:gd name="T42" fmla="*/ 101 w 317"/>
                <a:gd name="T43" fmla="*/ 442 h 448"/>
                <a:gd name="T44" fmla="*/ 136 w 317"/>
                <a:gd name="T45" fmla="*/ 447 h 448"/>
                <a:gd name="T46" fmla="*/ 156 w 317"/>
                <a:gd name="T47" fmla="*/ 447 h 448"/>
                <a:gd name="T48" fmla="*/ 315 w 317"/>
                <a:gd name="T49" fmla="*/ 147 h 448"/>
                <a:gd name="T50" fmla="*/ 132 w 317"/>
                <a:gd name="T51" fmla="*/ 369 h 448"/>
                <a:gd name="T52" fmla="*/ 121 w 317"/>
                <a:gd name="T53" fmla="*/ 382 h 448"/>
                <a:gd name="T54" fmla="*/ 123 w 317"/>
                <a:gd name="T55" fmla="*/ 364 h 448"/>
                <a:gd name="T56" fmla="*/ 124 w 317"/>
                <a:gd name="T57" fmla="*/ 355 h 448"/>
                <a:gd name="T58" fmla="*/ 126 w 317"/>
                <a:gd name="T59" fmla="*/ 349 h 448"/>
                <a:gd name="T60" fmla="*/ 131 w 317"/>
                <a:gd name="T61" fmla="*/ 351 h 448"/>
                <a:gd name="T62" fmla="*/ 133 w 317"/>
                <a:gd name="T63" fmla="*/ 360 h 448"/>
                <a:gd name="T64" fmla="*/ 62 w 317"/>
                <a:gd name="T65" fmla="*/ 245 h 448"/>
                <a:gd name="T66" fmla="*/ 58 w 317"/>
                <a:gd name="T67" fmla="*/ 247 h 448"/>
                <a:gd name="T68" fmla="*/ 58 w 317"/>
                <a:gd name="T69" fmla="*/ 238 h 448"/>
                <a:gd name="T70" fmla="*/ 64 w 317"/>
                <a:gd name="T71" fmla="*/ 244 h 448"/>
                <a:gd name="T72" fmla="*/ 58 w 317"/>
                <a:gd name="T73" fmla="*/ 257 h 448"/>
                <a:gd name="T74" fmla="*/ 60 w 317"/>
                <a:gd name="T75" fmla="*/ 267 h 448"/>
                <a:gd name="T76" fmla="*/ 64 w 317"/>
                <a:gd name="T77" fmla="*/ 270 h 448"/>
                <a:gd name="T78" fmla="*/ 50 w 317"/>
                <a:gd name="T79" fmla="*/ 261 h 448"/>
                <a:gd name="T80" fmla="*/ 49 w 317"/>
                <a:gd name="T81" fmla="*/ 255 h 448"/>
                <a:gd name="T82" fmla="*/ 98 w 317"/>
                <a:gd name="T83" fmla="*/ 306 h 448"/>
                <a:gd name="T84" fmla="*/ 86 w 317"/>
                <a:gd name="T85" fmla="*/ 284 h 448"/>
                <a:gd name="T86" fmla="*/ 90 w 317"/>
                <a:gd name="T87" fmla="*/ 284 h 448"/>
                <a:gd name="T88" fmla="*/ 96 w 317"/>
                <a:gd name="T89" fmla="*/ 274 h 448"/>
                <a:gd name="T90" fmla="*/ 85 w 317"/>
                <a:gd name="T91" fmla="*/ 273 h 448"/>
                <a:gd name="T92" fmla="*/ 82 w 317"/>
                <a:gd name="T93" fmla="*/ 267 h 448"/>
                <a:gd name="T94" fmla="*/ 93 w 317"/>
                <a:gd name="T95" fmla="*/ 249 h 448"/>
                <a:gd name="T96" fmla="*/ 119 w 317"/>
                <a:gd name="T97" fmla="*/ 305 h 448"/>
                <a:gd name="T98" fmla="*/ 124 w 317"/>
                <a:gd name="T99" fmla="*/ 325 h 448"/>
                <a:gd name="T100" fmla="*/ 121 w 317"/>
                <a:gd name="T101" fmla="*/ 333 h 448"/>
                <a:gd name="T102" fmla="*/ 108 w 317"/>
                <a:gd name="T103" fmla="*/ 314 h 448"/>
                <a:gd name="T104" fmla="*/ 98 w 317"/>
                <a:gd name="T105" fmla="*/ 30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7" h="448">
                  <a:moveTo>
                    <a:pt x="313" y="142"/>
                  </a:moveTo>
                  <a:cubicBezTo>
                    <a:pt x="313" y="141"/>
                    <a:pt x="313" y="141"/>
                    <a:pt x="312" y="141"/>
                  </a:cubicBezTo>
                  <a:cubicBezTo>
                    <a:pt x="311" y="141"/>
                    <a:pt x="310" y="141"/>
                    <a:pt x="309" y="141"/>
                  </a:cubicBezTo>
                  <a:cubicBezTo>
                    <a:pt x="309" y="141"/>
                    <a:pt x="308" y="141"/>
                    <a:pt x="308" y="140"/>
                  </a:cubicBezTo>
                  <a:cubicBezTo>
                    <a:pt x="306" y="140"/>
                    <a:pt x="305" y="139"/>
                    <a:pt x="304" y="139"/>
                  </a:cubicBezTo>
                  <a:cubicBezTo>
                    <a:pt x="303" y="138"/>
                    <a:pt x="303" y="138"/>
                    <a:pt x="303" y="138"/>
                  </a:cubicBezTo>
                  <a:cubicBezTo>
                    <a:pt x="301" y="137"/>
                    <a:pt x="299" y="136"/>
                    <a:pt x="297" y="136"/>
                  </a:cubicBezTo>
                  <a:cubicBezTo>
                    <a:pt x="296" y="136"/>
                    <a:pt x="295" y="136"/>
                    <a:pt x="294" y="136"/>
                  </a:cubicBezTo>
                  <a:cubicBezTo>
                    <a:pt x="292" y="136"/>
                    <a:pt x="292" y="136"/>
                    <a:pt x="291" y="135"/>
                  </a:cubicBezTo>
                  <a:cubicBezTo>
                    <a:pt x="291" y="135"/>
                    <a:pt x="290" y="134"/>
                    <a:pt x="290" y="134"/>
                  </a:cubicBezTo>
                  <a:cubicBezTo>
                    <a:pt x="289" y="133"/>
                    <a:pt x="288" y="132"/>
                    <a:pt x="286" y="131"/>
                  </a:cubicBezTo>
                  <a:cubicBezTo>
                    <a:pt x="285" y="130"/>
                    <a:pt x="284" y="130"/>
                    <a:pt x="282" y="129"/>
                  </a:cubicBezTo>
                  <a:cubicBezTo>
                    <a:pt x="281" y="129"/>
                    <a:pt x="280" y="128"/>
                    <a:pt x="279" y="128"/>
                  </a:cubicBezTo>
                  <a:cubicBezTo>
                    <a:pt x="277" y="127"/>
                    <a:pt x="274" y="127"/>
                    <a:pt x="272" y="127"/>
                  </a:cubicBezTo>
                  <a:cubicBezTo>
                    <a:pt x="268" y="127"/>
                    <a:pt x="265" y="127"/>
                    <a:pt x="261" y="129"/>
                  </a:cubicBezTo>
                  <a:cubicBezTo>
                    <a:pt x="260" y="129"/>
                    <a:pt x="258" y="130"/>
                    <a:pt x="256" y="131"/>
                  </a:cubicBezTo>
                  <a:cubicBezTo>
                    <a:pt x="251" y="134"/>
                    <a:pt x="245" y="137"/>
                    <a:pt x="242" y="137"/>
                  </a:cubicBezTo>
                  <a:cubicBezTo>
                    <a:pt x="241" y="137"/>
                    <a:pt x="240" y="137"/>
                    <a:pt x="240" y="136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9" y="136"/>
                    <a:pt x="240" y="134"/>
                    <a:pt x="240" y="133"/>
                  </a:cubicBezTo>
                  <a:cubicBezTo>
                    <a:pt x="241" y="132"/>
                    <a:pt x="241" y="132"/>
                    <a:pt x="241" y="131"/>
                  </a:cubicBezTo>
                  <a:cubicBezTo>
                    <a:pt x="244" y="126"/>
                    <a:pt x="244" y="122"/>
                    <a:pt x="243" y="117"/>
                  </a:cubicBezTo>
                  <a:cubicBezTo>
                    <a:pt x="243" y="114"/>
                    <a:pt x="242" y="111"/>
                    <a:pt x="240" y="108"/>
                  </a:cubicBezTo>
                  <a:cubicBezTo>
                    <a:pt x="240" y="108"/>
                    <a:pt x="240" y="108"/>
                    <a:pt x="240" y="107"/>
                  </a:cubicBezTo>
                  <a:cubicBezTo>
                    <a:pt x="239" y="107"/>
                    <a:pt x="239" y="107"/>
                    <a:pt x="239" y="107"/>
                  </a:cubicBezTo>
                  <a:cubicBezTo>
                    <a:pt x="239" y="107"/>
                    <a:pt x="239" y="106"/>
                    <a:pt x="239" y="105"/>
                  </a:cubicBezTo>
                  <a:cubicBezTo>
                    <a:pt x="239" y="105"/>
                    <a:pt x="239" y="104"/>
                    <a:pt x="239" y="104"/>
                  </a:cubicBezTo>
                  <a:cubicBezTo>
                    <a:pt x="239" y="103"/>
                    <a:pt x="239" y="102"/>
                    <a:pt x="239" y="102"/>
                  </a:cubicBezTo>
                  <a:cubicBezTo>
                    <a:pt x="238" y="100"/>
                    <a:pt x="238" y="99"/>
                    <a:pt x="238" y="97"/>
                  </a:cubicBezTo>
                  <a:cubicBezTo>
                    <a:pt x="237" y="96"/>
                    <a:pt x="237" y="95"/>
                    <a:pt x="237" y="93"/>
                  </a:cubicBezTo>
                  <a:cubicBezTo>
                    <a:pt x="237" y="92"/>
                    <a:pt x="236" y="91"/>
                    <a:pt x="236" y="90"/>
                  </a:cubicBezTo>
                  <a:cubicBezTo>
                    <a:pt x="236" y="89"/>
                    <a:pt x="236" y="88"/>
                    <a:pt x="235" y="87"/>
                  </a:cubicBezTo>
                  <a:cubicBezTo>
                    <a:pt x="235" y="86"/>
                    <a:pt x="234" y="85"/>
                    <a:pt x="234" y="84"/>
                  </a:cubicBezTo>
                  <a:cubicBezTo>
                    <a:pt x="234" y="83"/>
                    <a:pt x="234" y="81"/>
                    <a:pt x="234" y="80"/>
                  </a:cubicBezTo>
                  <a:cubicBezTo>
                    <a:pt x="234" y="79"/>
                    <a:pt x="234" y="78"/>
                    <a:pt x="234" y="77"/>
                  </a:cubicBezTo>
                  <a:cubicBezTo>
                    <a:pt x="234" y="76"/>
                    <a:pt x="234" y="76"/>
                    <a:pt x="234" y="76"/>
                  </a:cubicBezTo>
                  <a:cubicBezTo>
                    <a:pt x="234" y="74"/>
                    <a:pt x="234" y="72"/>
                    <a:pt x="233" y="70"/>
                  </a:cubicBezTo>
                  <a:cubicBezTo>
                    <a:pt x="231" y="68"/>
                    <a:pt x="229" y="66"/>
                    <a:pt x="226" y="66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4" y="66"/>
                    <a:pt x="223" y="66"/>
                    <a:pt x="222" y="66"/>
                  </a:cubicBezTo>
                  <a:cubicBezTo>
                    <a:pt x="222" y="66"/>
                    <a:pt x="221" y="66"/>
                    <a:pt x="220" y="66"/>
                  </a:cubicBezTo>
                  <a:cubicBezTo>
                    <a:pt x="219" y="66"/>
                    <a:pt x="217" y="66"/>
                    <a:pt x="216" y="67"/>
                  </a:cubicBezTo>
                  <a:cubicBezTo>
                    <a:pt x="214" y="67"/>
                    <a:pt x="212" y="67"/>
                    <a:pt x="211" y="67"/>
                  </a:cubicBezTo>
                  <a:cubicBezTo>
                    <a:pt x="210" y="67"/>
                    <a:pt x="209" y="67"/>
                    <a:pt x="208" y="67"/>
                  </a:cubicBezTo>
                  <a:cubicBezTo>
                    <a:pt x="206" y="66"/>
                    <a:pt x="204" y="65"/>
                    <a:pt x="203" y="63"/>
                  </a:cubicBezTo>
                  <a:cubicBezTo>
                    <a:pt x="202" y="63"/>
                    <a:pt x="202" y="62"/>
                    <a:pt x="202" y="61"/>
                  </a:cubicBezTo>
                  <a:cubicBezTo>
                    <a:pt x="202" y="60"/>
                    <a:pt x="202" y="60"/>
                    <a:pt x="202" y="59"/>
                  </a:cubicBezTo>
                  <a:cubicBezTo>
                    <a:pt x="201" y="57"/>
                    <a:pt x="201" y="54"/>
                    <a:pt x="201" y="52"/>
                  </a:cubicBezTo>
                  <a:cubicBezTo>
                    <a:pt x="202" y="51"/>
                    <a:pt x="202" y="50"/>
                    <a:pt x="202" y="49"/>
                  </a:cubicBezTo>
                  <a:cubicBezTo>
                    <a:pt x="203" y="47"/>
                    <a:pt x="203" y="45"/>
                    <a:pt x="203" y="43"/>
                  </a:cubicBezTo>
                  <a:cubicBezTo>
                    <a:pt x="204" y="38"/>
                    <a:pt x="204" y="33"/>
                    <a:pt x="204" y="28"/>
                  </a:cubicBezTo>
                  <a:cubicBezTo>
                    <a:pt x="204" y="26"/>
                    <a:pt x="204" y="23"/>
                    <a:pt x="204" y="21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0" y="28"/>
                    <a:pt x="56" y="55"/>
                    <a:pt x="51" y="82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7"/>
                    <a:pt x="52" y="87"/>
                    <a:pt x="51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31" y="213"/>
                    <a:pt x="10" y="357"/>
                    <a:pt x="1" y="423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3" y="426"/>
                    <a:pt x="3" y="426"/>
                    <a:pt x="3" y="426"/>
                  </a:cubicBezTo>
                  <a:cubicBezTo>
                    <a:pt x="36" y="432"/>
                    <a:pt x="68" y="437"/>
                    <a:pt x="100" y="442"/>
                  </a:cubicBezTo>
                  <a:cubicBezTo>
                    <a:pt x="101" y="442"/>
                    <a:pt x="101" y="442"/>
                    <a:pt x="101" y="442"/>
                  </a:cubicBezTo>
                  <a:cubicBezTo>
                    <a:pt x="104" y="442"/>
                    <a:pt x="107" y="443"/>
                    <a:pt x="111" y="443"/>
                  </a:cubicBezTo>
                  <a:cubicBezTo>
                    <a:pt x="118" y="445"/>
                    <a:pt x="125" y="446"/>
                    <a:pt x="133" y="447"/>
                  </a:cubicBezTo>
                  <a:cubicBezTo>
                    <a:pt x="134" y="447"/>
                    <a:pt x="135" y="447"/>
                    <a:pt x="136" y="447"/>
                  </a:cubicBezTo>
                  <a:cubicBezTo>
                    <a:pt x="139" y="447"/>
                    <a:pt x="144" y="448"/>
                    <a:pt x="148" y="448"/>
                  </a:cubicBezTo>
                  <a:cubicBezTo>
                    <a:pt x="148" y="448"/>
                    <a:pt x="148" y="448"/>
                    <a:pt x="148" y="448"/>
                  </a:cubicBezTo>
                  <a:cubicBezTo>
                    <a:pt x="151" y="448"/>
                    <a:pt x="154" y="447"/>
                    <a:pt x="156" y="447"/>
                  </a:cubicBezTo>
                  <a:cubicBezTo>
                    <a:pt x="158" y="446"/>
                    <a:pt x="158" y="446"/>
                    <a:pt x="158" y="446"/>
                  </a:cubicBezTo>
                  <a:cubicBezTo>
                    <a:pt x="170" y="296"/>
                    <a:pt x="170" y="296"/>
                    <a:pt x="170" y="296"/>
                  </a:cubicBezTo>
                  <a:cubicBezTo>
                    <a:pt x="192" y="282"/>
                    <a:pt x="286" y="178"/>
                    <a:pt x="315" y="147"/>
                  </a:cubicBezTo>
                  <a:cubicBezTo>
                    <a:pt x="317" y="143"/>
                    <a:pt x="317" y="143"/>
                    <a:pt x="317" y="143"/>
                  </a:cubicBezTo>
                  <a:lnTo>
                    <a:pt x="313" y="142"/>
                  </a:lnTo>
                  <a:close/>
                  <a:moveTo>
                    <a:pt x="132" y="369"/>
                  </a:moveTo>
                  <a:cubicBezTo>
                    <a:pt x="132" y="371"/>
                    <a:pt x="132" y="373"/>
                    <a:pt x="131" y="375"/>
                  </a:cubicBezTo>
                  <a:cubicBezTo>
                    <a:pt x="129" y="379"/>
                    <a:pt x="125" y="383"/>
                    <a:pt x="123" y="383"/>
                  </a:cubicBezTo>
                  <a:cubicBezTo>
                    <a:pt x="123" y="383"/>
                    <a:pt x="122" y="383"/>
                    <a:pt x="121" y="382"/>
                  </a:cubicBezTo>
                  <a:cubicBezTo>
                    <a:pt x="120" y="380"/>
                    <a:pt x="121" y="378"/>
                    <a:pt x="122" y="375"/>
                  </a:cubicBezTo>
                  <a:cubicBezTo>
                    <a:pt x="123" y="372"/>
                    <a:pt x="123" y="370"/>
                    <a:pt x="123" y="368"/>
                  </a:cubicBezTo>
                  <a:cubicBezTo>
                    <a:pt x="123" y="366"/>
                    <a:pt x="123" y="365"/>
                    <a:pt x="123" y="364"/>
                  </a:cubicBezTo>
                  <a:cubicBezTo>
                    <a:pt x="123" y="364"/>
                    <a:pt x="124" y="364"/>
                    <a:pt x="124" y="363"/>
                  </a:cubicBezTo>
                  <a:cubicBezTo>
                    <a:pt x="124" y="362"/>
                    <a:pt x="125" y="361"/>
                    <a:pt x="125" y="359"/>
                  </a:cubicBezTo>
                  <a:cubicBezTo>
                    <a:pt x="125" y="358"/>
                    <a:pt x="125" y="356"/>
                    <a:pt x="124" y="355"/>
                  </a:cubicBezTo>
                  <a:cubicBezTo>
                    <a:pt x="124" y="355"/>
                    <a:pt x="124" y="354"/>
                    <a:pt x="123" y="353"/>
                  </a:cubicBezTo>
                  <a:cubicBezTo>
                    <a:pt x="123" y="353"/>
                    <a:pt x="124" y="352"/>
                    <a:pt x="125" y="350"/>
                  </a:cubicBezTo>
                  <a:cubicBezTo>
                    <a:pt x="126" y="349"/>
                    <a:pt x="126" y="349"/>
                    <a:pt x="126" y="349"/>
                  </a:cubicBezTo>
                  <a:cubicBezTo>
                    <a:pt x="127" y="347"/>
                    <a:pt x="128" y="346"/>
                    <a:pt x="129" y="345"/>
                  </a:cubicBezTo>
                  <a:cubicBezTo>
                    <a:pt x="130" y="346"/>
                    <a:pt x="130" y="347"/>
                    <a:pt x="130" y="347"/>
                  </a:cubicBezTo>
                  <a:cubicBezTo>
                    <a:pt x="130" y="348"/>
                    <a:pt x="131" y="350"/>
                    <a:pt x="131" y="351"/>
                  </a:cubicBezTo>
                  <a:cubicBezTo>
                    <a:pt x="132" y="351"/>
                    <a:pt x="132" y="352"/>
                    <a:pt x="132" y="353"/>
                  </a:cubicBezTo>
                  <a:cubicBezTo>
                    <a:pt x="134" y="355"/>
                    <a:pt x="134" y="356"/>
                    <a:pt x="134" y="357"/>
                  </a:cubicBezTo>
                  <a:cubicBezTo>
                    <a:pt x="134" y="358"/>
                    <a:pt x="133" y="359"/>
                    <a:pt x="133" y="360"/>
                  </a:cubicBezTo>
                  <a:cubicBezTo>
                    <a:pt x="133" y="362"/>
                    <a:pt x="132" y="364"/>
                    <a:pt x="132" y="367"/>
                  </a:cubicBezTo>
                  <a:cubicBezTo>
                    <a:pt x="132" y="367"/>
                    <a:pt x="132" y="368"/>
                    <a:pt x="132" y="369"/>
                  </a:cubicBezTo>
                  <a:close/>
                  <a:moveTo>
                    <a:pt x="62" y="245"/>
                  </a:moveTo>
                  <a:cubicBezTo>
                    <a:pt x="61" y="246"/>
                    <a:pt x="59" y="246"/>
                    <a:pt x="58" y="248"/>
                  </a:cubicBezTo>
                  <a:cubicBezTo>
                    <a:pt x="57" y="248"/>
                    <a:pt x="57" y="249"/>
                    <a:pt x="57" y="249"/>
                  </a:cubicBezTo>
                  <a:cubicBezTo>
                    <a:pt x="57" y="248"/>
                    <a:pt x="58" y="248"/>
                    <a:pt x="58" y="247"/>
                  </a:cubicBezTo>
                  <a:cubicBezTo>
                    <a:pt x="59" y="245"/>
                    <a:pt x="58" y="242"/>
                    <a:pt x="58" y="241"/>
                  </a:cubicBezTo>
                  <a:cubicBezTo>
                    <a:pt x="57" y="240"/>
                    <a:pt x="57" y="239"/>
                    <a:pt x="57" y="239"/>
                  </a:cubicBezTo>
                  <a:cubicBezTo>
                    <a:pt x="58" y="239"/>
                    <a:pt x="58" y="238"/>
                    <a:pt x="58" y="238"/>
                  </a:cubicBezTo>
                  <a:cubicBezTo>
                    <a:pt x="58" y="239"/>
                    <a:pt x="58" y="241"/>
                    <a:pt x="59" y="242"/>
                  </a:cubicBezTo>
                  <a:cubicBezTo>
                    <a:pt x="60" y="244"/>
                    <a:pt x="62" y="244"/>
                    <a:pt x="64" y="244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44"/>
                    <a:pt x="63" y="245"/>
                    <a:pt x="62" y="245"/>
                  </a:cubicBezTo>
                  <a:close/>
                  <a:moveTo>
                    <a:pt x="57" y="249"/>
                  </a:moveTo>
                  <a:cubicBezTo>
                    <a:pt x="55" y="253"/>
                    <a:pt x="57" y="255"/>
                    <a:pt x="58" y="257"/>
                  </a:cubicBezTo>
                  <a:cubicBezTo>
                    <a:pt x="58" y="257"/>
                    <a:pt x="59" y="258"/>
                    <a:pt x="59" y="258"/>
                  </a:cubicBezTo>
                  <a:cubicBezTo>
                    <a:pt x="59" y="258"/>
                    <a:pt x="59" y="259"/>
                    <a:pt x="59" y="260"/>
                  </a:cubicBezTo>
                  <a:cubicBezTo>
                    <a:pt x="59" y="262"/>
                    <a:pt x="58" y="265"/>
                    <a:pt x="60" y="267"/>
                  </a:cubicBezTo>
                  <a:cubicBezTo>
                    <a:pt x="62" y="269"/>
                    <a:pt x="65" y="269"/>
                    <a:pt x="66" y="269"/>
                  </a:cubicBezTo>
                  <a:cubicBezTo>
                    <a:pt x="66" y="269"/>
                    <a:pt x="67" y="269"/>
                    <a:pt x="67" y="269"/>
                  </a:cubicBezTo>
                  <a:cubicBezTo>
                    <a:pt x="66" y="269"/>
                    <a:pt x="65" y="270"/>
                    <a:pt x="64" y="270"/>
                  </a:cubicBezTo>
                  <a:cubicBezTo>
                    <a:pt x="63" y="270"/>
                    <a:pt x="63" y="270"/>
                    <a:pt x="62" y="269"/>
                  </a:cubicBezTo>
                  <a:cubicBezTo>
                    <a:pt x="59" y="268"/>
                    <a:pt x="55" y="265"/>
                    <a:pt x="52" y="262"/>
                  </a:cubicBezTo>
                  <a:cubicBezTo>
                    <a:pt x="52" y="262"/>
                    <a:pt x="51" y="261"/>
                    <a:pt x="50" y="261"/>
                  </a:cubicBezTo>
                  <a:cubicBezTo>
                    <a:pt x="48" y="259"/>
                    <a:pt x="46" y="257"/>
                    <a:pt x="44" y="254"/>
                  </a:cubicBezTo>
                  <a:cubicBezTo>
                    <a:pt x="46" y="255"/>
                    <a:pt x="47" y="255"/>
                    <a:pt x="48" y="255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52" y="254"/>
                    <a:pt x="55" y="252"/>
                    <a:pt x="57" y="249"/>
                  </a:cubicBezTo>
                  <a:close/>
                  <a:moveTo>
                    <a:pt x="98" y="306"/>
                  </a:moveTo>
                  <a:cubicBezTo>
                    <a:pt x="97" y="304"/>
                    <a:pt x="96" y="303"/>
                    <a:pt x="95" y="301"/>
                  </a:cubicBezTo>
                  <a:cubicBezTo>
                    <a:pt x="93" y="297"/>
                    <a:pt x="91" y="293"/>
                    <a:pt x="88" y="289"/>
                  </a:cubicBezTo>
                  <a:cubicBezTo>
                    <a:pt x="86" y="286"/>
                    <a:pt x="86" y="284"/>
                    <a:pt x="86" y="284"/>
                  </a:cubicBezTo>
                  <a:cubicBezTo>
                    <a:pt x="86" y="284"/>
                    <a:pt x="87" y="283"/>
                    <a:pt x="87" y="283"/>
                  </a:cubicBezTo>
                  <a:cubicBezTo>
                    <a:pt x="88" y="283"/>
                    <a:pt x="88" y="284"/>
                    <a:pt x="89" y="284"/>
                  </a:cubicBezTo>
                  <a:cubicBezTo>
                    <a:pt x="89" y="284"/>
                    <a:pt x="90" y="284"/>
                    <a:pt x="90" y="284"/>
                  </a:cubicBezTo>
                  <a:cubicBezTo>
                    <a:pt x="91" y="284"/>
                    <a:pt x="93" y="284"/>
                    <a:pt x="94" y="282"/>
                  </a:cubicBezTo>
                  <a:cubicBezTo>
                    <a:pt x="96" y="280"/>
                    <a:pt x="96" y="278"/>
                    <a:pt x="96" y="277"/>
                  </a:cubicBezTo>
                  <a:cubicBezTo>
                    <a:pt x="96" y="274"/>
                    <a:pt x="96" y="274"/>
                    <a:pt x="96" y="274"/>
                  </a:cubicBezTo>
                  <a:cubicBezTo>
                    <a:pt x="93" y="274"/>
                    <a:pt x="93" y="274"/>
                    <a:pt x="93" y="274"/>
                  </a:cubicBezTo>
                  <a:cubicBezTo>
                    <a:pt x="92" y="274"/>
                    <a:pt x="91" y="274"/>
                    <a:pt x="90" y="274"/>
                  </a:cubicBezTo>
                  <a:cubicBezTo>
                    <a:pt x="88" y="274"/>
                    <a:pt x="86" y="274"/>
                    <a:pt x="85" y="273"/>
                  </a:cubicBezTo>
                  <a:cubicBezTo>
                    <a:pt x="84" y="273"/>
                    <a:pt x="83" y="272"/>
                    <a:pt x="82" y="271"/>
                  </a:cubicBezTo>
                  <a:cubicBezTo>
                    <a:pt x="81" y="271"/>
                    <a:pt x="81" y="270"/>
                    <a:pt x="80" y="269"/>
                  </a:cubicBezTo>
                  <a:cubicBezTo>
                    <a:pt x="81" y="269"/>
                    <a:pt x="82" y="268"/>
                    <a:pt x="82" y="267"/>
                  </a:cubicBezTo>
                  <a:cubicBezTo>
                    <a:pt x="85" y="264"/>
                    <a:pt x="86" y="260"/>
                    <a:pt x="88" y="256"/>
                  </a:cubicBezTo>
                  <a:cubicBezTo>
                    <a:pt x="88" y="254"/>
                    <a:pt x="88" y="254"/>
                    <a:pt x="88" y="254"/>
                  </a:cubicBezTo>
                  <a:cubicBezTo>
                    <a:pt x="90" y="251"/>
                    <a:pt x="91" y="249"/>
                    <a:pt x="93" y="249"/>
                  </a:cubicBezTo>
                  <a:cubicBezTo>
                    <a:pt x="93" y="249"/>
                    <a:pt x="93" y="249"/>
                    <a:pt x="94" y="249"/>
                  </a:cubicBezTo>
                  <a:cubicBezTo>
                    <a:pt x="99" y="249"/>
                    <a:pt x="107" y="255"/>
                    <a:pt x="109" y="259"/>
                  </a:cubicBezTo>
                  <a:cubicBezTo>
                    <a:pt x="115" y="273"/>
                    <a:pt x="118" y="290"/>
                    <a:pt x="119" y="305"/>
                  </a:cubicBezTo>
                  <a:cubicBezTo>
                    <a:pt x="120" y="309"/>
                    <a:pt x="120" y="309"/>
                    <a:pt x="120" y="309"/>
                  </a:cubicBezTo>
                  <a:cubicBezTo>
                    <a:pt x="121" y="314"/>
                    <a:pt x="122" y="318"/>
                    <a:pt x="123" y="321"/>
                  </a:cubicBezTo>
                  <a:cubicBezTo>
                    <a:pt x="123" y="322"/>
                    <a:pt x="123" y="323"/>
                    <a:pt x="124" y="325"/>
                  </a:cubicBezTo>
                  <a:cubicBezTo>
                    <a:pt x="124" y="326"/>
                    <a:pt x="125" y="330"/>
                    <a:pt x="125" y="331"/>
                  </a:cubicBezTo>
                  <a:cubicBezTo>
                    <a:pt x="125" y="331"/>
                    <a:pt x="124" y="331"/>
                    <a:pt x="124" y="332"/>
                  </a:cubicBezTo>
                  <a:cubicBezTo>
                    <a:pt x="123" y="332"/>
                    <a:pt x="122" y="332"/>
                    <a:pt x="121" y="333"/>
                  </a:cubicBezTo>
                  <a:cubicBezTo>
                    <a:pt x="121" y="330"/>
                    <a:pt x="120" y="324"/>
                    <a:pt x="119" y="321"/>
                  </a:cubicBezTo>
                  <a:cubicBezTo>
                    <a:pt x="117" y="317"/>
                    <a:pt x="114" y="315"/>
                    <a:pt x="110" y="314"/>
                  </a:cubicBezTo>
                  <a:cubicBezTo>
                    <a:pt x="109" y="314"/>
                    <a:pt x="108" y="314"/>
                    <a:pt x="108" y="314"/>
                  </a:cubicBezTo>
                  <a:cubicBezTo>
                    <a:pt x="103" y="314"/>
                    <a:pt x="102" y="317"/>
                    <a:pt x="102" y="319"/>
                  </a:cubicBezTo>
                  <a:cubicBezTo>
                    <a:pt x="101" y="316"/>
                    <a:pt x="100" y="313"/>
                    <a:pt x="100" y="311"/>
                  </a:cubicBezTo>
                  <a:cubicBezTo>
                    <a:pt x="99" y="308"/>
                    <a:pt x="98" y="307"/>
                    <a:pt x="98" y="3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5BFC76C3-7931-9D43-991B-084F5FABF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7589" y="8350420"/>
              <a:ext cx="266727" cy="313584"/>
            </a:xfrm>
            <a:custGeom>
              <a:avLst/>
              <a:gdLst>
                <a:gd name="T0" fmla="*/ 47 w 49"/>
                <a:gd name="T1" fmla="*/ 27 h 63"/>
                <a:gd name="T2" fmla="*/ 42 w 49"/>
                <a:gd name="T3" fmla="*/ 24 h 63"/>
                <a:gd name="T4" fmla="*/ 41 w 49"/>
                <a:gd name="T5" fmla="*/ 24 h 63"/>
                <a:gd name="T6" fmla="*/ 40 w 49"/>
                <a:gd name="T7" fmla="*/ 23 h 63"/>
                <a:gd name="T8" fmla="*/ 37 w 49"/>
                <a:gd name="T9" fmla="*/ 22 h 63"/>
                <a:gd name="T10" fmla="*/ 34 w 49"/>
                <a:gd name="T11" fmla="*/ 21 h 63"/>
                <a:gd name="T12" fmla="*/ 26 w 49"/>
                <a:gd name="T13" fmla="*/ 23 h 63"/>
                <a:gd name="T14" fmla="*/ 26 w 49"/>
                <a:gd name="T15" fmla="*/ 19 h 63"/>
                <a:gd name="T16" fmla="*/ 25 w 49"/>
                <a:gd name="T17" fmla="*/ 15 h 63"/>
                <a:gd name="T18" fmla="*/ 23 w 49"/>
                <a:gd name="T19" fmla="*/ 8 h 63"/>
                <a:gd name="T20" fmla="*/ 18 w 49"/>
                <a:gd name="T21" fmla="*/ 6 h 63"/>
                <a:gd name="T22" fmla="*/ 18 w 49"/>
                <a:gd name="T23" fmla="*/ 5 h 63"/>
                <a:gd name="T24" fmla="*/ 18 w 49"/>
                <a:gd name="T25" fmla="*/ 6 h 63"/>
                <a:gd name="T26" fmla="*/ 18 w 49"/>
                <a:gd name="T27" fmla="*/ 5 h 63"/>
                <a:gd name="T28" fmla="*/ 17 w 49"/>
                <a:gd name="T29" fmla="*/ 4 h 63"/>
                <a:gd name="T30" fmla="*/ 12 w 49"/>
                <a:gd name="T31" fmla="*/ 0 h 63"/>
                <a:gd name="T32" fmla="*/ 8 w 49"/>
                <a:gd name="T33" fmla="*/ 2 h 63"/>
                <a:gd name="T34" fmla="*/ 5 w 49"/>
                <a:gd name="T35" fmla="*/ 12 h 63"/>
                <a:gd name="T36" fmla="*/ 5 w 49"/>
                <a:gd name="T37" fmla="*/ 15 h 63"/>
                <a:gd name="T38" fmla="*/ 3 w 49"/>
                <a:gd name="T39" fmla="*/ 30 h 63"/>
                <a:gd name="T40" fmla="*/ 2 w 49"/>
                <a:gd name="T41" fmla="*/ 44 h 63"/>
                <a:gd name="T42" fmla="*/ 7 w 49"/>
                <a:gd name="T43" fmla="*/ 60 h 63"/>
                <a:gd name="T44" fmla="*/ 14 w 49"/>
                <a:gd name="T45" fmla="*/ 63 h 63"/>
                <a:gd name="T46" fmla="*/ 20 w 49"/>
                <a:gd name="T47" fmla="*/ 61 h 63"/>
                <a:gd name="T48" fmla="*/ 23 w 49"/>
                <a:gd name="T49" fmla="*/ 55 h 63"/>
                <a:gd name="T50" fmla="*/ 24 w 49"/>
                <a:gd name="T51" fmla="*/ 54 h 63"/>
                <a:gd name="T52" fmla="*/ 27 w 49"/>
                <a:gd name="T53" fmla="*/ 61 h 63"/>
                <a:gd name="T54" fmla="*/ 30 w 49"/>
                <a:gd name="T55" fmla="*/ 62 h 63"/>
                <a:gd name="T56" fmla="*/ 30 w 49"/>
                <a:gd name="T57" fmla="*/ 62 h 63"/>
                <a:gd name="T58" fmla="*/ 41 w 49"/>
                <a:gd name="T59" fmla="*/ 53 h 63"/>
                <a:gd name="T60" fmla="*/ 41 w 49"/>
                <a:gd name="T61" fmla="*/ 53 h 63"/>
                <a:gd name="T62" fmla="*/ 47 w 49"/>
                <a:gd name="T63" fmla="*/ 39 h 63"/>
                <a:gd name="T64" fmla="*/ 48 w 49"/>
                <a:gd name="T65" fmla="*/ 37 h 63"/>
                <a:gd name="T66" fmla="*/ 47 w 49"/>
                <a:gd name="T67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63">
                  <a:moveTo>
                    <a:pt x="47" y="27"/>
                  </a:moveTo>
                  <a:cubicBezTo>
                    <a:pt x="46" y="25"/>
                    <a:pt x="44" y="24"/>
                    <a:pt x="42" y="24"/>
                  </a:cubicBezTo>
                  <a:cubicBezTo>
                    <a:pt x="42" y="24"/>
                    <a:pt x="41" y="24"/>
                    <a:pt x="41" y="24"/>
                  </a:cubicBezTo>
                  <a:cubicBezTo>
                    <a:pt x="41" y="24"/>
                    <a:pt x="40" y="23"/>
                    <a:pt x="40" y="23"/>
                  </a:cubicBezTo>
                  <a:cubicBezTo>
                    <a:pt x="39" y="23"/>
                    <a:pt x="38" y="22"/>
                    <a:pt x="37" y="22"/>
                  </a:cubicBezTo>
                  <a:cubicBezTo>
                    <a:pt x="36" y="22"/>
                    <a:pt x="35" y="21"/>
                    <a:pt x="34" y="21"/>
                  </a:cubicBezTo>
                  <a:cubicBezTo>
                    <a:pt x="31" y="21"/>
                    <a:pt x="28" y="22"/>
                    <a:pt x="26" y="23"/>
                  </a:cubicBezTo>
                  <a:cubicBezTo>
                    <a:pt x="26" y="22"/>
                    <a:pt x="26" y="20"/>
                    <a:pt x="26" y="19"/>
                  </a:cubicBezTo>
                  <a:cubicBezTo>
                    <a:pt x="25" y="17"/>
                    <a:pt x="25" y="16"/>
                    <a:pt x="25" y="15"/>
                  </a:cubicBezTo>
                  <a:cubicBezTo>
                    <a:pt x="25" y="13"/>
                    <a:pt x="24" y="10"/>
                    <a:pt x="23" y="8"/>
                  </a:cubicBezTo>
                  <a:cubicBezTo>
                    <a:pt x="21" y="6"/>
                    <a:pt x="19" y="6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5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6" y="2"/>
                    <a:pt x="15" y="0"/>
                    <a:pt x="12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4" y="4"/>
                    <a:pt x="5" y="9"/>
                    <a:pt x="5" y="12"/>
                  </a:cubicBezTo>
                  <a:cubicBezTo>
                    <a:pt x="5" y="13"/>
                    <a:pt x="5" y="14"/>
                    <a:pt x="5" y="15"/>
                  </a:cubicBezTo>
                  <a:cubicBezTo>
                    <a:pt x="3" y="20"/>
                    <a:pt x="3" y="25"/>
                    <a:pt x="3" y="30"/>
                  </a:cubicBezTo>
                  <a:cubicBezTo>
                    <a:pt x="4" y="35"/>
                    <a:pt x="3" y="39"/>
                    <a:pt x="2" y="44"/>
                  </a:cubicBezTo>
                  <a:cubicBezTo>
                    <a:pt x="0" y="51"/>
                    <a:pt x="2" y="57"/>
                    <a:pt x="7" y="60"/>
                  </a:cubicBezTo>
                  <a:cubicBezTo>
                    <a:pt x="9" y="62"/>
                    <a:pt x="12" y="63"/>
                    <a:pt x="14" y="63"/>
                  </a:cubicBezTo>
                  <a:cubicBezTo>
                    <a:pt x="16" y="63"/>
                    <a:pt x="18" y="62"/>
                    <a:pt x="20" y="61"/>
                  </a:cubicBezTo>
                  <a:cubicBezTo>
                    <a:pt x="22" y="59"/>
                    <a:pt x="23" y="57"/>
                    <a:pt x="23" y="55"/>
                  </a:cubicBezTo>
                  <a:cubicBezTo>
                    <a:pt x="23" y="55"/>
                    <a:pt x="23" y="55"/>
                    <a:pt x="24" y="54"/>
                  </a:cubicBezTo>
                  <a:cubicBezTo>
                    <a:pt x="23" y="57"/>
                    <a:pt x="24" y="59"/>
                    <a:pt x="27" y="61"/>
                  </a:cubicBezTo>
                  <a:cubicBezTo>
                    <a:pt x="28" y="61"/>
                    <a:pt x="29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4" y="62"/>
                    <a:pt x="38" y="57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4" y="49"/>
                    <a:pt x="47" y="45"/>
                    <a:pt x="47" y="39"/>
                  </a:cubicBezTo>
                  <a:cubicBezTo>
                    <a:pt x="47" y="39"/>
                    <a:pt x="47" y="38"/>
                    <a:pt x="48" y="37"/>
                  </a:cubicBezTo>
                  <a:cubicBezTo>
                    <a:pt x="48" y="34"/>
                    <a:pt x="49" y="30"/>
                    <a:pt x="47" y="27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BACD09FB-00D5-CD4C-A5D8-92B5662BB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7425" y="8003238"/>
              <a:ext cx="451385" cy="130660"/>
            </a:xfrm>
            <a:custGeom>
              <a:avLst/>
              <a:gdLst>
                <a:gd name="T0" fmla="*/ 82 w 83"/>
                <a:gd name="T1" fmla="*/ 10 h 26"/>
                <a:gd name="T2" fmla="*/ 71 w 83"/>
                <a:gd name="T3" fmla="*/ 3 h 26"/>
                <a:gd name="T4" fmla="*/ 66 w 83"/>
                <a:gd name="T5" fmla="*/ 3 h 26"/>
                <a:gd name="T6" fmla="*/ 61 w 83"/>
                <a:gd name="T7" fmla="*/ 4 h 26"/>
                <a:gd name="T8" fmla="*/ 59 w 83"/>
                <a:gd name="T9" fmla="*/ 3 h 26"/>
                <a:gd name="T10" fmla="*/ 52 w 83"/>
                <a:gd name="T11" fmla="*/ 2 h 26"/>
                <a:gd name="T12" fmla="*/ 39 w 83"/>
                <a:gd name="T13" fmla="*/ 0 h 26"/>
                <a:gd name="T14" fmla="*/ 33 w 83"/>
                <a:gd name="T15" fmla="*/ 1 h 26"/>
                <a:gd name="T16" fmla="*/ 30 w 83"/>
                <a:gd name="T17" fmla="*/ 1 h 26"/>
                <a:gd name="T18" fmla="*/ 15 w 83"/>
                <a:gd name="T19" fmla="*/ 4 h 26"/>
                <a:gd name="T20" fmla="*/ 1 w 83"/>
                <a:gd name="T21" fmla="*/ 11 h 26"/>
                <a:gd name="T22" fmla="*/ 2 w 83"/>
                <a:gd name="T23" fmla="*/ 16 h 26"/>
                <a:gd name="T24" fmla="*/ 11 w 83"/>
                <a:gd name="T25" fmla="*/ 19 h 26"/>
                <a:gd name="T26" fmla="*/ 13 w 83"/>
                <a:gd name="T27" fmla="*/ 19 h 26"/>
                <a:gd name="T28" fmla="*/ 16 w 83"/>
                <a:gd name="T29" fmla="*/ 19 h 26"/>
                <a:gd name="T30" fmla="*/ 23 w 83"/>
                <a:gd name="T31" fmla="*/ 20 h 26"/>
                <a:gd name="T32" fmla="*/ 24 w 83"/>
                <a:gd name="T33" fmla="*/ 22 h 26"/>
                <a:gd name="T34" fmla="*/ 28 w 83"/>
                <a:gd name="T35" fmla="*/ 24 h 26"/>
                <a:gd name="T36" fmla="*/ 35 w 83"/>
                <a:gd name="T37" fmla="*/ 25 h 26"/>
                <a:gd name="T38" fmla="*/ 37 w 83"/>
                <a:gd name="T39" fmla="*/ 25 h 26"/>
                <a:gd name="T40" fmla="*/ 40 w 83"/>
                <a:gd name="T41" fmla="*/ 25 h 26"/>
                <a:gd name="T42" fmla="*/ 42 w 83"/>
                <a:gd name="T43" fmla="*/ 26 h 26"/>
                <a:gd name="T44" fmla="*/ 46 w 83"/>
                <a:gd name="T45" fmla="*/ 26 h 26"/>
                <a:gd name="T46" fmla="*/ 48 w 83"/>
                <a:gd name="T47" fmla="*/ 26 h 26"/>
                <a:gd name="T48" fmla="*/ 55 w 83"/>
                <a:gd name="T49" fmla="*/ 25 h 26"/>
                <a:gd name="T50" fmla="*/ 64 w 83"/>
                <a:gd name="T51" fmla="*/ 24 h 26"/>
                <a:gd name="T52" fmla="*/ 76 w 83"/>
                <a:gd name="T53" fmla="*/ 20 h 26"/>
                <a:gd name="T54" fmla="*/ 77 w 83"/>
                <a:gd name="T55" fmla="*/ 19 h 26"/>
                <a:gd name="T56" fmla="*/ 82 w 83"/>
                <a:gd name="T5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26">
                  <a:moveTo>
                    <a:pt x="82" y="10"/>
                  </a:moveTo>
                  <a:cubicBezTo>
                    <a:pt x="81" y="5"/>
                    <a:pt x="74" y="3"/>
                    <a:pt x="71" y="3"/>
                  </a:cubicBezTo>
                  <a:cubicBezTo>
                    <a:pt x="69" y="3"/>
                    <a:pt x="67" y="3"/>
                    <a:pt x="66" y="3"/>
                  </a:cubicBezTo>
                  <a:cubicBezTo>
                    <a:pt x="64" y="4"/>
                    <a:pt x="63" y="4"/>
                    <a:pt x="61" y="4"/>
                  </a:cubicBezTo>
                  <a:cubicBezTo>
                    <a:pt x="60" y="4"/>
                    <a:pt x="59" y="4"/>
                    <a:pt x="59" y="3"/>
                  </a:cubicBezTo>
                  <a:cubicBezTo>
                    <a:pt x="56" y="3"/>
                    <a:pt x="54" y="3"/>
                    <a:pt x="52" y="2"/>
                  </a:cubicBezTo>
                  <a:cubicBezTo>
                    <a:pt x="48" y="1"/>
                    <a:pt x="43" y="0"/>
                    <a:pt x="39" y="0"/>
                  </a:cubicBezTo>
                  <a:cubicBezTo>
                    <a:pt x="37" y="0"/>
                    <a:pt x="35" y="0"/>
                    <a:pt x="33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5" y="3"/>
                    <a:pt x="20" y="4"/>
                    <a:pt x="15" y="4"/>
                  </a:cubicBezTo>
                  <a:cubicBezTo>
                    <a:pt x="11" y="5"/>
                    <a:pt x="3" y="5"/>
                    <a:pt x="1" y="11"/>
                  </a:cubicBezTo>
                  <a:cubicBezTo>
                    <a:pt x="0" y="13"/>
                    <a:pt x="1" y="15"/>
                    <a:pt x="2" y="16"/>
                  </a:cubicBezTo>
                  <a:cubicBezTo>
                    <a:pt x="4" y="19"/>
                    <a:pt x="8" y="19"/>
                    <a:pt x="11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9"/>
                    <a:pt x="16" y="19"/>
                  </a:cubicBezTo>
                  <a:cubicBezTo>
                    <a:pt x="18" y="19"/>
                    <a:pt x="21" y="19"/>
                    <a:pt x="23" y="20"/>
                  </a:cubicBezTo>
                  <a:cubicBezTo>
                    <a:pt x="23" y="20"/>
                    <a:pt x="23" y="21"/>
                    <a:pt x="24" y="22"/>
                  </a:cubicBezTo>
                  <a:cubicBezTo>
                    <a:pt x="25" y="23"/>
                    <a:pt x="27" y="24"/>
                    <a:pt x="28" y="24"/>
                  </a:cubicBezTo>
                  <a:cubicBezTo>
                    <a:pt x="30" y="25"/>
                    <a:pt x="33" y="25"/>
                    <a:pt x="35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9" y="25"/>
                    <a:pt x="40" y="25"/>
                  </a:cubicBezTo>
                  <a:cubicBezTo>
                    <a:pt x="40" y="25"/>
                    <a:pt x="41" y="26"/>
                    <a:pt x="42" y="26"/>
                  </a:cubicBezTo>
                  <a:cubicBezTo>
                    <a:pt x="43" y="26"/>
                    <a:pt x="45" y="26"/>
                    <a:pt x="46" y="26"/>
                  </a:cubicBezTo>
                  <a:cubicBezTo>
                    <a:pt x="47" y="26"/>
                    <a:pt x="47" y="26"/>
                    <a:pt x="48" y="26"/>
                  </a:cubicBezTo>
                  <a:cubicBezTo>
                    <a:pt x="50" y="26"/>
                    <a:pt x="53" y="26"/>
                    <a:pt x="55" y="25"/>
                  </a:cubicBezTo>
                  <a:cubicBezTo>
                    <a:pt x="58" y="25"/>
                    <a:pt x="61" y="24"/>
                    <a:pt x="64" y="24"/>
                  </a:cubicBezTo>
                  <a:cubicBezTo>
                    <a:pt x="68" y="24"/>
                    <a:pt x="72" y="23"/>
                    <a:pt x="76" y="20"/>
                  </a:cubicBezTo>
                  <a:cubicBezTo>
                    <a:pt x="76" y="19"/>
                    <a:pt x="77" y="19"/>
                    <a:pt x="77" y="19"/>
                  </a:cubicBezTo>
                  <a:cubicBezTo>
                    <a:pt x="79" y="17"/>
                    <a:pt x="83" y="14"/>
                    <a:pt x="82" y="1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84E69F81-5DD0-384C-B951-3F0B4C8013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82495" y="3868786"/>
              <a:ext cx="2496979" cy="2756924"/>
            </a:xfrm>
            <a:custGeom>
              <a:avLst/>
              <a:gdLst>
                <a:gd name="T0" fmla="*/ 230 w 458"/>
                <a:gd name="T1" fmla="*/ 169 h 556"/>
                <a:gd name="T2" fmla="*/ 248 w 458"/>
                <a:gd name="T3" fmla="*/ 90 h 556"/>
                <a:gd name="T4" fmla="*/ 223 w 458"/>
                <a:gd name="T5" fmla="*/ 97 h 556"/>
                <a:gd name="T6" fmla="*/ 230 w 458"/>
                <a:gd name="T7" fmla="*/ 67 h 556"/>
                <a:gd name="T8" fmla="*/ 212 w 458"/>
                <a:gd name="T9" fmla="*/ 74 h 556"/>
                <a:gd name="T10" fmla="*/ 200 w 458"/>
                <a:gd name="T11" fmla="*/ 71 h 556"/>
                <a:gd name="T12" fmla="*/ 202 w 458"/>
                <a:gd name="T13" fmla="*/ 59 h 556"/>
                <a:gd name="T14" fmla="*/ 203 w 458"/>
                <a:gd name="T15" fmla="*/ 29 h 556"/>
                <a:gd name="T16" fmla="*/ 183 w 458"/>
                <a:gd name="T17" fmla="*/ 42 h 556"/>
                <a:gd name="T18" fmla="*/ 173 w 458"/>
                <a:gd name="T19" fmla="*/ 44 h 556"/>
                <a:gd name="T20" fmla="*/ 176 w 458"/>
                <a:gd name="T21" fmla="*/ 30 h 556"/>
                <a:gd name="T22" fmla="*/ 167 w 458"/>
                <a:gd name="T23" fmla="*/ 23 h 556"/>
                <a:gd name="T24" fmla="*/ 147 w 458"/>
                <a:gd name="T25" fmla="*/ 21 h 556"/>
                <a:gd name="T26" fmla="*/ 124 w 458"/>
                <a:gd name="T27" fmla="*/ 20 h 556"/>
                <a:gd name="T28" fmla="*/ 107 w 458"/>
                <a:gd name="T29" fmla="*/ 5 h 556"/>
                <a:gd name="T30" fmla="*/ 93 w 458"/>
                <a:gd name="T31" fmla="*/ 5 h 556"/>
                <a:gd name="T32" fmla="*/ 80 w 458"/>
                <a:gd name="T33" fmla="*/ 7 h 556"/>
                <a:gd name="T34" fmla="*/ 69 w 458"/>
                <a:gd name="T35" fmla="*/ 13 h 556"/>
                <a:gd name="T36" fmla="*/ 42 w 458"/>
                <a:gd name="T37" fmla="*/ 49 h 556"/>
                <a:gd name="T38" fmla="*/ 51 w 458"/>
                <a:gd name="T39" fmla="*/ 86 h 556"/>
                <a:gd name="T40" fmla="*/ 25 w 458"/>
                <a:gd name="T41" fmla="*/ 155 h 556"/>
                <a:gd name="T42" fmla="*/ 22 w 458"/>
                <a:gd name="T43" fmla="*/ 203 h 556"/>
                <a:gd name="T44" fmla="*/ 14 w 458"/>
                <a:gd name="T45" fmla="*/ 243 h 556"/>
                <a:gd name="T46" fmla="*/ 3 w 458"/>
                <a:gd name="T47" fmla="*/ 288 h 556"/>
                <a:gd name="T48" fmla="*/ 13 w 458"/>
                <a:gd name="T49" fmla="*/ 341 h 556"/>
                <a:gd name="T50" fmla="*/ 30 w 458"/>
                <a:gd name="T51" fmla="*/ 367 h 556"/>
                <a:gd name="T52" fmla="*/ 40 w 458"/>
                <a:gd name="T53" fmla="*/ 382 h 556"/>
                <a:gd name="T54" fmla="*/ 39 w 458"/>
                <a:gd name="T55" fmla="*/ 407 h 556"/>
                <a:gd name="T56" fmla="*/ 457 w 458"/>
                <a:gd name="T57" fmla="*/ 403 h 556"/>
                <a:gd name="T58" fmla="*/ 111 w 458"/>
                <a:gd name="T59" fmla="*/ 37 h 556"/>
                <a:gd name="T60" fmla="*/ 232 w 458"/>
                <a:gd name="T61" fmla="*/ 212 h 556"/>
                <a:gd name="T62" fmla="*/ 208 w 458"/>
                <a:gd name="T63" fmla="*/ 222 h 556"/>
                <a:gd name="T64" fmla="*/ 226 w 458"/>
                <a:gd name="T65" fmla="*/ 238 h 556"/>
                <a:gd name="T66" fmla="*/ 243 w 458"/>
                <a:gd name="T67" fmla="*/ 243 h 556"/>
                <a:gd name="T68" fmla="*/ 226 w 458"/>
                <a:gd name="T69" fmla="*/ 258 h 556"/>
                <a:gd name="T70" fmla="*/ 200 w 458"/>
                <a:gd name="T71" fmla="*/ 259 h 556"/>
                <a:gd name="T72" fmla="*/ 185 w 458"/>
                <a:gd name="T73" fmla="*/ 265 h 556"/>
                <a:gd name="T74" fmla="*/ 179 w 458"/>
                <a:gd name="T75" fmla="*/ 245 h 556"/>
                <a:gd name="T76" fmla="*/ 152 w 458"/>
                <a:gd name="T77" fmla="*/ 246 h 556"/>
                <a:gd name="T78" fmla="*/ 169 w 458"/>
                <a:gd name="T79" fmla="*/ 236 h 556"/>
                <a:gd name="T80" fmla="*/ 194 w 458"/>
                <a:gd name="T81" fmla="*/ 233 h 556"/>
                <a:gd name="T82" fmla="*/ 171 w 458"/>
                <a:gd name="T83" fmla="*/ 207 h 556"/>
                <a:gd name="T84" fmla="*/ 157 w 458"/>
                <a:gd name="T85" fmla="*/ 199 h 556"/>
                <a:gd name="T86" fmla="*/ 169 w 458"/>
                <a:gd name="T87" fmla="*/ 199 h 556"/>
                <a:gd name="T88" fmla="*/ 202 w 458"/>
                <a:gd name="T89" fmla="*/ 208 h 556"/>
                <a:gd name="T90" fmla="*/ 144 w 458"/>
                <a:gd name="T91" fmla="*/ 195 h 556"/>
                <a:gd name="T92" fmla="*/ 151 w 458"/>
                <a:gd name="T93" fmla="*/ 197 h 556"/>
                <a:gd name="T94" fmla="*/ 146 w 458"/>
                <a:gd name="T95" fmla="*/ 42 h 556"/>
                <a:gd name="T96" fmla="*/ 144 w 458"/>
                <a:gd name="T97" fmla="*/ 36 h 556"/>
                <a:gd name="T98" fmla="*/ 310 w 458"/>
                <a:gd name="T99" fmla="*/ 417 h 556"/>
                <a:gd name="T100" fmla="*/ 291 w 458"/>
                <a:gd name="T101" fmla="*/ 423 h 556"/>
                <a:gd name="T102" fmla="*/ 240 w 458"/>
                <a:gd name="T103" fmla="*/ 442 h 556"/>
                <a:gd name="T104" fmla="*/ 223 w 458"/>
                <a:gd name="T105" fmla="*/ 452 h 556"/>
                <a:gd name="T106" fmla="*/ 196 w 458"/>
                <a:gd name="T107" fmla="*/ 448 h 556"/>
                <a:gd name="T108" fmla="*/ 192 w 458"/>
                <a:gd name="T109" fmla="*/ 435 h 556"/>
                <a:gd name="T110" fmla="*/ 221 w 458"/>
                <a:gd name="T111" fmla="*/ 425 h 556"/>
                <a:gd name="T112" fmla="*/ 218 w 458"/>
                <a:gd name="T113" fmla="*/ 383 h 556"/>
                <a:gd name="T114" fmla="*/ 260 w 458"/>
                <a:gd name="T115" fmla="*/ 431 h 556"/>
                <a:gd name="T116" fmla="*/ 283 w 458"/>
                <a:gd name="T117" fmla="*/ 421 h 556"/>
                <a:gd name="T118" fmla="*/ 313 w 458"/>
                <a:gd name="T119" fmla="*/ 412 h 556"/>
                <a:gd name="T120" fmla="*/ 311 w 458"/>
                <a:gd name="T121" fmla="*/ 41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8" h="556">
                  <a:moveTo>
                    <a:pt x="345" y="346"/>
                  </a:moveTo>
                  <a:cubicBezTo>
                    <a:pt x="332" y="315"/>
                    <a:pt x="332" y="315"/>
                    <a:pt x="332" y="315"/>
                  </a:cubicBezTo>
                  <a:cubicBezTo>
                    <a:pt x="331" y="315"/>
                    <a:pt x="331" y="315"/>
                    <a:pt x="331" y="315"/>
                  </a:cubicBezTo>
                  <a:cubicBezTo>
                    <a:pt x="324" y="314"/>
                    <a:pt x="303" y="310"/>
                    <a:pt x="293" y="284"/>
                  </a:cubicBezTo>
                  <a:cubicBezTo>
                    <a:pt x="293" y="284"/>
                    <a:pt x="293" y="284"/>
                    <a:pt x="293" y="284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2" y="105"/>
                    <a:pt x="262" y="105"/>
                    <a:pt x="262" y="105"/>
                  </a:cubicBezTo>
                  <a:cubicBezTo>
                    <a:pt x="262" y="104"/>
                    <a:pt x="261" y="103"/>
                    <a:pt x="261" y="101"/>
                  </a:cubicBezTo>
                  <a:cubicBezTo>
                    <a:pt x="259" y="97"/>
                    <a:pt x="256" y="95"/>
                    <a:pt x="253" y="93"/>
                  </a:cubicBezTo>
                  <a:cubicBezTo>
                    <a:pt x="251" y="92"/>
                    <a:pt x="250" y="91"/>
                    <a:pt x="248" y="90"/>
                  </a:cubicBezTo>
                  <a:cubicBezTo>
                    <a:pt x="247" y="88"/>
                    <a:pt x="244" y="86"/>
                    <a:pt x="241" y="86"/>
                  </a:cubicBezTo>
                  <a:cubicBezTo>
                    <a:pt x="238" y="86"/>
                    <a:pt x="236" y="89"/>
                    <a:pt x="234" y="90"/>
                  </a:cubicBezTo>
                  <a:cubicBezTo>
                    <a:pt x="234" y="90"/>
                    <a:pt x="234" y="91"/>
                    <a:pt x="233" y="91"/>
                  </a:cubicBezTo>
                  <a:cubicBezTo>
                    <a:pt x="233" y="92"/>
                    <a:pt x="232" y="92"/>
                    <a:pt x="231" y="93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28" y="95"/>
                    <a:pt x="225" y="97"/>
                    <a:pt x="223" y="97"/>
                  </a:cubicBezTo>
                  <a:cubicBezTo>
                    <a:pt x="223" y="95"/>
                    <a:pt x="224" y="90"/>
                    <a:pt x="224" y="88"/>
                  </a:cubicBezTo>
                  <a:cubicBezTo>
                    <a:pt x="225" y="86"/>
                    <a:pt x="225" y="85"/>
                    <a:pt x="225" y="84"/>
                  </a:cubicBezTo>
                  <a:cubicBezTo>
                    <a:pt x="225" y="82"/>
                    <a:pt x="226" y="80"/>
                    <a:pt x="227" y="78"/>
                  </a:cubicBezTo>
                  <a:cubicBezTo>
                    <a:pt x="227" y="77"/>
                    <a:pt x="227" y="77"/>
                    <a:pt x="227" y="76"/>
                  </a:cubicBezTo>
                  <a:cubicBezTo>
                    <a:pt x="227" y="76"/>
                    <a:pt x="228" y="75"/>
                    <a:pt x="228" y="75"/>
                  </a:cubicBezTo>
                  <a:cubicBezTo>
                    <a:pt x="230" y="73"/>
                    <a:pt x="232" y="70"/>
                    <a:pt x="230" y="67"/>
                  </a:cubicBezTo>
                  <a:cubicBezTo>
                    <a:pt x="229" y="65"/>
                    <a:pt x="228" y="64"/>
                    <a:pt x="226" y="64"/>
                  </a:cubicBezTo>
                  <a:cubicBezTo>
                    <a:pt x="224" y="64"/>
                    <a:pt x="222" y="65"/>
                    <a:pt x="221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0" y="67"/>
                    <a:pt x="219" y="68"/>
                    <a:pt x="219" y="68"/>
                  </a:cubicBezTo>
                  <a:cubicBezTo>
                    <a:pt x="218" y="69"/>
                    <a:pt x="217" y="69"/>
                    <a:pt x="215" y="70"/>
                  </a:cubicBezTo>
                  <a:cubicBezTo>
                    <a:pt x="214" y="71"/>
                    <a:pt x="213" y="72"/>
                    <a:pt x="212" y="74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08" y="77"/>
                    <a:pt x="205" y="80"/>
                    <a:pt x="201" y="80"/>
                  </a:cubicBezTo>
                  <a:cubicBezTo>
                    <a:pt x="201" y="80"/>
                    <a:pt x="201" y="80"/>
                    <a:pt x="201" y="80"/>
                  </a:cubicBezTo>
                  <a:cubicBezTo>
                    <a:pt x="201" y="80"/>
                    <a:pt x="200" y="78"/>
                    <a:pt x="200" y="78"/>
                  </a:cubicBezTo>
                  <a:cubicBezTo>
                    <a:pt x="200" y="77"/>
                    <a:pt x="200" y="76"/>
                    <a:pt x="200" y="75"/>
                  </a:cubicBezTo>
                  <a:cubicBezTo>
                    <a:pt x="200" y="74"/>
                    <a:pt x="200" y="73"/>
                    <a:pt x="200" y="71"/>
                  </a:cubicBezTo>
                  <a:cubicBezTo>
                    <a:pt x="200" y="70"/>
                    <a:pt x="200" y="69"/>
                    <a:pt x="200" y="67"/>
                  </a:cubicBezTo>
                  <a:cubicBezTo>
                    <a:pt x="200" y="66"/>
                    <a:pt x="200" y="65"/>
                    <a:pt x="200" y="64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63"/>
                    <a:pt x="201" y="63"/>
                    <a:pt x="201" y="62"/>
                  </a:cubicBezTo>
                  <a:cubicBezTo>
                    <a:pt x="201" y="61"/>
                    <a:pt x="202" y="60"/>
                    <a:pt x="202" y="59"/>
                  </a:cubicBezTo>
                  <a:cubicBezTo>
                    <a:pt x="202" y="58"/>
                    <a:pt x="202" y="58"/>
                    <a:pt x="203" y="57"/>
                  </a:cubicBezTo>
                  <a:cubicBezTo>
                    <a:pt x="203" y="56"/>
                    <a:pt x="203" y="54"/>
                    <a:pt x="203" y="53"/>
                  </a:cubicBezTo>
                  <a:cubicBezTo>
                    <a:pt x="203" y="53"/>
                    <a:pt x="204" y="52"/>
                    <a:pt x="204" y="52"/>
                  </a:cubicBezTo>
                  <a:cubicBezTo>
                    <a:pt x="204" y="50"/>
                    <a:pt x="204" y="49"/>
                    <a:pt x="205" y="48"/>
                  </a:cubicBezTo>
                  <a:cubicBezTo>
                    <a:pt x="206" y="44"/>
                    <a:pt x="207" y="41"/>
                    <a:pt x="206" y="37"/>
                  </a:cubicBezTo>
                  <a:cubicBezTo>
                    <a:pt x="206" y="34"/>
                    <a:pt x="205" y="31"/>
                    <a:pt x="203" y="29"/>
                  </a:cubicBezTo>
                  <a:cubicBezTo>
                    <a:pt x="201" y="27"/>
                    <a:pt x="200" y="26"/>
                    <a:pt x="198" y="26"/>
                  </a:cubicBezTo>
                  <a:cubicBezTo>
                    <a:pt x="197" y="26"/>
                    <a:pt x="195" y="26"/>
                    <a:pt x="193" y="29"/>
                  </a:cubicBezTo>
                  <a:cubicBezTo>
                    <a:pt x="192" y="31"/>
                    <a:pt x="191" y="35"/>
                    <a:pt x="191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0" y="39"/>
                    <a:pt x="189" y="39"/>
                    <a:pt x="188" y="39"/>
                  </a:cubicBezTo>
                  <a:cubicBezTo>
                    <a:pt x="187" y="39"/>
                    <a:pt x="185" y="40"/>
                    <a:pt x="183" y="42"/>
                  </a:cubicBezTo>
                  <a:cubicBezTo>
                    <a:pt x="182" y="42"/>
                    <a:pt x="182" y="43"/>
                    <a:pt x="181" y="43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8" y="45"/>
                  </a:cubicBezTo>
                  <a:cubicBezTo>
                    <a:pt x="177" y="45"/>
                    <a:pt x="175" y="46"/>
                    <a:pt x="175" y="46"/>
                  </a:cubicBezTo>
                  <a:cubicBezTo>
                    <a:pt x="174" y="46"/>
                    <a:pt x="174" y="46"/>
                    <a:pt x="174" y="45"/>
                  </a:cubicBezTo>
                  <a:cubicBezTo>
                    <a:pt x="173" y="45"/>
                    <a:pt x="173" y="44"/>
                    <a:pt x="173" y="44"/>
                  </a:cubicBezTo>
                  <a:cubicBezTo>
                    <a:pt x="173" y="43"/>
                    <a:pt x="172" y="41"/>
                    <a:pt x="171" y="40"/>
                  </a:cubicBezTo>
                  <a:cubicBezTo>
                    <a:pt x="169" y="39"/>
                    <a:pt x="167" y="38"/>
                    <a:pt x="165" y="38"/>
                  </a:cubicBezTo>
                  <a:cubicBezTo>
                    <a:pt x="166" y="38"/>
                    <a:pt x="167" y="38"/>
                    <a:pt x="168" y="37"/>
                  </a:cubicBezTo>
                  <a:cubicBezTo>
                    <a:pt x="168" y="37"/>
                    <a:pt x="169" y="37"/>
                    <a:pt x="169" y="37"/>
                  </a:cubicBezTo>
                  <a:cubicBezTo>
                    <a:pt x="170" y="37"/>
                    <a:pt x="171" y="37"/>
                    <a:pt x="172" y="37"/>
                  </a:cubicBezTo>
                  <a:cubicBezTo>
                    <a:pt x="176" y="36"/>
                    <a:pt x="176" y="31"/>
                    <a:pt x="176" y="30"/>
                  </a:cubicBezTo>
                  <a:cubicBezTo>
                    <a:pt x="176" y="28"/>
                    <a:pt x="175" y="25"/>
                    <a:pt x="170" y="25"/>
                  </a:cubicBezTo>
                  <a:cubicBezTo>
                    <a:pt x="170" y="25"/>
                    <a:pt x="170" y="25"/>
                    <a:pt x="170" y="25"/>
                  </a:cubicBezTo>
                  <a:cubicBezTo>
                    <a:pt x="169" y="25"/>
                    <a:pt x="169" y="25"/>
                    <a:pt x="168" y="26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5"/>
                    <a:pt x="167" y="24"/>
                    <a:pt x="167" y="23"/>
                  </a:cubicBezTo>
                  <a:cubicBezTo>
                    <a:pt x="165" y="21"/>
                    <a:pt x="162" y="20"/>
                    <a:pt x="158" y="20"/>
                  </a:cubicBezTo>
                  <a:cubicBezTo>
                    <a:pt x="157" y="20"/>
                    <a:pt x="156" y="20"/>
                    <a:pt x="155" y="21"/>
                  </a:cubicBezTo>
                  <a:cubicBezTo>
                    <a:pt x="153" y="21"/>
                    <a:pt x="153" y="22"/>
                    <a:pt x="152" y="22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23"/>
                    <a:pt x="151" y="23"/>
                    <a:pt x="150" y="23"/>
                  </a:cubicBezTo>
                  <a:cubicBezTo>
                    <a:pt x="150" y="22"/>
                    <a:pt x="149" y="21"/>
                    <a:pt x="147" y="21"/>
                  </a:cubicBezTo>
                  <a:cubicBezTo>
                    <a:pt x="146" y="20"/>
                    <a:pt x="144" y="20"/>
                    <a:pt x="143" y="20"/>
                  </a:cubicBezTo>
                  <a:cubicBezTo>
                    <a:pt x="141" y="20"/>
                    <a:pt x="140" y="20"/>
                    <a:pt x="139" y="20"/>
                  </a:cubicBezTo>
                  <a:cubicBezTo>
                    <a:pt x="138" y="20"/>
                    <a:pt x="137" y="20"/>
                    <a:pt x="137" y="20"/>
                  </a:cubicBezTo>
                  <a:cubicBezTo>
                    <a:pt x="135" y="20"/>
                    <a:pt x="134" y="20"/>
                    <a:pt x="133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5" y="20"/>
                    <a:pt x="125" y="20"/>
                    <a:pt x="124" y="20"/>
                  </a:cubicBezTo>
                  <a:cubicBezTo>
                    <a:pt x="123" y="20"/>
                    <a:pt x="122" y="21"/>
                    <a:pt x="121" y="21"/>
                  </a:cubicBezTo>
                  <a:cubicBezTo>
                    <a:pt x="117" y="21"/>
                    <a:pt x="115" y="20"/>
                    <a:pt x="114" y="19"/>
                  </a:cubicBezTo>
                  <a:cubicBezTo>
                    <a:pt x="114" y="18"/>
                    <a:pt x="114" y="18"/>
                    <a:pt x="115" y="17"/>
                  </a:cubicBezTo>
                  <a:cubicBezTo>
                    <a:pt x="115" y="16"/>
                    <a:pt x="116" y="14"/>
                    <a:pt x="116" y="12"/>
                  </a:cubicBezTo>
                  <a:cubicBezTo>
                    <a:pt x="116" y="8"/>
                    <a:pt x="113" y="5"/>
                    <a:pt x="108" y="5"/>
                  </a:cubicBezTo>
                  <a:cubicBezTo>
                    <a:pt x="108" y="5"/>
                    <a:pt x="108" y="5"/>
                    <a:pt x="107" y="5"/>
                  </a:cubicBezTo>
                  <a:cubicBezTo>
                    <a:pt x="107" y="5"/>
                    <a:pt x="106" y="5"/>
                    <a:pt x="106" y="6"/>
                  </a:cubicBezTo>
                  <a:cubicBezTo>
                    <a:pt x="106" y="5"/>
                    <a:pt x="106" y="5"/>
                    <a:pt x="105" y="5"/>
                  </a:cubicBezTo>
                  <a:cubicBezTo>
                    <a:pt x="105" y="5"/>
                    <a:pt x="105" y="5"/>
                    <a:pt x="104" y="4"/>
                  </a:cubicBezTo>
                  <a:cubicBezTo>
                    <a:pt x="103" y="3"/>
                    <a:pt x="102" y="2"/>
                    <a:pt x="99" y="2"/>
                  </a:cubicBezTo>
                  <a:cubicBezTo>
                    <a:pt x="99" y="2"/>
                    <a:pt x="98" y="2"/>
                    <a:pt x="97" y="2"/>
                  </a:cubicBezTo>
                  <a:cubicBezTo>
                    <a:pt x="95" y="3"/>
                    <a:pt x="94" y="4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2" y="3"/>
                    <a:pt x="91" y="0"/>
                    <a:pt x="87" y="0"/>
                  </a:cubicBezTo>
                  <a:cubicBezTo>
                    <a:pt x="87" y="0"/>
                    <a:pt x="86" y="1"/>
                    <a:pt x="85" y="1"/>
                  </a:cubicBezTo>
                  <a:cubicBezTo>
                    <a:pt x="82" y="2"/>
                    <a:pt x="81" y="4"/>
                    <a:pt x="81" y="6"/>
                  </a:cubicBezTo>
                  <a:cubicBezTo>
                    <a:pt x="80" y="6"/>
                    <a:pt x="80" y="7"/>
                    <a:pt x="80" y="7"/>
                  </a:cubicBezTo>
                  <a:cubicBezTo>
                    <a:pt x="80" y="8"/>
                    <a:pt x="80" y="8"/>
                    <a:pt x="79" y="8"/>
                  </a:cubicBezTo>
                  <a:cubicBezTo>
                    <a:pt x="78" y="9"/>
                    <a:pt x="77" y="11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4"/>
                    <a:pt x="73" y="7"/>
                    <a:pt x="73" y="7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2"/>
                    <a:pt x="70" y="13"/>
                    <a:pt x="69" y="13"/>
                  </a:cubicBezTo>
                  <a:cubicBezTo>
                    <a:pt x="68" y="15"/>
                    <a:pt x="67" y="17"/>
                    <a:pt x="65" y="19"/>
                  </a:cubicBezTo>
                  <a:cubicBezTo>
                    <a:pt x="64" y="22"/>
                    <a:pt x="62" y="25"/>
                    <a:pt x="59" y="27"/>
                  </a:cubicBezTo>
                  <a:cubicBezTo>
                    <a:pt x="58" y="28"/>
                    <a:pt x="56" y="29"/>
                    <a:pt x="54" y="30"/>
                  </a:cubicBezTo>
                  <a:cubicBezTo>
                    <a:pt x="51" y="32"/>
                    <a:pt x="48" y="33"/>
                    <a:pt x="47" y="36"/>
                  </a:cubicBezTo>
                  <a:cubicBezTo>
                    <a:pt x="45" y="38"/>
                    <a:pt x="45" y="40"/>
                    <a:pt x="44" y="43"/>
                  </a:cubicBezTo>
                  <a:cubicBezTo>
                    <a:pt x="44" y="45"/>
                    <a:pt x="43" y="47"/>
                    <a:pt x="42" y="49"/>
                  </a:cubicBezTo>
                  <a:cubicBezTo>
                    <a:pt x="39" y="54"/>
                    <a:pt x="36" y="57"/>
                    <a:pt x="31" y="6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3"/>
                    <a:pt x="27" y="66"/>
                    <a:pt x="27" y="68"/>
                  </a:cubicBezTo>
                  <a:cubicBezTo>
                    <a:pt x="27" y="70"/>
                    <a:pt x="28" y="73"/>
                    <a:pt x="31" y="75"/>
                  </a:cubicBezTo>
                  <a:cubicBezTo>
                    <a:pt x="33" y="77"/>
                    <a:pt x="37" y="78"/>
                    <a:pt x="41" y="80"/>
                  </a:cubicBezTo>
                  <a:cubicBezTo>
                    <a:pt x="45" y="81"/>
                    <a:pt x="50" y="83"/>
                    <a:pt x="51" y="86"/>
                  </a:cubicBezTo>
                  <a:cubicBezTo>
                    <a:pt x="52" y="89"/>
                    <a:pt x="52" y="92"/>
                    <a:pt x="50" y="96"/>
                  </a:cubicBezTo>
                  <a:cubicBezTo>
                    <a:pt x="49" y="99"/>
                    <a:pt x="45" y="102"/>
                    <a:pt x="41" y="105"/>
                  </a:cubicBezTo>
                  <a:cubicBezTo>
                    <a:pt x="35" y="111"/>
                    <a:pt x="28" y="117"/>
                    <a:pt x="31" y="123"/>
                  </a:cubicBezTo>
                  <a:cubicBezTo>
                    <a:pt x="32" y="125"/>
                    <a:pt x="34" y="127"/>
                    <a:pt x="36" y="129"/>
                  </a:cubicBezTo>
                  <a:cubicBezTo>
                    <a:pt x="41" y="132"/>
                    <a:pt x="44" y="135"/>
                    <a:pt x="41" y="140"/>
                  </a:cubicBezTo>
                  <a:cubicBezTo>
                    <a:pt x="38" y="146"/>
                    <a:pt x="31" y="151"/>
                    <a:pt x="25" y="155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15" y="162"/>
                    <a:pt x="16" y="170"/>
                    <a:pt x="16" y="178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7" y="184"/>
                    <a:pt x="18" y="186"/>
                    <a:pt x="20" y="189"/>
                  </a:cubicBezTo>
                  <a:cubicBezTo>
                    <a:pt x="20" y="190"/>
                    <a:pt x="21" y="191"/>
                    <a:pt x="22" y="192"/>
                  </a:cubicBezTo>
                  <a:cubicBezTo>
                    <a:pt x="23" y="195"/>
                    <a:pt x="23" y="199"/>
                    <a:pt x="22" y="203"/>
                  </a:cubicBezTo>
                  <a:cubicBezTo>
                    <a:pt x="22" y="204"/>
                    <a:pt x="22" y="205"/>
                    <a:pt x="22" y="206"/>
                  </a:cubicBezTo>
                  <a:cubicBezTo>
                    <a:pt x="22" y="208"/>
                    <a:pt x="22" y="208"/>
                    <a:pt x="22" y="208"/>
                  </a:cubicBezTo>
                  <a:cubicBezTo>
                    <a:pt x="21" y="212"/>
                    <a:pt x="21" y="217"/>
                    <a:pt x="21" y="222"/>
                  </a:cubicBezTo>
                  <a:cubicBezTo>
                    <a:pt x="21" y="222"/>
                    <a:pt x="22" y="223"/>
                    <a:pt x="22" y="224"/>
                  </a:cubicBezTo>
                  <a:cubicBezTo>
                    <a:pt x="22" y="227"/>
                    <a:pt x="23" y="230"/>
                    <a:pt x="21" y="234"/>
                  </a:cubicBezTo>
                  <a:cubicBezTo>
                    <a:pt x="20" y="238"/>
                    <a:pt x="17" y="240"/>
                    <a:pt x="14" y="243"/>
                  </a:cubicBezTo>
                  <a:cubicBezTo>
                    <a:pt x="12" y="245"/>
                    <a:pt x="10" y="246"/>
                    <a:pt x="9" y="249"/>
                  </a:cubicBezTo>
                  <a:cubicBezTo>
                    <a:pt x="7" y="252"/>
                    <a:pt x="7" y="256"/>
                    <a:pt x="8" y="261"/>
                  </a:cubicBezTo>
                  <a:cubicBezTo>
                    <a:pt x="8" y="262"/>
                    <a:pt x="8" y="264"/>
                    <a:pt x="8" y="265"/>
                  </a:cubicBezTo>
                  <a:cubicBezTo>
                    <a:pt x="9" y="270"/>
                    <a:pt x="7" y="273"/>
                    <a:pt x="4" y="276"/>
                  </a:cubicBezTo>
                  <a:cubicBezTo>
                    <a:pt x="4" y="277"/>
                    <a:pt x="3" y="278"/>
                    <a:pt x="2" y="280"/>
                  </a:cubicBezTo>
                  <a:cubicBezTo>
                    <a:pt x="0" y="284"/>
                    <a:pt x="1" y="285"/>
                    <a:pt x="3" y="288"/>
                  </a:cubicBezTo>
                  <a:cubicBezTo>
                    <a:pt x="4" y="289"/>
                    <a:pt x="5" y="290"/>
                    <a:pt x="6" y="291"/>
                  </a:cubicBezTo>
                  <a:cubicBezTo>
                    <a:pt x="8" y="296"/>
                    <a:pt x="8" y="301"/>
                    <a:pt x="8" y="307"/>
                  </a:cubicBezTo>
                  <a:cubicBezTo>
                    <a:pt x="8" y="311"/>
                    <a:pt x="8" y="315"/>
                    <a:pt x="9" y="319"/>
                  </a:cubicBezTo>
                  <a:cubicBezTo>
                    <a:pt x="10" y="321"/>
                    <a:pt x="11" y="322"/>
                    <a:pt x="12" y="324"/>
                  </a:cubicBezTo>
                  <a:cubicBezTo>
                    <a:pt x="14" y="326"/>
                    <a:pt x="15" y="328"/>
                    <a:pt x="15" y="330"/>
                  </a:cubicBezTo>
                  <a:cubicBezTo>
                    <a:pt x="16" y="335"/>
                    <a:pt x="14" y="338"/>
                    <a:pt x="13" y="341"/>
                  </a:cubicBezTo>
                  <a:cubicBezTo>
                    <a:pt x="11" y="343"/>
                    <a:pt x="10" y="345"/>
                    <a:pt x="10" y="348"/>
                  </a:cubicBezTo>
                  <a:cubicBezTo>
                    <a:pt x="9" y="352"/>
                    <a:pt x="11" y="356"/>
                    <a:pt x="14" y="358"/>
                  </a:cubicBezTo>
                  <a:cubicBezTo>
                    <a:pt x="16" y="359"/>
                    <a:pt x="18" y="360"/>
                    <a:pt x="20" y="360"/>
                  </a:cubicBezTo>
                  <a:cubicBezTo>
                    <a:pt x="22" y="360"/>
                    <a:pt x="24" y="361"/>
                    <a:pt x="26" y="362"/>
                  </a:cubicBezTo>
                  <a:cubicBezTo>
                    <a:pt x="27" y="363"/>
                    <a:pt x="27" y="363"/>
                    <a:pt x="28" y="364"/>
                  </a:cubicBezTo>
                  <a:cubicBezTo>
                    <a:pt x="29" y="365"/>
                    <a:pt x="29" y="366"/>
                    <a:pt x="30" y="367"/>
                  </a:cubicBezTo>
                  <a:cubicBezTo>
                    <a:pt x="32" y="368"/>
                    <a:pt x="33" y="368"/>
                    <a:pt x="35" y="368"/>
                  </a:cubicBezTo>
                  <a:cubicBezTo>
                    <a:pt x="35" y="368"/>
                    <a:pt x="36" y="368"/>
                    <a:pt x="37" y="368"/>
                  </a:cubicBezTo>
                  <a:cubicBezTo>
                    <a:pt x="38" y="368"/>
                    <a:pt x="38" y="368"/>
                    <a:pt x="39" y="368"/>
                  </a:cubicBezTo>
                  <a:cubicBezTo>
                    <a:pt x="42" y="368"/>
                    <a:pt x="44" y="368"/>
                    <a:pt x="45" y="370"/>
                  </a:cubicBezTo>
                  <a:cubicBezTo>
                    <a:pt x="47" y="373"/>
                    <a:pt x="46" y="375"/>
                    <a:pt x="42" y="379"/>
                  </a:cubicBezTo>
                  <a:cubicBezTo>
                    <a:pt x="41" y="380"/>
                    <a:pt x="41" y="381"/>
                    <a:pt x="40" y="382"/>
                  </a:cubicBezTo>
                  <a:cubicBezTo>
                    <a:pt x="38" y="385"/>
                    <a:pt x="39" y="388"/>
                    <a:pt x="39" y="392"/>
                  </a:cubicBezTo>
                  <a:cubicBezTo>
                    <a:pt x="40" y="394"/>
                    <a:pt x="40" y="396"/>
                    <a:pt x="40" y="399"/>
                  </a:cubicBezTo>
                  <a:cubicBezTo>
                    <a:pt x="39" y="401"/>
                    <a:pt x="39" y="402"/>
                    <a:pt x="39" y="402"/>
                  </a:cubicBezTo>
                  <a:cubicBezTo>
                    <a:pt x="38" y="403"/>
                    <a:pt x="38" y="403"/>
                    <a:pt x="38" y="404"/>
                  </a:cubicBezTo>
                  <a:cubicBezTo>
                    <a:pt x="37" y="406"/>
                    <a:pt x="37" y="406"/>
                    <a:pt x="37" y="406"/>
                  </a:cubicBezTo>
                  <a:cubicBezTo>
                    <a:pt x="39" y="407"/>
                    <a:pt x="39" y="407"/>
                    <a:pt x="39" y="407"/>
                  </a:cubicBezTo>
                  <a:cubicBezTo>
                    <a:pt x="60" y="420"/>
                    <a:pt x="82" y="432"/>
                    <a:pt x="103" y="444"/>
                  </a:cubicBezTo>
                  <a:cubicBezTo>
                    <a:pt x="103" y="444"/>
                    <a:pt x="103" y="444"/>
                    <a:pt x="103" y="444"/>
                  </a:cubicBezTo>
                  <a:cubicBezTo>
                    <a:pt x="268" y="530"/>
                    <a:pt x="401" y="552"/>
                    <a:pt x="426" y="556"/>
                  </a:cubicBezTo>
                  <a:cubicBezTo>
                    <a:pt x="429" y="556"/>
                    <a:pt x="429" y="556"/>
                    <a:pt x="429" y="556"/>
                  </a:cubicBezTo>
                  <a:cubicBezTo>
                    <a:pt x="430" y="553"/>
                    <a:pt x="430" y="553"/>
                    <a:pt x="430" y="553"/>
                  </a:cubicBezTo>
                  <a:cubicBezTo>
                    <a:pt x="443" y="468"/>
                    <a:pt x="453" y="418"/>
                    <a:pt x="457" y="403"/>
                  </a:cubicBezTo>
                  <a:cubicBezTo>
                    <a:pt x="458" y="401"/>
                    <a:pt x="458" y="401"/>
                    <a:pt x="458" y="401"/>
                  </a:cubicBezTo>
                  <a:lnTo>
                    <a:pt x="345" y="346"/>
                  </a:lnTo>
                  <a:close/>
                  <a:moveTo>
                    <a:pt x="106" y="44"/>
                  </a:moveTo>
                  <a:cubicBezTo>
                    <a:pt x="106" y="44"/>
                    <a:pt x="105" y="44"/>
                    <a:pt x="105" y="43"/>
                  </a:cubicBezTo>
                  <a:cubicBezTo>
                    <a:pt x="104" y="43"/>
                    <a:pt x="104" y="42"/>
                    <a:pt x="104" y="41"/>
                  </a:cubicBezTo>
                  <a:cubicBezTo>
                    <a:pt x="104" y="39"/>
                    <a:pt x="106" y="38"/>
                    <a:pt x="111" y="37"/>
                  </a:cubicBezTo>
                  <a:cubicBezTo>
                    <a:pt x="111" y="37"/>
                    <a:pt x="112" y="37"/>
                    <a:pt x="112" y="37"/>
                  </a:cubicBezTo>
                  <a:cubicBezTo>
                    <a:pt x="112" y="38"/>
                    <a:pt x="111" y="38"/>
                    <a:pt x="111" y="39"/>
                  </a:cubicBezTo>
                  <a:cubicBezTo>
                    <a:pt x="111" y="40"/>
                    <a:pt x="110" y="40"/>
                    <a:pt x="110" y="40"/>
                  </a:cubicBezTo>
                  <a:cubicBezTo>
                    <a:pt x="109" y="42"/>
                    <a:pt x="109" y="43"/>
                    <a:pt x="107" y="44"/>
                  </a:cubicBezTo>
                  <a:cubicBezTo>
                    <a:pt x="107" y="44"/>
                    <a:pt x="107" y="44"/>
                    <a:pt x="106" y="44"/>
                  </a:cubicBezTo>
                  <a:close/>
                  <a:moveTo>
                    <a:pt x="232" y="212"/>
                  </a:moveTo>
                  <a:cubicBezTo>
                    <a:pt x="231" y="212"/>
                    <a:pt x="230" y="212"/>
                    <a:pt x="229" y="212"/>
                  </a:cubicBezTo>
                  <a:cubicBezTo>
                    <a:pt x="229" y="212"/>
                    <a:pt x="229" y="212"/>
                    <a:pt x="229" y="212"/>
                  </a:cubicBezTo>
                  <a:cubicBezTo>
                    <a:pt x="228" y="212"/>
                    <a:pt x="227" y="212"/>
                    <a:pt x="226" y="212"/>
                  </a:cubicBezTo>
                  <a:cubicBezTo>
                    <a:pt x="225" y="212"/>
                    <a:pt x="224" y="212"/>
                    <a:pt x="222" y="212"/>
                  </a:cubicBezTo>
                  <a:cubicBezTo>
                    <a:pt x="220" y="212"/>
                    <a:pt x="217" y="212"/>
                    <a:pt x="214" y="214"/>
                  </a:cubicBezTo>
                  <a:cubicBezTo>
                    <a:pt x="212" y="216"/>
                    <a:pt x="208" y="218"/>
                    <a:pt x="208" y="222"/>
                  </a:cubicBezTo>
                  <a:cubicBezTo>
                    <a:pt x="208" y="225"/>
                    <a:pt x="211" y="227"/>
                    <a:pt x="213" y="228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7" y="230"/>
                    <a:pt x="220" y="232"/>
                    <a:pt x="222" y="235"/>
                  </a:cubicBezTo>
                  <a:cubicBezTo>
                    <a:pt x="222" y="236"/>
                    <a:pt x="222" y="236"/>
                    <a:pt x="222" y="236"/>
                  </a:cubicBezTo>
                  <a:cubicBezTo>
                    <a:pt x="223" y="236"/>
                    <a:pt x="223" y="236"/>
                    <a:pt x="223" y="236"/>
                  </a:cubicBezTo>
                  <a:cubicBezTo>
                    <a:pt x="224" y="237"/>
                    <a:pt x="225" y="237"/>
                    <a:pt x="226" y="238"/>
                  </a:cubicBezTo>
                  <a:cubicBezTo>
                    <a:pt x="228" y="239"/>
                    <a:pt x="230" y="240"/>
                    <a:pt x="233" y="240"/>
                  </a:cubicBezTo>
                  <a:cubicBezTo>
                    <a:pt x="233" y="240"/>
                    <a:pt x="234" y="240"/>
                    <a:pt x="234" y="240"/>
                  </a:cubicBezTo>
                  <a:cubicBezTo>
                    <a:pt x="237" y="240"/>
                    <a:pt x="239" y="239"/>
                    <a:pt x="241" y="238"/>
                  </a:cubicBezTo>
                  <a:cubicBezTo>
                    <a:pt x="242" y="237"/>
                    <a:pt x="243" y="237"/>
                    <a:pt x="244" y="236"/>
                  </a:cubicBezTo>
                  <a:cubicBezTo>
                    <a:pt x="244" y="236"/>
                    <a:pt x="245" y="236"/>
                    <a:pt x="244" y="236"/>
                  </a:cubicBezTo>
                  <a:cubicBezTo>
                    <a:pt x="245" y="237"/>
                    <a:pt x="244" y="241"/>
                    <a:pt x="243" y="243"/>
                  </a:cubicBezTo>
                  <a:cubicBezTo>
                    <a:pt x="242" y="244"/>
                    <a:pt x="240" y="245"/>
                    <a:pt x="238" y="246"/>
                  </a:cubicBezTo>
                  <a:cubicBezTo>
                    <a:pt x="235" y="248"/>
                    <a:pt x="231" y="250"/>
                    <a:pt x="230" y="255"/>
                  </a:cubicBezTo>
                  <a:cubicBezTo>
                    <a:pt x="230" y="255"/>
                    <a:pt x="230" y="256"/>
                    <a:pt x="230" y="257"/>
                  </a:cubicBezTo>
                  <a:cubicBezTo>
                    <a:pt x="230" y="258"/>
                    <a:pt x="230" y="259"/>
                    <a:pt x="230" y="259"/>
                  </a:cubicBezTo>
                  <a:cubicBezTo>
                    <a:pt x="230" y="259"/>
                    <a:pt x="229" y="259"/>
                    <a:pt x="229" y="259"/>
                  </a:cubicBezTo>
                  <a:cubicBezTo>
                    <a:pt x="228" y="259"/>
                    <a:pt x="226" y="259"/>
                    <a:pt x="226" y="258"/>
                  </a:cubicBezTo>
                  <a:cubicBezTo>
                    <a:pt x="225" y="258"/>
                    <a:pt x="225" y="257"/>
                    <a:pt x="224" y="256"/>
                  </a:cubicBezTo>
                  <a:cubicBezTo>
                    <a:pt x="223" y="254"/>
                    <a:pt x="223" y="253"/>
                    <a:pt x="221" y="252"/>
                  </a:cubicBezTo>
                  <a:cubicBezTo>
                    <a:pt x="219" y="249"/>
                    <a:pt x="214" y="248"/>
                    <a:pt x="212" y="247"/>
                  </a:cubicBezTo>
                  <a:cubicBezTo>
                    <a:pt x="211" y="247"/>
                    <a:pt x="211" y="247"/>
                    <a:pt x="210" y="247"/>
                  </a:cubicBezTo>
                  <a:cubicBezTo>
                    <a:pt x="207" y="247"/>
                    <a:pt x="202" y="249"/>
                    <a:pt x="200" y="252"/>
                  </a:cubicBezTo>
                  <a:cubicBezTo>
                    <a:pt x="199" y="254"/>
                    <a:pt x="199" y="257"/>
                    <a:pt x="200" y="259"/>
                  </a:cubicBezTo>
                  <a:cubicBezTo>
                    <a:pt x="200" y="260"/>
                    <a:pt x="201" y="261"/>
                    <a:pt x="201" y="261"/>
                  </a:cubicBezTo>
                  <a:cubicBezTo>
                    <a:pt x="201" y="261"/>
                    <a:pt x="200" y="261"/>
                    <a:pt x="199" y="261"/>
                  </a:cubicBezTo>
                  <a:cubicBezTo>
                    <a:pt x="198" y="261"/>
                    <a:pt x="197" y="261"/>
                    <a:pt x="196" y="262"/>
                  </a:cubicBezTo>
                  <a:cubicBezTo>
                    <a:pt x="195" y="262"/>
                    <a:pt x="194" y="262"/>
                    <a:pt x="193" y="263"/>
                  </a:cubicBezTo>
                  <a:cubicBezTo>
                    <a:pt x="192" y="263"/>
                    <a:pt x="191" y="263"/>
                    <a:pt x="190" y="263"/>
                  </a:cubicBezTo>
                  <a:cubicBezTo>
                    <a:pt x="189" y="264"/>
                    <a:pt x="187" y="264"/>
                    <a:pt x="185" y="265"/>
                  </a:cubicBezTo>
                  <a:cubicBezTo>
                    <a:pt x="186" y="264"/>
                    <a:pt x="187" y="264"/>
                    <a:pt x="188" y="264"/>
                  </a:cubicBezTo>
                  <a:cubicBezTo>
                    <a:pt x="192" y="262"/>
                    <a:pt x="195" y="259"/>
                    <a:pt x="197" y="256"/>
                  </a:cubicBezTo>
                  <a:cubicBezTo>
                    <a:pt x="198" y="252"/>
                    <a:pt x="198" y="249"/>
                    <a:pt x="196" y="245"/>
                  </a:cubicBezTo>
                  <a:cubicBezTo>
                    <a:pt x="195" y="243"/>
                    <a:pt x="195" y="243"/>
                    <a:pt x="195" y="243"/>
                  </a:cubicBezTo>
                  <a:cubicBezTo>
                    <a:pt x="193" y="243"/>
                    <a:pt x="193" y="243"/>
                    <a:pt x="193" y="243"/>
                  </a:cubicBezTo>
                  <a:cubicBezTo>
                    <a:pt x="189" y="243"/>
                    <a:pt x="184" y="244"/>
                    <a:pt x="179" y="245"/>
                  </a:cubicBezTo>
                  <a:cubicBezTo>
                    <a:pt x="175" y="246"/>
                    <a:pt x="173" y="249"/>
                    <a:pt x="170" y="251"/>
                  </a:cubicBezTo>
                  <a:cubicBezTo>
                    <a:pt x="169" y="252"/>
                    <a:pt x="167" y="253"/>
                    <a:pt x="166" y="254"/>
                  </a:cubicBezTo>
                  <a:cubicBezTo>
                    <a:pt x="165" y="255"/>
                    <a:pt x="164" y="255"/>
                    <a:pt x="163" y="255"/>
                  </a:cubicBezTo>
                  <a:cubicBezTo>
                    <a:pt x="161" y="255"/>
                    <a:pt x="159" y="252"/>
                    <a:pt x="156" y="250"/>
                  </a:cubicBezTo>
                  <a:cubicBezTo>
                    <a:pt x="155" y="249"/>
                    <a:pt x="154" y="248"/>
                    <a:pt x="154" y="247"/>
                  </a:cubicBezTo>
                  <a:cubicBezTo>
                    <a:pt x="153" y="247"/>
                    <a:pt x="152" y="246"/>
                    <a:pt x="152" y="246"/>
                  </a:cubicBezTo>
                  <a:cubicBezTo>
                    <a:pt x="151" y="246"/>
                    <a:pt x="151" y="245"/>
                    <a:pt x="151" y="245"/>
                  </a:cubicBezTo>
                  <a:cubicBezTo>
                    <a:pt x="152" y="245"/>
                    <a:pt x="153" y="246"/>
                    <a:pt x="154" y="246"/>
                  </a:cubicBezTo>
                  <a:cubicBezTo>
                    <a:pt x="155" y="246"/>
                    <a:pt x="156" y="245"/>
                    <a:pt x="157" y="245"/>
                  </a:cubicBezTo>
                  <a:cubicBezTo>
                    <a:pt x="161" y="243"/>
                    <a:pt x="163" y="239"/>
                    <a:pt x="164" y="236"/>
                  </a:cubicBezTo>
                  <a:cubicBezTo>
                    <a:pt x="165" y="236"/>
                    <a:pt x="165" y="236"/>
                    <a:pt x="166" y="236"/>
                  </a:cubicBezTo>
                  <a:cubicBezTo>
                    <a:pt x="167" y="236"/>
                    <a:pt x="168" y="236"/>
                    <a:pt x="169" y="236"/>
                  </a:cubicBezTo>
                  <a:cubicBezTo>
                    <a:pt x="170" y="236"/>
                    <a:pt x="173" y="236"/>
                    <a:pt x="176" y="233"/>
                  </a:cubicBezTo>
                  <a:cubicBezTo>
                    <a:pt x="177" y="231"/>
                    <a:pt x="178" y="230"/>
                    <a:pt x="178" y="228"/>
                  </a:cubicBezTo>
                  <a:cubicBezTo>
                    <a:pt x="178" y="228"/>
                    <a:pt x="178" y="229"/>
                    <a:pt x="178" y="229"/>
                  </a:cubicBezTo>
                  <a:cubicBezTo>
                    <a:pt x="182" y="232"/>
                    <a:pt x="184" y="234"/>
                    <a:pt x="189" y="234"/>
                  </a:cubicBezTo>
                  <a:cubicBezTo>
                    <a:pt x="189" y="234"/>
                    <a:pt x="190" y="234"/>
                    <a:pt x="191" y="234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231"/>
                    <a:pt x="194" y="231"/>
                    <a:pt x="194" y="231"/>
                  </a:cubicBezTo>
                  <a:cubicBezTo>
                    <a:pt x="194" y="221"/>
                    <a:pt x="190" y="217"/>
                    <a:pt x="184" y="211"/>
                  </a:cubicBezTo>
                  <a:cubicBezTo>
                    <a:pt x="183" y="211"/>
                    <a:pt x="183" y="211"/>
                    <a:pt x="182" y="210"/>
                  </a:cubicBezTo>
                  <a:cubicBezTo>
                    <a:pt x="181" y="209"/>
                    <a:pt x="178" y="207"/>
                    <a:pt x="175" y="206"/>
                  </a:cubicBezTo>
                  <a:cubicBezTo>
                    <a:pt x="174" y="206"/>
                    <a:pt x="174" y="206"/>
                    <a:pt x="174" y="206"/>
                  </a:cubicBezTo>
                  <a:cubicBezTo>
                    <a:pt x="173" y="206"/>
                    <a:pt x="172" y="207"/>
                    <a:pt x="171" y="207"/>
                  </a:cubicBezTo>
                  <a:cubicBezTo>
                    <a:pt x="171" y="207"/>
                    <a:pt x="171" y="207"/>
                    <a:pt x="171" y="207"/>
                  </a:cubicBezTo>
                  <a:cubicBezTo>
                    <a:pt x="170" y="207"/>
                    <a:pt x="169" y="206"/>
                    <a:pt x="168" y="205"/>
                  </a:cubicBezTo>
                  <a:cubicBezTo>
                    <a:pt x="168" y="205"/>
                    <a:pt x="168" y="205"/>
                    <a:pt x="168" y="205"/>
                  </a:cubicBezTo>
                  <a:cubicBezTo>
                    <a:pt x="166" y="203"/>
                    <a:pt x="165" y="203"/>
                    <a:pt x="162" y="202"/>
                  </a:cubicBezTo>
                  <a:cubicBezTo>
                    <a:pt x="161" y="201"/>
                    <a:pt x="161" y="201"/>
                    <a:pt x="160" y="200"/>
                  </a:cubicBezTo>
                  <a:cubicBezTo>
                    <a:pt x="159" y="200"/>
                    <a:pt x="158" y="199"/>
                    <a:pt x="157" y="199"/>
                  </a:cubicBezTo>
                  <a:cubicBezTo>
                    <a:pt x="157" y="199"/>
                    <a:pt x="157" y="199"/>
                    <a:pt x="156" y="198"/>
                  </a:cubicBezTo>
                  <a:cubicBezTo>
                    <a:pt x="157" y="199"/>
                    <a:pt x="157" y="199"/>
                    <a:pt x="158" y="199"/>
                  </a:cubicBezTo>
                  <a:cubicBezTo>
                    <a:pt x="159" y="200"/>
                    <a:pt x="161" y="200"/>
                    <a:pt x="163" y="200"/>
                  </a:cubicBezTo>
                  <a:cubicBezTo>
                    <a:pt x="163" y="200"/>
                    <a:pt x="163" y="200"/>
                    <a:pt x="164" y="200"/>
                  </a:cubicBezTo>
                  <a:cubicBezTo>
                    <a:pt x="165" y="200"/>
                    <a:pt x="166" y="200"/>
                    <a:pt x="167" y="199"/>
                  </a:cubicBezTo>
                  <a:cubicBezTo>
                    <a:pt x="167" y="199"/>
                    <a:pt x="168" y="199"/>
                    <a:pt x="169" y="199"/>
                  </a:cubicBezTo>
                  <a:cubicBezTo>
                    <a:pt x="169" y="199"/>
                    <a:pt x="169" y="199"/>
                    <a:pt x="170" y="199"/>
                  </a:cubicBezTo>
                  <a:cubicBezTo>
                    <a:pt x="171" y="199"/>
                    <a:pt x="171" y="200"/>
                    <a:pt x="172" y="200"/>
                  </a:cubicBezTo>
                  <a:cubicBezTo>
                    <a:pt x="174" y="201"/>
                    <a:pt x="175" y="201"/>
                    <a:pt x="176" y="201"/>
                  </a:cubicBezTo>
                  <a:cubicBezTo>
                    <a:pt x="179" y="202"/>
                    <a:pt x="182" y="203"/>
                    <a:pt x="185" y="204"/>
                  </a:cubicBezTo>
                  <a:cubicBezTo>
                    <a:pt x="190" y="206"/>
                    <a:pt x="194" y="208"/>
                    <a:pt x="200" y="208"/>
                  </a:cubicBezTo>
                  <a:cubicBezTo>
                    <a:pt x="201" y="208"/>
                    <a:pt x="201" y="208"/>
                    <a:pt x="202" y="208"/>
                  </a:cubicBezTo>
                  <a:cubicBezTo>
                    <a:pt x="205" y="207"/>
                    <a:pt x="207" y="207"/>
                    <a:pt x="209" y="206"/>
                  </a:cubicBezTo>
                  <a:cubicBezTo>
                    <a:pt x="212" y="206"/>
                    <a:pt x="214" y="205"/>
                    <a:pt x="217" y="205"/>
                  </a:cubicBezTo>
                  <a:cubicBezTo>
                    <a:pt x="217" y="205"/>
                    <a:pt x="218" y="205"/>
                    <a:pt x="218" y="205"/>
                  </a:cubicBezTo>
                  <a:cubicBezTo>
                    <a:pt x="222" y="205"/>
                    <a:pt x="227" y="208"/>
                    <a:pt x="231" y="211"/>
                  </a:cubicBezTo>
                  <a:cubicBezTo>
                    <a:pt x="231" y="211"/>
                    <a:pt x="232" y="212"/>
                    <a:pt x="232" y="212"/>
                  </a:cubicBezTo>
                  <a:close/>
                  <a:moveTo>
                    <a:pt x="144" y="195"/>
                  </a:moveTo>
                  <a:cubicBezTo>
                    <a:pt x="144" y="195"/>
                    <a:pt x="145" y="195"/>
                    <a:pt x="146" y="195"/>
                  </a:cubicBezTo>
                  <a:cubicBezTo>
                    <a:pt x="146" y="195"/>
                    <a:pt x="146" y="195"/>
                    <a:pt x="146" y="195"/>
                  </a:cubicBezTo>
                  <a:cubicBezTo>
                    <a:pt x="147" y="195"/>
                    <a:pt x="147" y="195"/>
                    <a:pt x="148" y="196"/>
                  </a:cubicBezTo>
                  <a:cubicBezTo>
                    <a:pt x="149" y="196"/>
                    <a:pt x="149" y="196"/>
                    <a:pt x="150" y="197"/>
                  </a:cubicBezTo>
                  <a:cubicBezTo>
                    <a:pt x="150" y="197"/>
                    <a:pt x="151" y="197"/>
                    <a:pt x="152" y="197"/>
                  </a:cubicBezTo>
                  <a:cubicBezTo>
                    <a:pt x="152" y="197"/>
                    <a:pt x="151" y="197"/>
                    <a:pt x="151" y="197"/>
                  </a:cubicBezTo>
                  <a:cubicBezTo>
                    <a:pt x="149" y="197"/>
                    <a:pt x="147" y="198"/>
                    <a:pt x="145" y="199"/>
                  </a:cubicBezTo>
                  <a:cubicBezTo>
                    <a:pt x="144" y="199"/>
                    <a:pt x="143" y="199"/>
                    <a:pt x="143" y="199"/>
                  </a:cubicBezTo>
                  <a:cubicBezTo>
                    <a:pt x="143" y="199"/>
                    <a:pt x="143" y="199"/>
                    <a:pt x="143" y="198"/>
                  </a:cubicBezTo>
                  <a:cubicBezTo>
                    <a:pt x="143" y="197"/>
                    <a:pt x="143" y="196"/>
                    <a:pt x="144" y="195"/>
                  </a:cubicBezTo>
                  <a:close/>
                  <a:moveTo>
                    <a:pt x="154" y="38"/>
                  </a:moveTo>
                  <a:cubicBezTo>
                    <a:pt x="151" y="38"/>
                    <a:pt x="148" y="41"/>
                    <a:pt x="146" y="42"/>
                  </a:cubicBezTo>
                  <a:cubicBezTo>
                    <a:pt x="146" y="43"/>
                    <a:pt x="145" y="43"/>
                    <a:pt x="144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3" y="41"/>
                    <a:pt x="141" y="40"/>
                    <a:pt x="138" y="38"/>
                  </a:cubicBezTo>
                  <a:cubicBezTo>
                    <a:pt x="135" y="36"/>
                    <a:pt x="131" y="34"/>
                    <a:pt x="126" y="34"/>
                  </a:cubicBezTo>
                  <a:cubicBezTo>
                    <a:pt x="128" y="33"/>
                    <a:pt x="129" y="33"/>
                    <a:pt x="131" y="33"/>
                  </a:cubicBezTo>
                  <a:cubicBezTo>
                    <a:pt x="135" y="33"/>
                    <a:pt x="140" y="34"/>
                    <a:pt x="144" y="36"/>
                  </a:cubicBezTo>
                  <a:cubicBezTo>
                    <a:pt x="147" y="36"/>
                    <a:pt x="150" y="37"/>
                    <a:pt x="153" y="38"/>
                  </a:cubicBezTo>
                  <a:cubicBezTo>
                    <a:pt x="154" y="38"/>
                    <a:pt x="154" y="38"/>
                    <a:pt x="155" y="38"/>
                  </a:cubicBezTo>
                  <a:cubicBezTo>
                    <a:pt x="155" y="38"/>
                    <a:pt x="155" y="38"/>
                    <a:pt x="154" y="38"/>
                  </a:cubicBezTo>
                  <a:close/>
                  <a:moveTo>
                    <a:pt x="311" y="415"/>
                  </a:moveTo>
                  <a:cubicBezTo>
                    <a:pt x="311" y="415"/>
                    <a:pt x="311" y="415"/>
                    <a:pt x="311" y="415"/>
                  </a:cubicBezTo>
                  <a:cubicBezTo>
                    <a:pt x="310" y="417"/>
                    <a:pt x="310" y="417"/>
                    <a:pt x="310" y="417"/>
                  </a:cubicBezTo>
                  <a:cubicBezTo>
                    <a:pt x="309" y="417"/>
                    <a:pt x="309" y="417"/>
                    <a:pt x="309" y="417"/>
                  </a:cubicBezTo>
                  <a:cubicBezTo>
                    <a:pt x="310" y="418"/>
                    <a:pt x="310" y="422"/>
                    <a:pt x="310" y="423"/>
                  </a:cubicBezTo>
                  <a:cubicBezTo>
                    <a:pt x="310" y="424"/>
                    <a:pt x="309" y="426"/>
                    <a:pt x="305" y="426"/>
                  </a:cubicBezTo>
                  <a:cubicBezTo>
                    <a:pt x="302" y="426"/>
                    <a:pt x="299" y="425"/>
                    <a:pt x="297" y="424"/>
                  </a:cubicBezTo>
                  <a:cubicBezTo>
                    <a:pt x="296" y="424"/>
                    <a:pt x="296" y="424"/>
                    <a:pt x="296" y="424"/>
                  </a:cubicBezTo>
                  <a:cubicBezTo>
                    <a:pt x="294" y="423"/>
                    <a:pt x="292" y="423"/>
                    <a:pt x="291" y="423"/>
                  </a:cubicBezTo>
                  <a:cubicBezTo>
                    <a:pt x="285" y="423"/>
                    <a:pt x="281" y="426"/>
                    <a:pt x="277" y="430"/>
                  </a:cubicBezTo>
                  <a:cubicBezTo>
                    <a:pt x="276" y="431"/>
                    <a:pt x="276" y="431"/>
                    <a:pt x="276" y="431"/>
                  </a:cubicBezTo>
                  <a:cubicBezTo>
                    <a:pt x="270" y="437"/>
                    <a:pt x="261" y="445"/>
                    <a:pt x="253" y="445"/>
                  </a:cubicBezTo>
                  <a:cubicBezTo>
                    <a:pt x="252" y="445"/>
                    <a:pt x="250" y="445"/>
                    <a:pt x="248" y="444"/>
                  </a:cubicBezTo>
                  <a:cubicBezTo>
                    <a:pt x="247" y="443"/>
                    <a:pt x="245" y="442"/>
                    <a:pt x="243" y="442"/>
                  </a:cubicBezTo>
                  <a:cubicBezTo>
                    <a:pt x="242" y="442"/>
                    <a:pt x="241" y="442"/>
                    <a:pt x="240" y="442"/>
                  </a:cubicBezTo>
                  <a:cubicBezTo>
                    <a:pt x="238" y="443"/>
                    <a:pt x="237" y="443"/>
                    <a:pt x="236" y="444"/>
                  </a:cubicBezTo>
                  <a:cubicBezTo>
                    <a:pt x="235" y="444"/>
                    <a:pt x="235" y="445"/>
                    <a:pt x="234" y="445"/>
                  </a:cubicBezTo>
                  <a:cubicBezTo>
                    <a:pt x="233" y="445"/>
                    <a:pt x="233" y="446"/>
                    <a:pt x="232" y="446"/>
                  </a:cubicBezTo>
                  <a:cubicBezTo>
                    <a:pt x="230" y="446"/>
                    <a:pt x="229" y="447"/>
                    <a:pt x="227" y="449"/>
                  </a:cubicBezTo>
                  <a:cubicBezTo>
                    <a:pt x="226" y="449"/>
                    <a:pt x="226" y="450"/>
                    <a:pt x="225" y="450"/>
                  </a:cubicBezTo>
                  <a:cubicBezTo>
                    <a:pt x="224" y="451"/>
                    <a:pt x="223" y="452"/>
                    <a:pt x="223" y="452"/>
                  </a:cubicBezTo>
                  <a:cubicBezTo>
                    <a:pt x="222" y="453"/>
                    <a:pt x="220" y="453"/>
                    <a:pt x="219" y="453"/>
                  </a:cubicBezTo>
                  <a:cubicBezTo>
                    <a:pt x="217" y="453"/>
                    <a:pt x="215" y="453"/>
                    <a:pt x="214" y="453"/>
                  </a:cubicBezTo>
                  <a:cubicBezTo>
                    <a:pt x="213" y="453"/>
                    <a:pt x="211" y="453"/>
                    <a:pt x="210" y="452"/>
                  </a:cubicBezTo>
                  <a:cubicBezTo>
                    <a:pt x="208" y="452"/>
                    <a:pt x="206" y="452"/>
                    <a:pt x="204" y="450"/>
                  </a:cubicBezTo>
                  <a:cubicBezTo>
                    <a:pt x="203" y="450"/>
                    <a:pt x="202" y="449"/>
                    <a:pt x="200" y="449"/>
                  </a:cubicBezTo>
                  <a:cubicBezTo>
                    <a:pt x="199" y="448"/>
                    <a:pt x="197" y="448"/>
                    <a:pt x="196" y="448"/>
                  </a:cubicBezTo>
                  <a:cubicBezTo>
                    <a:pt x="194" y="447"/>
                    <a:pt x="192" y="447"/>
                    <a:pt x="191" y="446"/>
                  </a:cubicBezTo>
                  <a:cubicBezTo>
                    <a:pt x="186" y="443"/>
                    <a:pt x="180" y="437"/>
                    <a:pt x="179" y="432"/>
                  </a:cubicBezTo>
                  <a:cubicBezTo>
                    <a:pt x="179" y="431"/>
                    <a:pt x="179" y="431"/>
                    <a:pt x="179" y="430"/>
                  </a:cubicBezTo>
                  <a:cubicBezTo>
                    <a:pt x="180" y="430"/>
                    <a:pt x="182" y="431"/>
                    <a:pt x="183" y="432"/>
                  </a:cubicBezTo>
                  <a:cubicBezTo>
                    <a:pt x="184" y="432"/>
                    <a:pt x="185" y="433"/>
                    <a:pt x="186" y="433"/>
                  </a:cubicBezTo>
                  <a:cubicBezTo>
                    <a:pt x="188" y="434"/>
                    <a:pt x="190" y="435"/>
                    <a:pt x="192" y="435"/>
                  </a:cubicBezTo>
                  <a:cubicBezTo>
                    <a:pt x="197" y="435"/>
                    <a:pt x="200" y="431"/>
                    <a:pt x="201" y="429"/>
                  </a:cubicBezTo>
                  <a:cubicBezTo>
                    <a:pt x="203" y="427"/>
                    <a:pt x="204" y="425"/>
                    <a:pt x="206" y="423"/>
                  </a:cubicBezTo>
                  <a:cubicBezTo>
                    <a:pt x="207" y="423"/>
                    <a:pt x="207" y="423"/>
                    <a:pt x="208" y="423"/>
                  </a:cubicBezTo>
                  <a:cubicBezTo>
                    <a:pt x="208" y="423"/>
                    <a:pt x="210" y="424"/>
                    <a:pt x="211" y="424"/>
                  </a:cubicBezTo>
                  <a:cubicBezTo>
                    <a:pt x="213" y="425"/>
                    <a:pt x="215" y="426"/>
                    <a:pt x="217" y="426"/>
                  </a:cubicBezTo>
                  <a:cubicBezTo>
                    <a:pt x="219" y="426"/>
                    <a:pt x="220" y="426"/>
                    <a:pt x="221" y="425"/>
                  </a:cubicBezTo>
                  <a:cubicBezTo>
                    <a:pt x="229" y="421"/>
                    <a:pt x="225" y="414"/>
                    <a:pt x="223" y="409"/>
                  </a:cubicBezTo>
                  <a:cubicBezTo>
                    <a:pt x="223" y="407"/>
                    <a:pt x="222" y="406"/>
                    <a:pt x="222" y="405"/>
                  </a:cubicBezTo>
                  <a:cubicBezTo>
                    <a:pt x="222" y="403"/>
                    <a:pt x="222" y="401"/>
                    <a:pt x="222" y="400"/>
                  </a:cubicBezTo>
                  <a:cubicBezTo>
                    <a:pt x="222" y="396"/>
                    <a:pt x="223" y="391"/>
                    <a:pt x="217" y="388"/>
                  </a:cubicBezTo>
                  <a:cubicBezTo>
                    <a:pt x="217" y="386"/>
                    <a:pt x="217" y="383"/>
                    <a:pt x="217" y="382"/>
                  </a:cubicBezTo>
                  <a:cubicBezTo>
                    <a:pt x="217" y="382"/>
                    <a:pt x="217" y="382"/>
                    <a:pt x="218" y="383"/>
                  </a:cubicBezTo>
                  <a:cubicBezTo>
                    <a:pt x="219" y="383"/>
                    <a:pt x="220" y="385"/>
                    <a:pt x="221" y="387"/>
                  </a:cubicBezTo>
                  <a:cubicBezTo>
                    <a:pt x="222" y="389"/>
                    <a:pt x="223" y="391"/>
                    <a:pt x="225" y="393"/>
                  </a:cubicBezTo>
                  <a:cubicBezTo>
                    <a:pt x="231" y="398"/>
                    <a:pt x="233" y="404"/>
                    <a:pt x="236" y="412"/>
                  </a:cubicBezTo>
                  <a:cubicBezTo>
                    <a:pt x="236" y="412"/>
                    <a:pt x="236" y="412"/>
                    <a:pt x="236" y="412"/>
                  </a:cubicBezTo>
                  <a:cubicBezTo>
                    <a:pt x="239" y="422"/>
                    <a:pt x="247" y="429"/>
                    <a:pt x="256" y="430"/>
                  </a:cubicBezTo>
                  <a:cubicBezTo>
                    <a:pt x="258" y="431"/>
                    <a:pt x="259" y="431"/>
                    <a:pt x="260" y="431"/>
                  </a:cubicBezTo>
                  <a:cubicBezTo>
                    <a:pt x="263" y="431"/>
                    <a:pt x="267" y="430"/>
                    <a:pt x="269" y="428"/>
                  </a:cubicBezTo>
                  <a:cubicBezTo>
                    <a:pt x="270" y="428"/>
                    <a:pt x="271" y="427"/>
                    <a:pt x="271" y="427"/>
                  </a:cubicBezTo>
                  <a:cubicBezTo>
                    <a:pt x="272" y="426"/>
                    <a:pt x="272" y="426"/>
                    <a:pt x="273" y="426"/>
                  </a:cubicBezTo>
                  <a:cubicBezTo>
                    <a:pt x="273" y="426"/>
                    <a:pt x="274" y="426"/>
                    <a:pt x="275" y="425"/>
                  </a:cubicBezTo>
                  <a:cubicBezTo>
                    <a:pt x="276" y="425"/>
                    <a:pt x="277" y="425"/>
                    <a:pt x="279" y="424"/>
                  </a:cubicBezTo>
                  <a:cubicBezTo>
                    <a:pt x="280" y="423"/>
                    <a:pt x="282" y="422"/>
                    <a:pt x="283" y="421"/>
                  </a:cubicBezTo>
                  <a:cubicBezTo>
                    <a:pt x="284" y="421"/>
                    <a:pt x="285" y="420"/>
                    <a:pt x="286" y="419"/>
                  </a:cubicBezTo>
                  <a:cubicBezTo>
                    <a:pt x="288" y="418"/>
                    <a:pt x="290" y="416"/>
                    <a:pt x="291" y="415"/>
                  </a:cubicBezTo>
                  <a:cubicBezTo>
                    <a:pt x="293" y="413"/>
                    <a:pt x="295" y="411"/>
                    <a:pt x="296" y="411"/>
                  </a:cubicBezTo>
                  <a:cubicBezTo>
                    <a:pt x="299" y="410"/>
                    <a:pt x="301" y="410"/>
                    <a:pt x="304" y="410"/>
                  </a:cubicBezTo>
                  <a:cubicBezTo>
                    <a:pt x="307" y="410"/>
                    <a:pt x="310" y="411"/>
                    <a:pt x="313" y="412"/>
                  </a:cubicBezTo>
                  <a:cubicBezTo>
                    <a:pt x="313" y="412"/>
                    <a:pt x="313" y="412"/>
                    <a:pt x="313" y="412"/>
                  </a:cubicBezTo>
                  <a:cubicBezTo>
                    <a:pt x="313" y="412"/>
                    <a:pt x="313" y="412"/>
                    <a:pt x="312" y="412"/>
                  </a:cubicBezTo>
                  <a:cubicBezTo>
                    <a:pt x="312" y="412"/>
                    <a:pt x="312" y="412"/>
                    <a:pt x="312" y="412"/>
                  </a:cubicBezTo>
                  <a:cubicBezTo>
                    <a:pt x="310" y="412"/>
                    <a:pt x="310" y="412"/>
                    <a:pt x="310" y="412"/>
                  </a:cubicBezTo>
                  <a:cubicBezTo>
                    <a:pt x="310" y="412"/>
                    <a:pt x="310" y="412"/>
                    <a:pt x="310" y="412"/>
                  </a:cubicBezTo>
                  <a:cubicBezTo>
                    <a:pt x="311" y="415"/>
                    <a:pt x="311" y="415"/>
                    <a:pt x="311" y="415"/>
                  </a:cubicBezTo>
                  <a:cubicBezTo>
                    <a:pt x="311" y="415"/>
                    <a:pt x="311" y="415"/>
                    <a:pt x="311" y="415"/>
                  </a:cubicBezTo>
                  <a:close/>
                  <a:moveTo>
                    <a:pt x="320" y="416"/>
                  </a:moveTo>
                  <a:cubicBezTo>
                    <a:pt x="319" y="416"/>
                    <a:pt x="319" y="416"/>
                    <a:pt x="319" y="416"/>
                  </a:cubicBezTo>
                  <a:cubicBezTo>
                    <a:pt x="318" y="416"/>
                    <a:pt x="318" y="415"/>
                    <a:pt x="317" y="415"/>
                  </a:cubicBezTo>
                  <a:cubicBezTo>
                    <a:pt x="316" y="414"/>
                    <a:pt x="314" y="413"/>
                    <a:pt x="313" y="412"/>
                  </a:cubicBezTo>
                  <a:cubicBezTo>
                    <a:pt x="315" y="413"/>
                    <a:pt x="318" y="415"/>
                    <a:pt x="320" y="41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93E71AB2-B696-4644-BF4B-7F778C93D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2517" y="9382633"/>
              <a:ext cx="266727" cy="113861"/>
            </a:xfrm>
            <a:custGeom>
              <a:avLst/>
              <a:gdLst>
                <a:gd name="T0" fmla="*/ 41 w 49"/>
                <a:gd name="T1" fmla="*/ 4 h 23"/>
                <a:gd name="T2" fmla="*/ 41 w 49"/>
                <a:gd name="T3" fmla="*/ 4 h 23"/>
                <a:gd name="T4" fmla="*/ 36 w 49"/>
                <a:gd name="T5" fmla="*/ 0 h 23"/>
                <a:gd name="T6" fmla="*/ 35 w 49"/>
                <a:gd name="T7" fmla="*/ 0 h 23"/>
                <a:gd name="T8" fmla="*/ 30 w 49"/>
                <a:gd name="T9" fmla="*/ 2 h 23"/>
                <a:gd name="T10" fmla="*/ 30 w 49"/>
                <a:gd name="T11" fmla="*/ 2 h 23"/>
                <a:gd name="T12" fmla="*/ 25 w 49"/>
                <a:gd name="T13" fmla="*/ 0 h 23"/>
                <a:gd name="T14" fmla="*/ 19 w 49"/>
                <a:gd name="T15" fmla="*/ 3 h 23"/>
                <a:gd name="T16" fmla="*/ 18 w 49"/>
                <a:gd name="T17" fmla="*/ 6 h 23"/>
                <a:gd name="T18" fmla="*/ 18 w 49"/>
                <a:gd name="T19" fmla="*/ 7 h 23"/>
                <a:gd name="T20" fmla="*/ 18 w 49"/>
                <a:gd name="T21" fmla="*/ 7 h 23"/>
                <a:gd name="T22" fmla="*/ 17 w 49"/>
                <a:gd name="T23" fmla="*/ 7 h 23"/>
                <a:gd name="T24" fmla="*/ 17 w 49"/>
                <a:gd name="T25" fmla="*/ 7 h 23"/>
                <a:gd name="T26" fmla="*/ 14 w 49"/>
                <a:gd name="T27" fmla="*/ 3 h 23"/>
                <a:gd name="T28" fmla="*/ 9 w 49"/>
                <a:gd name="T29" fmla="*/ 2 h 23"/>
                <a:gd name="T30" fmla="*/ 5 w 49"/>
                <a:gd name="T31" fmla="*/ 3 h 23"/>
                <a:gd name="T32" fmla="*/ 0 w 49"/>
                <a:gd name="T33" fmla="*/ 8 h 23"/>
                <a:gd name="T34" fmla="*/ 2 w 49"/>
                <a:gd name="T35" fmla="*/ 13 h 23"/>
                <a:gd name="T36" fmla="*/ 10 w 49"/>
                <a:gd name="T37" fmla="*/ 15 h 23"/>
                <a:gd name="T38" fmla="*/ 15 w 49"/>
                <a:gd name="T39" fmla="*/ 14 h 23"/>
                <a:gd name="T40" fmla="*/ 15 w 49"/>
                <a:gd name="T41" fmla="*/ 14 h 23"/>
                <a:gd name="T42" fmla="*/ 21 w 49"/>
                <a:gd name="T43" fmla="*/ 18 h 23"/>
                <a:gd name="T44" fmla="*/ 29 w 49"/>
                <a:gd name="T45" fmla="*/ 21 h 23"/>
                <a:gd name="T46" fmla="*/ 36 w 49"/>
                <a:gd name="T47" fmla="*/ 23 h 23"/>
                <a:gd name="T48" fmla="*/ 42 w 49"/>
                <a:gd name="T49" fmla="*/ 21 h 23"/>
                <a:gd name="T50" fmla="*/ 49 w 49"/>
                <a:gd name="T51" fmla="*/ 10 h 23"/>
                <a:gd name="T52" fmla="*/ 41 w 49"/>
                <a:gd name="T5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23"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0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2" y="0"/>
                    <a:pt x="31" y="1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1"/>
                    <a:pt x="27" y="0"/>
                    <a:pt x="25" y="0"/>
                  </a:cubicBezTo>
                  <a:cubicBezTo>
                    <a:pt x="23" y="0"/>
                    <a:pt x="21" y="1"/>
                    <a:pt x="19" y="3"/>
                  </a:cubicBezTo>
                  <a:cubicBezTo>
                    <a:pt x="18" y="4"/>
                    <a:pt x="18" y="5"/>
                    <a:pt x="18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5" y="4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8" y="2"/>
                    <a:pt x="7" y="2"/>
                    <a:pt x="5" y="3"/>
                  </a:cubicBezTo>
                  <a:cubicBezTo>
                    <a:pt x="3" y="3"/>
                    <a:pt x="1" y="5"/>
                    <a:pt x="0" y="8"/>
                  </a:cubicBezTo>
                  <a:cubicBezTo>
                    <a:pt x="0" y="10"/>
                    <a:pt x="1" y="11"/>
                    <a:pt x="2" y="13"/>
                  </a:cubicBezTo>
                  <a:cubicBezTo>
                    <a:pt x="4" y="14"/>
                    <a:pt x="8" y="15"/>
                    <a:pt x="10" y="15"/>
                  </a:cubicBezTo>
                  <a:cubicBezTo>
                    <a:pt x="12" y="15"/>
                    <a:pt x="14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7"/>
                    <a:pt x="19" y="18"/>
                    <a:pt x="21" y="18"/>
                  </a:cubicBezTo>
                  <a:cubicBezTo>
                    <a:pt x="24" y="19"/>
                    <a:pt x="26" y="20"/>
                    <a:pt x="29" y="21"/>
                  </a:cubicBezTo>
                  <a:cubicBezTo>
                    <a:pt x="32" y="22"/>
                    <a:pt x="34" y="23"/>
                    <a:pt x="36" y="23"/>
                  </a:cubicBezTo>
                  <a:cubicBezTo>
                    <a:pt x="38" y="23"/>
                    <a:pt x="40" y="22"/>
                    <a:pt x="42" y="21"/>
                  </a:cubicBezTo>
                  <a:cubicBezTo>
                    <a:pt x="45" y="19"/>
                    <a:pt x="49" y="15"/>
                    <a:pt x="49" y="10"/>
                  </a:cubicBezTo>
                  <a:cubicBezTo>
                    <a:pt x="49" y="9"/>
                    <a:pt x="48" y="4"/>
                    <a:pt x="41" y="4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5E382954-94B3-E44B-8A38-6ECB7DD3C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7998" y="8544543"/>
              <a:ext cx="387781" cy="158658"/>
            </a:xfrm>
            <a:custGeom>
              <a:avLst/>
              <a:gdLst>
                <a:gd name="T0" fmla="*/ 71 w 71"/>
                <a:gd name="T1" fmla="*/ 6 h 32"/>
                <a:gd name="T2" fmla="*/ 70 w 71"/>
                <a:gd name="T3" fmla="*/ 1 h 32"/>
                <a:gd name="T4" fmla="*/ 66 w 71"/>
                <a:gd name="T5" fmla="*/ 0 h 32"/>
                <a:gd name="T6" fmla="*/ 56 w 71"/>
                <a:gd name="T7" fmla="*/ 5 h 32"/>
                <a:gd name="T8" fmla="*/ 46 w 71"/>
                <a:gd name="T9" fmla="*/ 13 h 32"/>
                <a:gd name="T10" fmla="*/ 41 w 71"/>
                <a:gd name="T11" fmla="*/ 15 h 32"/>
                <a:gd name="T12" fmla="*/ 36 w 71"/>
                <a:gd name="T13" fmla="*/ 17 h 32"/>
                <a:gd name="T14" fmla="*/ 34 w 71"/>
                <a:gd name="T15" fmla="*/ 16 h 32"/>
                <a:gd name="T16" fmla="*/ 33 w 71"/>
                <a:gd name="T17" fmla="*/ 16 h 32"/>
                <a:gd name="T18" fmla="*/ 29 w 71"/>
                <a:gd name="T19" fmla="*/ 14 h 32"/>
                <a:gd name="T20" fmla="*/ 24 w 71"/>
                <a:gd name="T21" fmla="*/ 16 h 32"/>
                <a:gd name="T22" fmla="*/ 23 w 71"/>
                <a:gd name="T23" fmla="*/ 18 h 32"/>
                <a:gd name="T24" fmla="*/ 23 w 71"/>
                <a:gd name="T25" fmla="*/ 18 h 32"/>
                <a:gd name="T26" fmla="*/ 19 w 71"/>
                <a:gd name="T27" fmla="*/ 14 h 32"/>
                <a:gd name="T28" fmla="*/ 16 w 71"/>
                <a:gd name="T29" fmla="*/ 12 h 32"/>
                <a:gd name="T30" fmla="*/ 14 w 71"/>
                <a:gd name="T31" fmla="*/ 11 h 32"/>
                <a:gd name="T32" fmla="*/ 15 w 71"/>
                <a:gd name="T33" fmla="*/ 10 h 32"/>
                <a:gd name="T34" fmla="*/ 14 w 71"/>
                <a:gd name="T35" fmla="*/ 5 h 32"/>
                <a:gd name="T36" fmla="*/ 10 w 71"/>
                <a:gd name="T37" fmla="*/ 2 h 32"/>
                <a:gd name="T38" fmla="*/ 5 w 71"/>
                <a:gd name="T39" fmla="*/ 5 h 32"/>
                <a:gd name="T40" fmla="*/ 2 w 71"/>
                <a:gd name="T41" fmla="*/ 12 h 32"/>
                <a:gd name="T42" fmla="*/ 3 w 71"/>
                <a:gd name="T43" fmla="*/ 22 h 32"/>
                <a:gd name="T44" fmla="*/ 8 w 71"/>
                <a:gd name="T45" fmla="*/ 25 h 32"/>
                <a:gd name="T46" fmla="*/ 10 w 71"/>
                <a:gd name="T47" fmla="*/ 25 h 32"/>
                <a:gd name="T48" fmla="*/ 11 w 71"/>
                <a:gd name="T49" fmla="*/ 25 h 32"/>
                <a:gd name="T50" fmla="*/ 11 w 71"/>
                <a:gd name="T51" fmla="*/ 25 h 32"/>
                <a:gd name="T52" fmla="*/ 12 w 71"/>
                <a:gd name="T53" fmla="*/ 26 h 32"/>
                <a:gd name="T54" fmla="*/ 15 w 71"/>
                <a:gd name="T55" fmla="*/ 30 h 32"/>
                <a:gd name="T56" fmla="*/ 18 w 71"/>
                <a:gd name="T57" fmla="*/ 30 h 32"/>
                <a:gd name="T58" fmla="*/ 22 w 71"/>
                <a:gd name="T59" fmla="*/ 28 h 32"/>
                <a:gd name="T60" fmla="*/ 25 w 71"/>
                <a:gd name="T61" fmla="*/ 28 h 32"/>
                <a:gd name="T62" fmla="*/ 27 w 71"/>
                <a:gd name="T63" fmla="*/ 28 h 32"/>
                <a:gd name="T64" fmla="*/ 31 w 71"/>
                <a:gd name="T65" fmla="*/ 29 h 32"/>
                <a:gd name="T66" fmla="*/ 33 w 71"/>
                <a:gd name="T67" fmla="*/ 28 h 32"/>
                <a:gd name="T68" fmla="*/ 34 w 71"/>
                <a:gd name="T69" fmla="*/ 28 h 32"/>
                <a:gd name="T70" fmla="*/ 37 w 71"/>
                <a:gd name="T71" fmla="*/ 28 h 32"/>
                <a:gd name="T72" fmla="*/ 38 w 71"/>
                <a:gd name="T73" fmla="*/ 28 h 32"/>
                <a:gd name="T74" fmla="*/ 40 w 71"/>
                <a:gd name="T75" fmla="*/ 28 h 32"/>
                <a:gd name="T76" fmla="*/ 44 w 71"/>
                <a:gd name="T77" fmla="*/ 28 h 32"/>
                <a:gd name="T78" fmla="*/ 47 w 71"/>
                <a:gd name="T79" fmla="*/ 27 h 32"/>
                <a:gd name="T80" fmla="*/ 51 w 71"/>
                <a:gd name="T81" fmla="*/ 29 h 32"/>
                <a:gd name="T82" fmla="*/ 58 w 71"/>
                <a:gd name="T83" fmla="*/ 32 h 32"/>
                <a:gd name="T84" fmla="*/ 63 w 71"/>
                <a:gd name="T85" fmla="*/ 27 h 32"/>
                <a:gd name="T86" fmla="*/ 66 w 71"/>
                <a:gd name="T87" fmla="*/ 25 h 32"/>
                <a:gd name="T88" fmla="*/ 66 w 71"/>
                <a:gd name="T89" fmla="*/ 19 h 32"/>
                <a:gd name="T90" fmla="*/ 63 w 71"/>
                <a:gd name="T91" fmla="*/ 16 h 32"/>
                <a:gd name="T92" fmla="*/ 71 w 71"/>
                <a:gd name="T9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32">
                  <a:moveTo>
                    <a:pt x="71" y="6"/>
                  </a:moveTo>
                  <a:cubicBezTo>
                    <a:pt x="71" y="4"/>
                    <a:pt x="71" y="2"/>
                    <a:pt x="70" y="1"/>
                  </a:cubicBezTo>
                  <a:cubicBezTo>
                    <a:pt x="69" y="0"/>
                    <a:pt x="68" y="0"/>
                    <a:pt x="66" y="0"/>
                  </a:cubicBezTo>
                  <a:cubicBezTo>
                    <a:pt x="62" y="0"/>
                    <a:pt x="56" y="5"/>
                    <a:pt x="56" y="5"/>
                  </a:cubicBezTo>
                  <a:cubicBezTo>
                    <a:pt x="53" y="8"/>
                    <a:pt x="50" y="11"/>
                    <a:pt x="46" y="13"/>
                  </a:cubicBezTo>
                  <a:cubicBezTo>
                    <a:pt x="44" y="13"/>
                    <a:pt x="42" y="14"/>
                    <a:pt x="41" y="15"/>
                  </a:cubicBezTo>
                  <a:cubicBezTo>
                    <a:pt x="39" y="16"/>
                    <a:pt x="37" y="17"/>
                    <a:pt x="36" y="17"/>
                  </a:cubicBezTo>
                  <a:cubicBezTo>
                    <a:pt x="35" y="17"/>
                    <a:pt x="35" y="17"/>
                    <a:pt x="34" y="16"/>
                  </a:cubicBezTo>
                  <a:cubicBezTo>
                    <a:pt x="34" y="16"/>
                    <a:pt x="33" y="16"/>
                    <a:pt x="33" y="16"/>
                  </a:cubicBezTo>
                  <a:cubicBezTo>
                    <a:pt x="32" y="15"/>
                    <a:pt x="30" y="14"/>
                    <a:pt x="29" y="14"/>
                  </a:cubicBezTo>
                  <a:cubicBezTo>
                    <a:pt x="27" y="14"/>
                    <a:pt x="26" y="15"/>
                    <a:pt x="24" y="16"/>
                  </a:cubicBezTo>
                  <a:cubicBezTo>
                    <a:pt x="24" y="17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6"/>
                    <a:pt x="21" y="15"/>
                    <a:pt x="19" y="14"/>
                  </a:cubicBezTo>
                  <a:cubicBezTo>
                    <a:pt x="18" y="13"/>
                    <a:pt x="17" y="13"/>
                    <a:pt x="16" y="12"/>
                  </a:cubicBezTo>
                  <a:cubicBezTo>
                    <a:pt x="16" y="12"/>
                    <a:pt x="15" y="11"/>
                    <a:pt x="14" y="11"/>
                  </a:cubicBezTo>
                  <a:cubicBezTo>
                    <a:pt x="14" y="11"/>
                    <a:pt x="14" y="10"/>
                    <a:pt x="15" y="10"/>
                  </a:cubicBezTo>
                  <a:cubicBezTo>
                    <a:pt x="15" y="9"/>
                    <a:pt x="15" y="7"/>
                    <a:pt x="14" y="5"/>
                  </a:cubicBezTo>
                  <a:cubicBezTo>
                    <a:pt x="14" y="3"/>
                    <a:pt x="12" y="2"/>
                    <a:pt x="10" y="2"/>
                  </a:cubicBezTo>
                  <a:cubicBezTo>
                    <a:pt x="8" y="2"/>
                    <a:pt x="7" y="3"/>
                    <a:pt x="5" y="5"/>
                  </a:cubicBezTo>
                  <a:cubicBezTo>
                    <a:pt x="4" y="7"/>
                    <a:pt x="3" y="9"/>
                    <a:pt x="2" y="12"/>
                  </a:cubicBezTo>
                  <a:cubicBezTo>
                    <a:pt x="2" y="13"/>
                    <a:pt x="0" y="18"/>
                    <a:pt x="3" y="22"/>
                  </a:cubicBezTo>
                  <a:cubicBezTo>
                    <a:pt x="4" y="24"/>
                    <a:pt x="6" y="25"/>
                    <a:pt x="8" y="25"/>
                  </a:cubicBezTo>
                  <a:cubicBezTo>
                    <a:pt x="8" y="25"/>
                    <a:pt x="9" y="25"/>
                    <a:pt x="10" y="25"/>
                  </a:cubicBezTo>
                  <a:cubicBezTo>
                    <a:pt x="10" y="25"/>
                    <a:pt x="10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2" y="25"/>
                    <a:pt x="12" y="26"/>
                  </a:cubicBezTo>
                  <a:cubicBezTo>
                    <a:pt x="12" y="27"/>
                    <a:pt x="13" y="29"/>
                    <a:pt x="15" y="30"/>
                  </a:cubicBezTo>
                  <a:cubicBezTo>
                    <a:pt x="16" y="30"/>
                    <a:pt x="17" y="30"/>
                    <a:pt x="18" y="30"/>
                  </a:cubicBezTo>
                  <a:cubicBezTo>
                    <a:pt x="19" y="30"/>
                    <a:pt x="21" y="29"/>
                    <a:pt x="22" y="28"/>
                  </a:cubicBezTo>
                  <a:cubicBezTo>
                    <a:pt x="23" y="28"/>
                    <a:pt x="24" y="28"/>
                    <a:pt x="25" y="28"/>
                  </a:cubicBezTo>
                  <a:cubicBezTo>
                    <a:pt x="25" y="28"/>
                    <a:pt x="26" y="28"/>
                    <a:pt x="27" y="28"/>
                  </a:cubicBezTo>
                  <a:cubicBezTo>
                    <a:pt x="28" y="28"/>
                    <a:pt x="29" y="29"/>
                    <a:pt x="31" y="29"/>
                  </a:cubicBezTo>
                  <a:cubicBezTo>
                    <a:pt x="32" y="29"/>
                    <a:pt x="32" y="29"/>
                    <a:pt x="33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5" y="28"/>
                    <a:pt x="36" y="28"/>
                    <a:pt x="37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39" y="28"/>
                    <a:pt x="40" y="28"/>
                    <a:pt x="40" y="28"/>
                  </a:cubicBezTo>
                  <a:cubicBezTo>
                    <a:pt x="42" y="28"/>
                    <a:pt x="43" y="28"/>
                    <a:pt x="44" y="28"/>
                  </a:cubicBezTo>
                  <a:cubicBezTo>
                    <a:pt x="45" y="28"/>
                    <a:pt x="46" y="27"/>
                    <a:pt x="47" y="27"/>
                  </a:cubicBezTo>
                  <a:cubicBezTo>
                    <a:pt x="48" y="27"/>
                    <a:pt x="50" y="28"/>
                    <a:pt x="51" y="29"/>
                  </a:cubicBezTo>
                  <a:cubicBezTo>
                    <a:pt x="53" y="30"/>
                    <a:pt x="56" y="32"/>
                    <a:pt x="58" y="32"/>
                  </a:cubicBezTo>
                  <a:cubicBezTo>
                    <a:pt x="59" y="32"/>
                    <a:pt x="62" y="31"/>
                    <a:pt x="63" y="27"/>
                  </a:cubicBezTo>
                  <a:cubicBezTo>
                    <a:pt x="64" y="27"/>
                    <a:pt x="65" y="26"/>
                    <a:pt x="66" y="25"/>
                  </a:cubicBezTo>
                  <a:cubicBezTo>
                    <a:pt x="67" y="23"/>
                    <a:pt x="67" y="21"/>
                    <a:pt x="66" y="19"/>
                  </a:cubicBezTo>
                  <a:cubicBezTo>
                    <a:pt x="65" y="18"/>
                    <a:pt x="64" y="17"/>
                    <a:pt x="63" y="16"/>
                  </a:cubicBezTo>
                  <a:cubicBezTo>
                    <a:pt x="67" y="13"/>
                    <a:pt x="71" y="9"/>
                    <a:pt x="71" y="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FB9EC178-4FCA-B641-965F-F018446C6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8530" y="7338739"/>
              <a:ext cx="3106348" cy="2881984"/>
            </a:xfrm>
            <a:custGeom>
              <a:avLst/>
              <a:gdLst>
                <a:gd name="T0" fmla="*/ 559 w 570"/>
                <a:gd name="T1" fmla="*/ 394 h 581"/>
                <a:gd name="T2" fmla="*/ 526 w 570"/>
                <a:gd name="T3" fmla="*/ 405 h 581"/>
                <a:gd name="T4" fmla="*/ 491 w 570"/>
                <a:gd name="T5" fmla="*/ 395 h 581"/>
                <a:gd name="T6" fmla="*/ 440 w 570"/>
                <a:gd name="T7" fmla="*/ 385 h 581"/>
                <a:gd name="T8" fmla="*/ 410 w 570"/>
                <a:gd name="T9" fmla="*/ 340 h 581"/>
                <a:gd name="T10" fmla="*/ 384 w 570"/>
                <a:gd name="T11" fmla="*/ 194 h 581"/>
                <a:gd name="T12" fmla="*/ 380 w 570"/>
                <a:gd name="T13" fmla="*/ 198 h 581"/>
                <a:gd name="T14" fmla="*/ 354 w 570"/>
                <a:gd name="T15" fmla="*/ 176 h 581"/>
                <a:gd name="T16" fmla="*/ 337 w 570"/>
                <a:gd name="T17" fmla="*/ 165 h 581"/>
                <a:gd name="T18" fmla="*/ 318 w 570"/>
                <a:gd name="T19" fmla="*/ 142 h 581"/>
                <a:gd name="T20" fmla="*/ 316 w 570"/>
                <a:gd name="T21" fmla="*/ 132 h 581"/>
                <a:gd name="T22" fmla="*/ 315 w 570"/>
                <a:gd name="T23" fmla="*/ 115 h 581"/>
                <a:gd name="T24" fmla="*/ 310 w 570"/>
                <a:gd name="T25" fmla="*/ 95 h 581"/>
                <a:gd name="T26" fmla="*/ 309 w 570"/>
                <a:gd name="T27" fmla="*/ 73 h 581"/>
                <a:gd name="T28" fmla="*/ 296 w 570"/>
                <a:gd name="T29" fmla="*/ 54 h 581"/>
                <a:gd name="T30" fmla="*/ 282 w 570"/>
                <a:gd name="T31" fmla="*/ 54 h 581"/>
                <a:gd name="T32" fmla="*/ 269 w 570"/>
                <a:gd name="T33" fmla="*/ 51 h 581"/>
                <a:gd name="T34" fmla="*/ 246 w 570"/>
                <a:gd name="T35" fmla="*/ 56 h 581"/>
                <a:gd name="T36" fmla="*/ 238 w 570"/>
                <a:gd name="T37" fmla="*/ 51 h 581"/>
                <a:gd name="T38" fmla="*/ 226 w 570"/>
                <a:gd name="T39" fmla="*/ 42 h 581"/>
                <a:gd name="T40" fmla="*/ 208 w 570"/>
                <a:gd name="T41" fmla="*/ 36 h 581"/>
                <a:gd name="T42" fmla="*/ 193 w 570"/>
                <a:gd name="T43" fmla="*/ 30 h 581"/>
                <a:gd name="T44" fmla="*/ 177 w 570"/>
                <a:gd name="T45" fmla="*/ 13 h 581"/>
                <a:gd name="T46" fmla="*/ 161 w 570"/>
                <a:gd name="T47" fmla="*/ 1 h 581"/>
                <a:gd name="T48" fmla="*/ 0 w 570"/>
                <a:gd name="T49" fmla="*/ 288 h 581"/>
                <a:gd name="T50" fmla="*/ 6 w 570"/>
                <a:gd name="T51" fmla="*/ 297 h 581"/>
                <a:gd name="T52" fmla="*/ 47 w 570"/>
                <a:gd name="T53" fmla="*/ 322 h 581"/>
                <a:gd name="T54" fmla="*/ 69 w 570"/>
                <a:gd name="T55" fmla="*/ 337 h 581"/>
                <a:gd name="T56" fmla="*/ 87 w 570"/>
                <a:gd name="T57" fmla="*/ 346 h 581"/>
                <a:gd name="T58" fmla="*/ 121 w 570"/>
                <a:gd name="T59" fmla="*/ 345 h 581"/>
                <a:gd name="T60" fmla="*/ 160 w 570"/>
                <a:gd name="T61" fmla="*/ 332 h 581"/>
                <a:gd name="T62" fmla="*/ 182 w 570"/>
                <a:gd name="T63" fmla="*/ 310 h 581"/>
                <a:gd name="T64" fmla="*/ 208 w 570"/>
                <a:gd name="T65" fmla="*/ 316 h 581"/>
                <a:gd name="T66" fmla="*/ 227 w 570"/>
                <a:gd name="T67" fmla="*/ 325 h 581"/>
                <a:gd name="T68" fmla="*/ 243 w 570"/>
                <a:gd name="T69" fmla="*/ 348 h 581"/>
                <a:gd name="T70" fmla="*/ 266 w 570"/>
                <a:gd name="T71" fmla="*/ 346 h 581"/>
                <a:gd name="T72" fmla="*/ 275 w 570"/>
                <a:gd name="T73" fmla="*/ 370 h 581"/>
                <a:gd name="T74" fmla="*/ 282 w 570"/>
                <a:gd name="T75" fmla="*/ 389 h 581"/>
                <a:gd name="T76" fmla="*/ 327 w 570"/>
                <a:gd name="T77" fmla="*/ 413 h 581"/>
                <a:gd name="T78" fmla="*/ 385 w 570"/>
                <a:gd name="T79" fmla="*/ 418 h 581"/>
                <a:gd name="T80" fmla="*/ 393 w 570"/>
                <a:gd name="T81" fmla="*/ 421 h 581"/>
                <a:gd name="T82" fmla="*/ 415 w 570"/>
                <a:gd name="T83" fmla="*/ 448 h 581"/>
                <a:gd name="T84" fmla="*/ 414 w 570"/>
                <a:gd name="T85" fmla="*/ 460 h 581"/>
                <a:gd name="T86" fmla="*/ 398 w 570"/>
                <a:gd name="T87" fmla="*/ 458 h 581"/>
                <a:gd name="T88" fmla="*/ 384 w 570"/>
                <a:gd name="T89" fmla="*/ 447 h 581"/>
                <a:gd name="T90" fmla="*/ 365 w 570"/>
                <a:gd name="T91" fmla="*/ 441 h 581"/>
                <a:gd name="T92" fmla="*/ 374 w 570"/>
                <a:gd name="T93" fmla="*/ 471 h 581"/>
                <a:gd name="T94" fmla="*/ 370 w 570"/>
                <a:gd name="T95" fmla="*/ 495 h 581"/>
                <a:gd name="T96" fmla="*/ 360 w 570"/>
                <a:gd name="T97" fmla="*/ 530 h 581"/>
                <a:gd name="T98" fmla="*/ 363 w 570"/>
                <a:gd name="T99" fmla="*/ 551 h 581"/>
                <a:gd name="T100" fmla="*/ 340 w 570"/>
                <a:gd name="T101" fmla="*/ 577 h 581"/>
                <a:gd name="T102" fmla="*/ 386 w 570"/>
                <a:gd name="T103" fmla="*/ 555 h 581"/>
                <a:gd name="T104" fmla="*/ 409 w 570"/>
                <a:gd name="T105" fmla="*/ 547 h 581"/>
                <a:gd name="T106" fmla="*/ 439 w 570"/>
                <a:gd name="T107" fmla="*/ 535 h 581"/>
                <a:gd name="T108" fmla="*/ 457 w 570"/>
                <a:gd name="T109" fmla="*/ 512 h 581"/>
                <a:gd name="T110" fmla="*/ 441 w 570"/>
                <a:gd name="T111" fmla="*/ 502 h 581"/>
                <a:gd name="T112" fmla="*/ 492 w 570"/>
                <a:gd name="T113" fmla="*/ 477 h 581"/>
                <a:gd name="T114" fmla="*/ 521 w 570"/>
                <a:gd name="T115" fmla="*/ 460 h 581"/>
                <a:gd name="T116" fmla="*/ 570 w 570"/>
                <a:gd name="T117" fmla="*/ 41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0" h="581">
                  <a:moveTo>
                    <a:pt x="569" y="413"/>
                  </a:moveTo>
                  <a:cubicBezTo>
                    <a:pt x="568" y="411"/>
                    <a:pt x="568" y="410"/>
                    <a:pt x="567" y="408"/>
                  </a:cubicBezTo>
                  <a:cubicBezTo>
                    <a:pt x="567" y="408"/>
                    <a:pt x="566" y="405"/>
                    <a:pt x="566" y="404"/>
                  </a:cubicBezTo>
                  <a:cubicBezTo>
                    <a:pt x="565" y="399"/>
                    <a:pt x="563" y="396"/>
                    <a:pt x="561" y="395"/>
                  </a:cubicBezTo>
                  <a:cubicBezTo>
                    <a:pt x="560" y="394"/>
                    <a:pt x="560" y="394"/>
                    <a:pt x="559" y="394"/>
                  </a:cubicBezTo>
                  <a:cubicBezTo>
                    <a:pt x="556" y="394"/>
                    <a:pt x="553" y="395"/>
                    <a:pt x="550" y="397"/>
                  </a:cubicBezTo>
                  <a:cubicBezTo>
                    <a:pt x="547" y="397"/>
                    <a:pt x="544" y="398"/>
                    <a:pt x="542" y="399"/>
                  </a:cubicBezTo>
                  <a:cubicBezTo>
                    <a:pt x="537" y="400"/>
                    <a:pt x="533" y="401"/>
                    <a:pt x="529" y="403"/>
                  </a:cubicBezTo>
                  <a:cubicBezTo>
                    <a:pt x="528" y="404"/>
                    <a:pt x="527" y="405"/>
                    <a:pt x="526" y="405"/>
                  </a:cubicBezTo>
                  <a:cubicBezTo>
                    <a:pt x="526" y="405"/>
                    <a:pt x="526" y="405"/>
                    <a:pt x="526" y="405"/>
                  </a:cubicBezTo>
                  <a:cubicBezTo>
                    <a:pt x="523" y="407"/>
                    <a:pt x="521" y="408"/>
                    <a:pt x="518" y="408"/>
                  </a:cubicBezTo>
                  <a:cubicBezTo>
                    <a:pt x="516" y="408"/>
                    <a:pt x="514" y="407"/>
                    <a:pt x="511" y="406"/>
                  </a:cubicBezTo>
                  <a:cubicBezTo>
                    <a:pt x="508" y="405"/>
                    <a:pt x="506" y="403"/>
                    <a:pt x="504" y="401"/>
                  </a:cubicBezTo>
                  <a:cubicBezTo>
                    <a:pt x="500" y="398"/>
                    <a:pt x="496" y="395"/>
                    <a:pt x="49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87" y="395"/>
                    <a:pt x="481" y="397"/>
                    <a:pt x="476" y="398"/>
                  </a:cubicBezTo>
                  <a:cubicBezTo>
                    <a:pt x="473" y="398"/>
                    <a:pt x="470" y="399"/>
                    <a:pt x="468" y="399"/>
                  </a:cubicBezTo>
                  <a:cubicBezTo>
                    <a:pt x="466" y="400"/>
                    <a:pt x="464" y="400"/>
                    <a:pt x="462" y="400"/>
                  </a:cubicBezTo>
                  <a:cubicBezTo>
                    <a:pt x="451" y="400"/>
                    <a:pt x="447" y="394"/>
                    <a:pt x="441" y="386"/>
                  </a:cubicBezTo>
                  <a:cubicBezTo>
                    <a:pt x="440" y="385"/>
                    <a:pt x="440" y="385"/>
                    <a:pt x="440" y="385"/>
                  </a:cubicBezTo>
                  <a:cubicBezTo>
                    <a:pt x="439" y="383"/>
                    <a:pt x="438" y="382"/>
                    <a:pt x="436" y="380"/>
                  </a:cubicBezTo>
                  <a:cubicBezTo>
                    <a:pt x="434" y="377"/>
                    <a:pt x="432" y="375"/>
                    <a:pt x="430" y="373"/>
                  </a:cubicBezTo>
                  <a:cubicBezTo>
                    <a:pt x="427" y="371"/>
                    <a:pt x="425" y="369"/>
                    <a:pt x="423" y="366"/>
                  </a:cubicBezTo>
                  <a:cubicBezTo>
                    <a:pt x="422" y="365"/>
                    <a:pt x="421" y="364"/>
                    <a:pt x="420" y="363"/>
                  </a:cubicBezTo>
                  <a:cubicBezTo>
                    <a:pt x="415" y="355"/>
                    <a:pt x="411" y="351"/>
                    <a:pt x="410" y="340"/>
                  </a:cubicBezTo>
                  <a:cubicBezTo>
                    <a:pt x="410" y="336"/>
                    <a:pt x="410" y="332"/>
                    <a:pt x="409" y="328"/>
                  </a:cubicBezTo>
                  <a:cubicBezTo>
                    <a:pt x="409" y="327"/>
                    <a:pt x="408" y="325"/>
                    <a:pt x="408" y="324"/>
                  </a:cubicBezTo>
                  <a:cubicBezTo>
                    <a:pt x="401" y="278"/>
                    <a:pt x="395" y="232"/>
                    <a:pt x="390" y="194"/>
                  </a:cubicBezTo>
                  <a:cubicBezTo>
                    <a:pt x="384" y="194"/>
                    <a:pt x="384" y="194"/>
                    <a:pt x="384" y="194"/>
                  </a:cubicBezTo>
                  <a:cubicBezTo>
                    <a:pt x="384" y="194"/>
                    <a:pt x="384" y="194"/>
                    <a:pt x="384" y="194"/>
                  </a:cubicBezTo>
                  <a:cubicBezTo>
                    <a:pt x="384" y="195"/>
                    <a:pt x="384" y="195"/>
                    <a:pt x="384" y="196"/>
                  </a:cubicBezTo>
                  <a:cubicBezTo>
                    <a:pt x="384" y="197"/>
                    <a:pt x="384" y="197"/>
                    <a:pt x="384" y="197"/>
                  </a:cubicBezTo>
                  <a:cubicBezTo>
                    <a:pt x="384" y="198"/>
                    <a:pt x="383" y="200"/>
                    <a:pt x="383" y="201"/>
                  </a:cubicBezTo>
                  <a:cubicBezTo>
                    <a:pt x="382" y="200"/>
                    <a:pt x="382" y="200"/>
                    <a:pt x="381" y="199"/>
                  </a:cubicBezTo>
                  <a:cubicBezTo>
                    <a:pt x="380" y="199"/>
                    <a:pt x="380" y="198"/>
                    <a:pt x="380" y="198"/>
                  </a:cubicBezTo>
                  <a:cubicBezTo>
                    <a:pt x="377" y="196"/>
                    <a:pt x="374" y="195"/>
                    <a:pt x="371" y="195"/>
                  </a:cubicBezTo>
                  <a:cubicBezTo>
                    <a:pt x="369" y="195"/>
                    <a:pt x="368" y="195"/>
                    <a:pt x="366" y="196"/>
                  </a:cubicBezTo>
                  <a:cubicBezTo>
                    <a:pt x="366" y="195"/>
                    <a:pt x="366" y="195"/>
                    <a:pt x="366" y="195"/>
                  </a:cubicBezTo>
                  <a:cubicBezTo>
                    <a:pt x="367" y="192"/>
                    <a:pt x="367" y="189"/>
                    <a:pt x="364" y="185"/>
                  </a:cubicBezTo>
                  <a:cubicBezTo>
                    <a:pt x="362" y="181"/>
                    <a:pt x="358" y="178"/>
                    <a:pt x="354" y="176"/>
                  </a:cubicBezTo>
                  <a:cubicBezTo>
                    <a:pt x="350" y="173"/>
                    <a:pt x="345" y="170"/>
                    <a:pt x="341" y="168"/>
                  </a:cubicBezTo>
                  <a:cubicBezTo>
                    <a:pt x="340" y="167"/>
                    <a:pt x="340" y="167"/>
                    <a:pt x="340" y="167"/>
                  </a:cubicBezTo>
                  <a:cubicBezTo>
                    <a:pt x="339" y="167"/>
                    <a:pt x="338" y="166"/>
                    <a:pt x="337" y="166"/>
                  </a:cubicBezTo>
                  <a:cubicBezTo>
                    <a:pt x="337" y="166"/>
                    <a:pt x="336" y="166"/>
                    <a:pt x="336" y="166"/>
                  </a:cubicBezTo>
                  <a:cubicBezTo>
                    <a:pt x="336" y="166"/>
                    <a:pt x="337" y="165"/>
                    <a:pt x="337" y="165"/>
                  </a:cubicBezTo>
                  <a:cubicBezTo>
                    <a:pt x="339" y="158"/>
                    <a:pt x="332" y="153"/>
                    <a:pt x="327" y="149"/>
                  </a:cubicBezTo>
                  <a:cubicBezTo>
                    <a:pt x="326" y="148"/>
                    <a:pt x="325" y="148"/>
                    <a:pt x="325" y="147"/>
                  </a:cubicBezTo>
                  <a:cubicBezTo>
                    <a:pt x="324" y="146"/>
                    <a:pt x="322" y="145"/>
                    <a:pt x="321" y="144"/>
                  </a:cubicBezTo>
                  <a:cubicBezTo>
                    <a:pt x="320" y="144"/>
                    <a:pt x="320" y="144"/>
                    <a:pt x="320" y="144"/>
                  </a:cubicBezTo>
                  <a:cubicBezTo>
                    <a:pt x="320" y="143"/>
                    <a:pt x="319" y="143"/>
                    <a:pt x="318" y="142"/>
                  </a:cubicBezTo>
                  <a:cubicBezTo>
                    <a:pt x="318" y="142"/>
                    <a:pt x="317" y="142"/>
                    <a:pt x="317" y="141"/>
                  </a:cubicBezTo>
                  <a:cubicBezTo>
                    <a:pt x="317" y="141"/>
                    <a:pt x="317" y="140"/>
                    <a:pt x="316" y="140"/>
                  </a:cubicBezTo>
                  <a:cubicBezTo>
                    <a:pt x="316" y="138"/>
                    <a:pt x="316" y="138"/>
                    <a:pt x="316" y="138"/>
                  </a:cubicBezTo>
                  <a:cubicBezTo>
                    <a:pt x="316" y="136"/>
                    <a:pt x="316" y="135"/>
                    <a:pt x="316" y="133"/>
                  </a:cubicBezTo>
                  <a:cubicBezTo>
                    <a:pt x="316" y="133"/>
                    <a:pt x="316" y="133"/>
                    <a:pt x="316" y="132"/>
                  </a:cubicBezTo>
                  <a:cubicBezTo>
                    <a:pt x="316" y="131"/>
                    <a:pt x="317" y="131"/>
                    <a:pt x="317" y="130"/>
                  </a:cubicBezTo>
                  <a:cubicBezTo>
                    <a:pt x="318" y="127"/>
                    <a:pt x="318" y="123"/>
                    <a:pt x="317" y="120"/>
                  </a:cubicBezTo>
                  <a:cubicBezTo>
                    <a:pt x="317" y="120"/>
                    <a:pt x="316" y="119"/>
                    <a:pt x="316" y="119"/>
                  </a:cubicBezTo>
                  <a:cubicBezTo>
                    <a:pt x="316" y="118"/>
                    <a:pt x="316" y="118"/>
                    <a:pt x="316" y="118"/>
                  </a:cubicBezTo>
                  <a:cubicBezTo>
                    <a:pt x="315" y="117"/>
                    <a:pt x="315" y="116"/>
                    <a:pt x="315" y="115"/>
                  </a:cubicBezTo>
                  <a:cubicBezTo>
                    <a:pt x="315" y="115"/>
                    <a:pt x="315" y="115"/>
                    <a:pt x="315" y="115"/>
                  </a:cubicBezTo>
                  <a:cubicBezTo>
                    <a:pt x="315" y="113"/>
                    <a:pt x="315" y="111"/>
                    <a:pt x="315" y="109"/>
                  </a:cubicBezTo>
                  <a:cubicBezTo>
                    <a:pt x="315" y="108"/>
                    <a:pt x="315" y="106"/>
                    <a:pt x="315" y="104"/>
                  </a:cubicBezTo>
                  <a:cubicBezTo>
                    <a:pt x="315" y="102"/>
                    <a:pt x="315" y="100"/>
                    <a:pt x="314" y="98"/>
                  </a:cubicBezTo>
                  <a:cubicBezTo>
                    <a:pt x="313" y="96"/>
                    <a:pt x="311" y="95"/>
                    <a:pt x="310" y="95"/>
                  </a:cubicBezTo>
                  <a:cubicBezTo>
                    <a:pt x="309" y="95"/>
                    <a:pt x="309" y="95"/>
                    <a:pt x="309" y="95"/>
                  </a:cubicBezTo>
                  <a:cubicBezTo>
                    <a:pt x="307" y="94"/>
                    <a:pt x="307" y="89"/>
                    <a:pt x="307" y="87"/>
                  </a:cubicBezTo>
                  <a:cubicBezTo>
                    <a:pt x="307" y="85"/>
                    <a:pt x="307" y="84"/>
                    <a:pt x="307" y="84"/>
                  </a:cubicBezTo>
                  <a:cubicBezTo>
                    <a:pt x="307" y="82"/>
                    <a:pt x="308" y="79"/>
                    <a:pt x="308" y="77"/>
                  </a:cubicBezTo>
                  <a:cubicBezTo>
                    <a:pt x="309" y="76"/>
                    <a:pt x="309" y="74"/>
                    <a:pt x="309" y="73"/>
                  </a:cubicBezTo>
                  <a:cubicBezTo>
                    <a:pt x="310" y="70"/>
                    <a:pt x="309" y="68"/>
                    <a:pt x="309" y="67"/>
                  </a:cubicBezTo>
                  <a:cubicBezTo>
                    <a:pt x="308" y="66"/>
                    <a:pt x="308" y="65"/>
                    <a:pt x="308" y="64"/>
                  </a:cubicBezTo>
                  <a:cubicBezTo>
                    <a:pt x="308" y="64"/>
                    <a:pt x="308" y="64"/>
                    <a:pt x="308" y="64"/>
                  </a:cubicBezTo>
                  <a:cubicBezTo>
                    <a:pt x="308" y="62"/>
                    <a:pt x="307" y="59"/>
                    <a:pt x="305" y="57"/>
                  </a:cubicBezTo>
                  <a:cubicBezTo>
                    <a:pt x="302" y="55"/>
                    <a:pt x="299" y="54"/>
                    <a:pt x="296" y="54"/>
                  </a:cubicBezTo>
                  <a:cubicBezTo>
                    <a:pt x="295" y="54"/>
                    <a:pt x="294" y="54"/>
                    <a:pt x="292" y="55"/>
                  </a:cubicBezTo>
                  <a:cubicBezTo>
                    <a:pt x="292" y="55"/>
                    <a:pt x="291" y="55"/>
                    <a:pt x="291" y="55"/>
                  </a:cubicBezTo>
                  <a:cubicBezTo>
                    <a:pt x="289" y="55"/>
                    <a:pt x="288" y="55"/>
                    <a:pt x="287" y="54"/>
                  </a:cubicBezTo>
                  <a:cubicBezTo>
                    <a:pt x="286" y="54"/>
                    <a:pt x="286" y="54"/>
                    <a:pt x="285" y="54"/>
                  </a:cubicBezTo>
                  <a:cubicBezTo>
                    <a:pt x="284" y="54"/>
                    <a:pt x="283" y="54"/>
                    <a:pt x="282" y="54"/>
                  </a:cubicBezTo>
                  <a:cubicBezTo>
                    <a:pt x="281" y="54"/>
                    <a:pt x="280" y="54"/>
                    <a:pt x="279" y="54"/>
                  </a:cubicBezTo>
                  <a:cubicBezTo>
                    <a:pt x="278" y="54"/>
                    <a:pt x="276" y="54"/>
                    <a:pt x="276" y="54"/>
                  </a:cubicBezTo>
                  <a:cubicBezTo>
                    <a:pt x="275" y="54"/>
                    <a:pt x="275" y="54"/>
                    <a:pt x="275" y="53"/>
                  </a:cubicBezTo>
                  <a:cubicBezTo>
                    <a:pt x="274" y="53"/>
                    <a:pt x="273" y="52"/>
                    <a:pt x="272" y="52"/>
                  </a:cubicBezTo>
                  <a:cubicBezTo>
                    <a:pt x="271" y="51"/>
                    <a:pt x="270" y="51"/>
                    <a:pt x="269" y="51"/>
                  </a:cubicBezTo>
                  <a:cubicBezTo>
                    <a:pt x="267" y="51"/>
                    <a:pt x="266" y="51"/>
                    <a:pt x="265" y="52"/>
                  </a:cubicBezTo>
                  <a:cubicBezTo>
                    <a:pt x="262" y="52"/>
                    <a:pt x="259" y="53"/>
                    <a:pt x="256" y="54"/>
                  </a:cubicBezTo>
                  <a:cubicBezTo>
                    <a:pt x="254" y="55"/>
                    <a:pt x="252" y="55"/>
                    <a:pt x="250" y="56"/>
                  </a:cubicBezTo>
                  <a:cubicBezTo>
                    <a:pt x="249" y="56"/>
                    <a:pt x="247" y="56"/>
                    <a:pt x="246" y="56"/>
                  </a:cubicBezTo>
                  <a:cubicBezTo>
                    <a:pt x="246" y="56"/>
                    <a:pt x="246" y="56"/>
                    <a:pt x="246" y="56"/>
                  </a:cubicBezTo>
                  <a:cubicBezTo>
                    <a:pt x="246" y="56"/>
                    <a:pt x="246" y="56"/>
                    <a:pt x="246" y="56"/>
                  </a:cubicBezTo>
                  <a:cubicBezTo>
                    <a:pt x="245" y="56"/>
                    <a:pt x="245" y="56"/>
                    <a:pt x="245" y="56"/>
                  </a:cubicBezTo>
                  <a:cubicBezTo>
                    <a:pt x="245" y="55"/>
                    <a:pt x="244" y="54"/>
                    <a:pt x="243" y="53"/>
                  </a:cubicBezTo>
                  <a:cubicBezTo>
                    <a:pt x="242" y="53"/>
                    <a:pt x="241" y="52"/>
                    <a:pt x="239" y="52"/>
                  </a:cubicBezTo>
                  <a:cubicBezTo>
                    <a:pt x="239" y="51"/>
                    <a:pt x="239" y="51"/>
                    <a:pt x="238" y="51"/>
                  </a:cubicBezTo>
                  <a:cubicBezTo>
                    <a:pt x="238" y="51"/>
                    <a:pt x="238" y="51"/>
                    <a:pt x="237" y="51"/>
                  </a:cubicBezTo>
                  <a:cubicBezTo>
                    <a:pt x="237" y="51"/>
                    <a:pt x="237" y="51"/>
                    <a:pt x="237" y="51"/>
                  </a:cubicBezTo>
                  <a:cubicBezTo>
                    <a:pt x="237" y="50"/>
                    <a:pt x="237" y="48"/>
                    <a:pt x="235" y="46"/>
                  </a:cubicBezTo>
                  <a:cubicBezTo>
                    <a:pt x="233" y="45"/>
                    <a:pt x="230" y="43"/>
                    <a:pt x="227" y="42"/>
                  </a:cubicBezTo>
                  <a:cubicBezTo>
                    <a:pt x="227" y="42"/>
                    <a:pt x="226" y="42"/>
                    <a:pt x="226" y="42"/>
                  </a:cubicBezTo>
                  <a:cubicBezTo>
                    <a:pt x="225" y="41"/>
                    <a:pt x="225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3" y="40"/>
                    <a:pt x="222" y="39"/>
                    <a:pt x="221" y="39"/>
                  </a:cubicBezTo>
                  <a:cubicBezTo>
                    <a:pt x="217" y="38"/>
                    <a:pt x="213" y="37"/>
                    <a:pt x="209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5" y="34"/>
                    <a:pt x="204" y="33"/>
                    <a:pt x="201" y="32"/>
                  </a:cubicBezTo>
                  <a:cubicBezTo>
                    <a:pt x="200" y="31"/>
                    <a:pt x="199" y="31"/>
                    <a:pt x="198" y="31"/>
                  </a:cubicBezTo>
                  <a:cubicBezTo>
                    <a:pt x="197" y="31"/>
                    <a:pt x="196" y="31"/>
                    <a:pt x="196" y="31"/>
                  </a:cubicBezTo>
                  <a:cubicBezTo>
                    <a:pt x="195" y="31"/>
                    <a:pt x="194" y="31"/>
                    <a:pt x="193" y="30"/>
                  </a:cubicBezTo>
                  <a:cubicBezTo>
                    <a:pt x="192" y="30"/>
                    <a:pt x="192" y="29"/>
                    <a:pt x="191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8"/>
                    <a:pt x="187" y="27"/>
                    <a:pt x="187" y="26"/>
                  </a:cubicBezTo>
                  <a:cubicBezTo>
                    <a:pt x="186" y="24"/>
                    <a:pt x="185" y="22"/>
                    <a:pt x="184" y="19"/>
                  </a:cubicBezTo>
                  <a:cubicBezTo>
                    <a:pt x="182" y="17"/>
                    <a:pt x="180" y="15"/>
                    <a:pt x="177" y="13"/>
                  </a:cubicBezTo>
                  <a:cubicBezTo>
                    <a:pt x="177" y="13"/>
                    <a:pt x="176" y="12"/>
                    <a:pt x="175" y="12"/>
                  </a:cubicBezTo>
                  <a:cubicBezTo>
                    <a:pt x="174" y="12"/>
                    <a:pt x="173" y="11"/>
                    <a:pt x="172" y="11"/>
                  </a:cubicBezTo>
                  <a:cubicBezTo>
                    <a:pt x="172" y="10"/>
                    <a:pt x="171" y="9"/>
                    <a:pt x="170" y="8"/>
                  </a:cubicBezTo>
                  <a:cubicBezTo>
                    <a:pt x="169" y="7"/>
                    <a:pt x="167" y="6"/>
                    <a:pt x="166" y="5"/>
                  </a:cubicBezTo>
                  <a:cubicBezTo>
                    <a:pt x="165" y="4"/>
                    <a:pt x="163" y="2"/>
                    <a:pt x="161" y="1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37" y="23"/>
                    <a:pt x="37" y="133"/>
                    <a:pt x="12" y="151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3" y="289"/>
                    <a:pt x="3" y="289"/>
                    <a:pt x="3" y="289"/>
                  </a:cubicBezTo>
                  <a:cubicBezTo>
                    <a:pt x="4" y="289"/>
                    <a:pt x="4" y="289"/>
                    <a:pt x="5" y="289"/>
                  </a:cubicBezTo>
                  <a:cubicBezTo>
                    <a:pt x="5" y="289"/>
                    <a:pt x="6" y="289"/>
                    <a:pt x="6" y="292"/>
                  </a:cubicBezTo>
                  <a:cubicBezTo>
                    <a:pt x="6" y="292"/>
                    <a:pt x="6" y="293"/>
                    <a:pt x="6" y="293"/>
                  </a:cubicBezTo>
                  <a:cubicBezTo>
                    <a:pt x="6" y="295"/>
                    <a:pt x="6" y="296"/>
                    <a:pt x="6" y="297"/>
                  </a:cubicBezTo>
                  <a:cubicBezTo>
                    <a:pt x="7" y="298"/>
                    <a:pt x="7" y="300"/>
                    <a:pt x="7" y="301"/>
                  </a:cubicBezTo>
                  <a:cubicBezTo>
                    <a:pt x="7" y="307"/>
                    <a:pt x="7" y="315"/>
                    <a:pt x="15" y="319"/>
                  </a:cubicBezTo>
                  <a:cubicBezTo>
                    <a:pt x="22" y="322"/>
                    <a:pt x="30" y="324"/>
                    <a:pt x="38" y="324"/>
                  </a:cubicBezTo>
                  <a:cubicBezTo>
                    <a:pt x="38" y="324"/>
                    <a:pt x="39" y="324"/>
                    <a:pt x="40" y="324"/>
                  </a:cubicBezTo>
                  <a:cubicBezTo>
                    <a:pt x="42" y="324"/>
                    <a:pt x="45" y="323"/>
                    <a:pt x="47" y="322"/>
                  </a:cubicBezTo>
                  <a:cubicBezTo>
                    <a:pt x="49" y="321"/>
                    <a:pt x="50" y="320"/>
                    <a:pt x="52" y="320"/>
                  </a:cubicBezTo>
                  <a:cubicBezTo>
                    <a:pt x="53" y="320"/>
                    <a:pt x="54" y="320"/>
                    <a:pt x="54" y="321"/>
                  </a:cubicBezTo>
                  <a:cubicBezTo>
                    <a:pt x="57" y="322"/>
                    <a:pt x="62" y="327"/>
                    <a:pt x="64" y="331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4" y="333"/>
                    <a:pt x="65" y="335"/>
                    <a:pt x="69" y="337"/>
                  </a:cubicBezTo>
                  <a:cubicBezTo>
                    <a:pt x="69" y="337"/>
                    <a:pt x="70" y="337"/>
                    <a:pt x="70" y="337"/>
                  </a:cubicBezTo>
                  <a:cubicBezTo>
                    <a:pt x="72" y="337"/>
                    <a:pt x="73" y="337"/>
                    <a:pt x="74" y="336"/>
                  </a:cubicBezTo>
                  <a:cubicBezTo>
                    <a:pt x="75" y="336"/>
                    <a:pt x="76" y="335"/>
                    <a:pt x="77" y="335"/>
                  </a:cubicBezTo>
                  <a:cubicBezTo>
                    <a:pt x="78" y="336"/>
                    <a:pt x="80" y="337"/>
                    <a:pt x="82" y="340"/>
                  </a:cubicBezTo>
                  <a:cubicBezTo>
                    <a:pt x="83" y="342"/>
                    <a:pt x="85" y="344"/>
                    <a:pt x="87" y="346"/>
                  </a:cubicBezTo>
                  <a:cubicBezTo>
                    <a:pt x="89" y="347"/>
                    <a:pt x="91" y="348"/>
                    <a:pt x="93" y="348"/>
                  </a:cubicBezTo>
                  <a:cubicBezTo>
                    <a:pt x="98" y="348"/>
                    <a:pt x="101" y="345"/>
                    <a:pt x="104" y="343"/>
                  </a:cubicBezTo>
                  <a:cubicBezTo>
                    <a:pt x="107" y="342"/>
                    <a:pt x="108" y="341"/>
                    <a:pt x="110" y="341"/>
                  </a:cubicBezTo>
                  <a:cubicBezTo>
                    <a:pt x="111" y="341"/>
                    <a:pt x="113" y="342"/>
                    <a:pt x="115" y="342"/>
                  </a:cubicBezTo>
                  <a:cubicBezTo>
                    <a:pt x="116" y="343"/>
                    <a:pt x="118" y="344"/>
                    <a:pt x="121" y="345"/>
                  </a:cubicBezTo>
                  <a:cubicBezTo>
                    <a:pt x="127" y="348"/>
                    <a:pt x="136" y="352"/>
                    <a:pt x="142" y="352"/>
                  </a:cubicBezTo>
                  <a:cubicBezTo>
                    <a:pt x="148" y="352"/>
                    <a:pt x="150" y="349"/>
                    <a:pt x="152" y="347"/>
                  </a:cubicBezTo>
                  <a:cubicBezTo>
                    <a:pt x="153" y="345"/>
                    <a:pt x="154" y="342"/>
                    <a:pt x="154" y="339"/>
                  </a:cubicBezTo>
                  <a:cubicBezTo>
                    <a:pt x="155" y="336"/>
                    <a:pt x="155" y="334"/>
                    <a:pt x="157" y="333"/>
                  </a:cubicBezTo>
                  <a:cubicBezTo>
                    <a:pt x="158" y="333"/>
                    <a:pt x="159" y="332"/>
                    <a:pt x="160" y="332"/>
                  </a:cubicBezTo>
                  <a:cubicBezTo>
                    <a:pt x="161" y="331"/>
                    <a:pt x="163" y="330"/>
                    <a:pt x="165" y="329"/>
                  </a:cubicBezTo>
                  <a:cubicBezTo>
                    <a:pt x="166" y="328"/>
                    <a:pt x="166" y="328"/>
                    <a:pt x="166" y="328"/>
                  </a:cubicBezTo>
                  <a:cubicBezTo>
                    <a:pt x="168" y="326"/>
                    <a:pt x="170" y="324"/>
                    <a:pt x="172" y="322"/>
                  </a:cubicBezTo>
                  <a:cubicBezTo>
                    <a:pt x="173" y="321"/>
                    <a:pt x="173" y="319"/>
                    <a:pt x="174" y="318"/>
                  </a:cubicBezTo>
                  <a:cubicBezTo>
                    <a:pt x="177" y="313"/>
                    <a:pt x="179" y="310"/>
                    <a:pt x="182" y="310"/>
                  </a:cubicBezTo>
                  <a:cubicBezTo>
                    <a:pt x="183" y="310"/>
                    <a:pt x="184" y="311"/>
                    <a:pt x="186" y="311"/>
                  </a:cubicBezTo>
                  <a:cubicBezTo>
                    <a:pt x="187" y="312"/>
                    <a:pt x="188" y="313"/>
                    <a:pt x="189" y="313"/>
                  </a:cubicBezTo>
                  <a:cubicBezTo>
                    <a:pt x="193" y="314"/>
                    <a:pt x="197" y="315"/>
                    <a:pt x="201" y="316"/>
                  </a:cubicBezTo>
                  <a:cubicBezTo>
                    <a:pt x="202" y="316"/>
                    <a:pt x="202" y="316"/>
                    <a:pt x="202" y="316"/>
                  </a:cubicBezTo>
                  <a:cubicBezTo>
                    <a:pt x="204" y="316"/>
                    <a:pt x="206" y="316"/>
                    <a:pt x="208" y="316"/>
                  </a:cubicBezTo>
                  <a:cubicBezTo>
                    <a:pt x="209" y="316"/>
                    <a:pt x="210" y="316"/>
                    <a:pt x="212" y="316"/>
                  </a:cubicBezTo>
                  <a:cubicBezTo>
                    <a:pt x="213" y="316"/>
                    <a:pt x="214" y="316"/>
                    <a:pt x="215" y="316"/>
                  </a:cubicBezTo>
                  <a:cubicBezTo>
                    <a:pt x="216" y="316"/>
                    <a:pt x="218" y="316"/>
                    <a:pt x="219" y="316"/>
                  </a:cubicBezTo>
                  <a:cubicBezTo>
                    <a:pt x="223" y="317"/>
                    <a:pt x="224" y="319"/>
                    <a:pt x="227" y="325"/>
                  </a:cubicBezTo>
                  <a:cubicBezTo>
                    <a:pt x="227" y="325"/>
                    <a:pt x="227" y="325"/>
                    <a:pt x="227" y="325"/>
                  </a:cubicBezTo>
                  <a:cubicBezTo>
                    <a:pt x="227" y="326"/>
                    <a:pt x="227" y="327"/>
                    <a:pt x="227" y="328"/>
                  </a:cubicBezTo>
                  <a:cubicBezTo>
                    <a:pt x="228" y="329"/>
                    <a:pt x="228" y="330"/>
                    <a:pt x="228" y="332"/>
                  </a:cubicBezTo>
                  <a:cubicBezTo>
                    <a:pt x="229" y="333"/>
                    <a:pt x="230" y="334"/>
                    <a:pt x="231" y="336"/>
                  </a:cubicBezTo>
                  <a:cubicBezTo>
                    <a:pt x="231" y="336"/>
                    <a:pt x="232" y="337"/>
                    <a:pt x="232" y="337"/>
                  </a:cubicBezTo>
                  <a:cubicBezTo>
                    <a:pt x="235" y="341"/>
                    <a:pt x="238" y="346"/>
                    <a:pt x="243" y="348"/>
                  </a:cubicBezTo>
                  <a:cubicBezTo>
                    <a:pt x="245" y="349"/>
                    <a:pt x="247" y="349"/>
                    <a:pt x="250" y="349"/>
                  </a:cubicBezTo>
                  <a:cubicBezTo>
                    <a:pt x="252" y="349"/>
                    <a:pt x="254" y="349"/>
                    <a:pt x="257" y="348"/>
                  </a:cubicBezTo>
                  <a:cubicBezTo>
                    <a:pt x="258" y="348"/>
                    <a:pt x="258" y="348"/>
                    <a:pt x="259" y="347"/>
                  </a:cubicBezTo>
                  <a:cubicBezTo>
                    <a:pt x="261" y="346"/>
                    <a:pt x="264" y="345"/>
                    <a:pt x="265" y="345"/>
                  </a:cubicBezTo>
                  <a:cubicBezTo>
                    <a:pt x="265" y="345"/>
                    <a:pt x="266" y="345"/>
                    <a:pt x="266" y="346"/>
                  </a:cubicBezTo>
                  <a:cubicBezTo>
                    <a:pt x="266" y="346"/>
                    <a:pt x="266" y="346"/>
                    <a:pt x="266" y="346"/>
                  </a:cubicBezTo>
                  <a:cubicBezTo>
                    <a:pt x="265" y="347"/>
                    <a:pt x="265" y="347"/>
                    <a:pt x="265" y="348"/>
                  </a:cubicBezTo>
                  <a:cubicBezTo>
                    <a:pt x="263" y="353"/>
                    <a:pt x="264" y="358"/>
                    <a:pt x="266" y="363"/>
                  </a:cubicBezTo>
                  <a:cubicBezTo>
                    <a:pt x="267" y="366"/>
                    <a:pt x="270" y="367"/>
                    <a:pt x="272" y="368"/>
                  </a:cubicBezTo>
                  <a:cubicBezTo>
                    <a:pt x="274" y="369"/>
                    <a:pt x="275" y="369"/>
                    <a:pt x="275" y="370"/>
                  </a:cubicBezTo>
                  <a:cubicBezTo>
                    <a:pt x="275" y="371"/>
                    <a:pt x="275" y="371"/>
                    <a:pt x="274" y="373"/>
                  </a:cubicBezTo>
                  <a:cubicBezTo>
                    <a:pt x="272" y="375"/>
                    <a:pt x="270" y="378"/>
                    <a:pt x="272" y="382"/>
                  </a:cubicBezTo>
                  <a:cubicBezTo>
                    <a:pt x="273" y="386"/>
                    <a:pt x="277" y="386"/>
                    <a:pt x="279" y="387"/>
                  </a:cubicBezTo>
                  <a:cubicBezTo>
                    <a:pt x="280" y="387"/>
                    <a:pt x="282" y="387"/>
                    <a:pt x="282" y="387"/>
                  </a:cubicBezTo>
                  <a:cubicBezTo>
                    <a:pt x="282" y="387"/>
                    <a:pt x="282" y="388"/>
                    <a:pt x="282" y="389"/>
                  </a:cubicBezTo>
                  <a:cubicBezTo>
                    <a:pt x="282" y="390"/>
                    <a:pt x="281" y="391"/>
                    <a:pt x="281" y="392"/>
                  </a:cubicBezTo>
                  <a:cubicBezTo>
                    <a:pt x="282" y="398"/>
                    <a:pt x="285" y="403"/>
                    <a:pt x="292" y="406"/>
                  </a:cubicBezTo>
                  <a:cubicBezTo>
                    <a:pt x="302" y="410"/>
                    <a:pt x="312" y="411"/>
                    <a:pt x="322" y="413"/>
                  </a:cubicBezTo>
                  <a:cubicBezTo>
                    <a:pt x="325" y="413"/>
                    <a:pt x="325" y="413"/>
                    <a:pt x="325" y="413"/>
                  </a:cubicBezTo>
                  <a:cubicBezTo>
                    <a:pt x="325" y="413"/>
                    <a:pt x="326" y="413"/>
                    <a:pt x="327" y="413"/>
                  </a:cubicBezTo>
                  <a:cubicBezTo>
                    <a:pt x="331" y="413"/>
                    <a:pt x="335" y="412"/>
                    <a:pt x="339" y="411"/>
                  </a:cubicBezTo>
                  <a:cubicBezTo>
                    <a:pt x="342" y="409"/>
                    <a:pt x="345" y="408"/>
                    <a:pt x="348" y="408"/>
                  </a:cubicBezTo>
                  <a:cubicBezTo>
                    <a:pt x="349" y="408"/>
                    <a:pt x="349" y="408"/>
                    <a:pt x="350" y="408"/>
                  </a:cubicBezTo>
                  <a:cubicBezTo>
                    <a:pt x="355" y="409"/>
                    <a:pt x="361" y="411"/>
                    <a:pt x="366" y="413"/>
                  </a:cubicBezTo>
                  <a:cubicBezTo>
                    <a:pt x="372" y="416"/>
                    <a:pt x="378" y="418"/>
                    <a:pt x="385" y="418"/>
                  </a:cubicBezTo>
                  <a:cubicBezTo>
                    <a:pt x="385" y="418"/>
                    <a:pt x="386" y="418"/>
                    <a:pt x="387" y="418"/>
                  </a:cubicBezTo>
                  <a:cubicBezTo>
                    <a:pt x="388" y="418"/>
                    <a:pt x="389" y="417"/>
                    <a:pt x="390" y="417"/>
                  </a:cubicBezTo>
                  <a:cubicBezTo>
                    <a:pt x="391" y="417"/>
                    <a:pt x="391" y="417"/>
                    <a:pt x="391" y="417"/>
                  </a:cubicBezTo>
                  <a:cubicBezTo>
                    <a:pt x="391" y="417"/>
                    <a:pt x="391" y="417"/>
                    <a:pt x="392" y="417"/>
                  </a:cubicBezTo>
                  <a:cubicBezTo>
                    <a:pt x="392" y="418"/>
                    <a:pt x="393" y="419"/>
                    <a:pt x="393" y="421"/>
                  </a:cubicBezTo>
                  <a:cubicBezTo>
                    <a:pt x="393" y="422"/>
                    <a:pt x="393" y="425"/>
                    <a:pt x="394" y="426"/>
                  </a:cubicBezTo>
                  <a:cubicBezTo>
                    <a:pt x="396" y="428"/>
                    <a:pt x="399" y="433"/>
                    <a:pt x="403" y="435"/>
                  </a:cubicBezTo>
                  <a:cubicBezTo>
                    <a:pt x="405" y="436"/>
                    <a:pt x="406" y="437"/>
                    <a:pt x="408" y="437"/>
                  </a:cubicBezTo>
                  <a:cubicBezTo>
                    <a:pt x="410" y="437"/>
                    <a:pt x="411" y="438"/>
                    <a:pt x="412" y="439"/>
                  </a:cubicBezTo>
                  <a:cubicBezTo>
                    <a:pt x="414" y="441"/>
                    <a:pt x="416" y="445"/>
                    <a:pt x="415" y="448"/>
                  </a:cubicBezTo>
                  <a:cubicBezTo>
                    <a:pt x="415" y="448"/>
                    <a:pt x="415" y="448"/>
                    <a:pt x="415" y="448"/>
                  </a:cubicBezTo>
                  <a:cubicBezTo>
                    <a:pt x="414" y="448"/>
                    <a:pt x="411" y="449"/>
                    <a:pt x="410" y="452"/>
                  </a:cubicBezTo>
                  <a:cubicBezTo>
                    <a:pt x="409" y="455"/>
                    <a:pt x="411" y="457"/>
                    <a:pt x="413" y="458"/>
                  </a:cubicBezTo>
                  <a:cubicBezTo>
                    <a:pt x="413" y="458"/>
                    <a:pt x="413" y="459"/>
                    <a:pt x="413" y="459"/>
                  </a:cubicBezTo>
                  <a:cubicBezTo>
                    <a:pt x="413" y="459"/>
                    <a:pt x="414" y="460"/>
                    <a:pt x="414" y="460"/>
                  </a:cubicBezTo>
                  <a:cubicBezTo>
                    <a:pt x="414" y="460"/>
                    <a:pt x="414" y="461"/>
                    <a:pt x="414" y="461"/>
                  </a:cubicBezTo>
                  <a:cubicBezTo>
                    <a:pt x="414" y="461"/>
                    <a:pt x="414" y="461"/>
                    <a:pt x="414" y="462"/>
                  </a:cubicBezTo>
                  <a:cubicBezTo>
                    <a:pt x="414" y="464"/>
                    <a:pt x="414" y="464"/>
                    <a:pt x="413" y="464"/>
                  </a:cubicBezTo>
                  <a:cubicBezTo>
                    <a:pt x="412" y="464"/>
                    <a:pt x="409" y="462"/>
                    <a:pt x="407" y="461"/>
                  </a:cubicBezTo>
                  <a:cubicBezTo>
                    <a:pt x="404" y="460"/>
                    <a:pt x="401" y="458"/>
                    <a:pt x="398" y="458"/>
                  </a:cubicBezTo>
                  <a:cubicBezTo>
                    <a:pt x="396" y="458"/>
                    <a:pt x="396" y="458"/>
                    <a:pt x="396" y="458"/>
                  </a:cubicBezTo>
                  <a:cubicBezTo>
                    <a:pt x="394" y="458"/>
                    <a:pt x="393" y="458"/>
                    <a:pt x="393" y="457"/>
                  </a:cubicBezTo>
                  <a:cubicBezTo>
                    <a:pt x="392" y="456"/>
                    <a:pt x="391" y="455"/>
                    <a:pt x="391" y="454"/>
                  </a:cubicBezTo>
                  <a:cubicBezTo>
                    <a:pt x="390" y="452"/>
                    <a:pt x="388" y="450"/>
                    <a:pt x="386" y="448"/>
                  </a:cubicBezTo>
                  <a:cubicBezTo>
                    <a:pt x="385" y="448"/>
                    <a:pt x="385" y="447"/>
                    <a:pt x="384" y="447"/>
                  </a:cubicBezTo>
                  <a:cubicBezTo>
                    <a:pt x="383" y="446"/>
                    <a:pt x="383" y="446"/>
                    <a:pt x="383" y="445"/>
                  </a:cubicBezTo>
                  <a:cubicBezTo>
                    <a:pt x="382" y="445"/>
                    <a:pt x="382" y="445"/>
                    <a:pt x="382" y="444"/>
                  </a:cubicBezTo>
                  <a:cubicBezTo>
                    <a:pt x="382" y="443"/>
                    <a:pt x="382" y="442"/>
                    <a:pt x="381" y="440"/>
                  </a:cubicBezTo>
                  <a:cubicBezTo>
                    <a:pt x="380" y="438"/>
                    <a:pt x="377" y="437"/>
                    <a:pt x="374" y="437"/>
                  </a:cubicBezTo>
                  <a:cubicBezTo>
                    <a:pt x="371" y="437"/>
                    <a:pt x="367" y="438"/>
                    <a:pt x="365" y="441"/>
                  </a:cubicBezTo>
                  <a:cubicBezTo>
                    <a:pt x="364" y="443"/>
                    <a:pt x="364" y="445"/>
                    <a:pt x="364" y="447"/>
                  </a:cubicBezTo>
                  <a:cubicBezTo>
                    <a:pt x="365" y="450"/>
                    <a:pt x="368" y="451"/>
                    <a:pt x="370" y="452"/>
                  </a:cubicBezTo>
                  <a:cubicBezTo>
                    <a:pt x="371" y="453"/>
                    <a:pt x="372" y="454"/>
                    <a:pt x="372" y="454"/>
                  </a:cubicBezTo>
                  <a:cubicBezTo>
                    <a:pt x="375" y="457"/>
                    <a:pt x="380" y="464"/>
                    <a:pt x="376" y="468"/>
                  </a:cubicBezTo>
                  <a:cubicBezTo>
                    <a:pt x="376" y="469"/>
                    <a:pt x="375" y="470"/>
                    <a:pt x="374" y="471"/>
                  </a:cubicBezTo>
                  <a:cubicBezTo>
                    <a:pt x="371" y="473"/>
                    <a:pt x="368" y="475"/>
                    <a:pt x="368" y="479"/>
                  </a:cubicBezTo>
                  <a:cubicBezTo>
                    <a:pt x="367" y="481"/>
                    <a:pt x="368" y="483"/>
                    <a:pt x="368" y="485"/>
                  </a:cubicBezTo>
                  <a:cubicBezTo>
                    <a:pt x="368" y="485"/>
                    <a:pt x="369" y="486"/>
                    <a:pt x="369" y="486"/>
                  </a:cubicBezTo>
                  <a:cubicBezTo>
                    <a:pt x="369" y="488"/>
                    <a:pt x="369" y="490"/>
                    <a:pt x="370" y="491"/>
                  </a:cubicBezTo>
                  <a:cubicBezTo>
                    <a:pt x="370" y="492"/>
                    <a:pt x="370" y="494"/>
                    <a:pt x="370" y="495"/>
                  </a:cubicBezTo>
                  <a:cubicBezTo>
                    <a:pt x="371" y="498"/>
                    <a:pt x="371" y="502"/>
                    <a:pt x="371" y="506"/>
                  </a:cubicBezTo>
                  <a:cubicBezTo>
                    <a:pt x="371" y="508"/>
                    <a:pt x="371" y="508"/>
                    <a:pt x="371" y="508"/>
                  </a:cubicBezTo>
                  <a:cubicBezTo>
                    <a:pt x="372" y="513"/>
                    <a:pt x="370" y="519"/>
                    <a:pt x="367" y="524"/>
                  </a:cubicBezTo>
                  <a:cubicBezTo>
                    <a:pt x="366" y="525"/>
                    <a:pt x="365" y="528"/>
                    <a:pt x="364" y="529"/>
                  </a:cubicBezTo>
                  <a:cubicBezTo>
                    <a:pt x="362" y="529"/>
                    <a:pt x="361" y="530"/>
                    <a:pt x="360" y="530"/>
                  </a:cubicBezTo>
                  <a:cubicBezTo>
                    <a:pt x="357" y="531"/>
                    <a:pt x="354" y="532"/>
                    <a:pt x="351" y="536"/>
                  </a:cubicBezTo>
                  <a:cubicBezTo>
                    <a:pt x="349" y="540"/>
                    <a:pt x="345" y="548"/>
                    <a:pt x="349" y="553"/>
                  </a:cubicBezTo>
                  <a:cubicBezTo>
                    <a:pt x="351" y="554"/>
                    <a:pt x="352" y="555"/>
                    <a:pt x="354" y="555"/>
                  </a:cubicBezTo>
                  <a:cubicBezTo>
                    <a:pt x="356" y="555"/>
                    <a:pt x="358" y="554"/>
                    <a:pt x="360" y="553"/>
                  </a:cubicBezTo>
                  <a:cubicBezTo>
                    <a:pt x="361" y="552"/>
                    <a:pt x="363" y="551"/>
                    <a:pt x="363" y="551"/>
                  </a:cubicBezTo>
                  <a:cubicBezTo>
                    <a:pt x="363" y="551"/>
                    <a:pt x="363" y="551"/>
                    <a:pt x="363" y="551"/>
                  </a:cubicBezTo>
                  <a:cubicBezTo>
                    <a:pt x="363" y="554"/>
                    <a:pt x="356" y="560"/>
                    <a:pt x="354" y="561"/>
                  </a:cubicBezTo>
                  <a:cubicBezTo>
                    <a:pt x="353" y="561"/>
                    <a:pt x="352" y="561"/>
                    <a:pt x="351" y="561"/>
                  </a:cubicBezTo>
                  <a:cubicBezTo>
                    <a:pt x="349" y="562"/>
                    <a:pt x="346" y="562"/>
                    <a:pt x="344" y="564"/>
                  </a:cubicBezTo>
                  <a:cubicBezTo>
                    <a:pt x="340" y="567"/>
                    <a:pt x="338" y="573"/>
                    <a:pt x="340" y="577"/>
                  </a:cubicBezTo>
                  <a:cubicBezTo>
                    <a:pt x="341" y="580"/>
                    <a:pt x="343" y="581"/>
                    <a:pt x="347" y="581"/>
                  </a:cubicBezTo>
                  <a:cubicBezTo>
                    <a:pt x="348" y="581"/>
                    <a:pt x="349" y="581"/>
                    <a:pt x="350" y="581"/>
                  </a:cubicBezTo>
                  <a:cubicBezTo>
                    <a:pt x="357" y="579"/>
                    <a:pt x="366" y="574"/>
                    <a:pt x="373" y="568"/>
                  </a:cubicBezTo>
                  <a:cubicBezTo>
                    <a:pt x="374" y="566"/>
                    <a:pt x="376" y="564"/>
                    <a:pt x="378" y="563"/>
                  </a:cubicBezTo>
                  <a:cubicBezTo>
                    <a:pt x="381" y="560"/>
                    <a:pt x="383" y="557"/>
                    <a:pt x="386" y="555"/>
                  </a:cubicBezTo>
                  <a:cubicBezTo>
                    <a:pt x="387" y="553"/>
                    <a:pt x="389" y="552"/>
                    <a:pt x="390" y="550"/>
                  </a:cubicBezTo>
                  <a:cubicBezTo>
                    <a:pt x="393" y="547"/>
                    <a:pt x="395" y="545"/>
                    <a:pt x="399" y="544"/>
                  </a:cubicBezTo>
                  <a:cubicBezTo>
                    <a:pt x="399" y="543"/>
                    <a:pt x="400" y="543"/>
                    <a:pt x="401" y="543"/>
                  </a:cubicBezTo>
                  <a:cubicBezTo>
                    <a:pt x="402" y="543"/>
                    <a:pt x="403" y="544"/>
                    <a:pt x="405" y="545"/>
                  </a:cubicBezTo>
                  <a:cubicBezTo>
                    <a:pt x="406" y="546"/>
                    <a:pt x="407" y="547"/>
                    <a:pt x="409" y="547"/>
                  </a:cubicBezTo>
                  <a:cubicBezTo>
                    <a:pt x="410" y="548"/>
                    <a:pt x="411" y="548"/>
                    <a:pt x="412" y="548"/>
                  </a:cubicBezTo>
                  <a:cubicBezTo>
                    <a:pt x="416" y="548"/>
                    <a:pt x="419" y="545"/>
                    <a:pt x="421" y="543"/>
                  </a:cubicBezTo>
                  <a:cubicBezTo>
                    <a:pt x="422" y="542"/>
                    <a:pt x="423" y="541"/>
                    <a:pt x="423" y="541"/>
                  </a:cubicBezTo>
                  <a:cubicBezTo>
                    <a:pt x="425" y="539"/>
                    <a:pt x="428" y="538"/>
                    <a:pt x="431" y="538"/>
                  </a:cubicBezTo>
                  <a:cubicBezTo>
                    <a:pt x="433" y="537"/>
                    <a:pt x="436" y="536"/>
                    <a:pt x="439" y="535"/>
                  </a:cubicBezTo>
                  <a:cubicBezTo>
                    <a:pt x="440" y="534"/>
                    <a:pt x="442" y="533"/>
                    <a:pt x="444" y="533"/>
                  </a:cubicBezTo>
                  <a:cubicBezTo>
                    <a:pt x="448" y="531"/>
                    <a:pt x="453" y="530"/>
                    <a:pt x="456" y="526"/>
                  </a:cubicBezTo>
                  <a:cubicBezTo>
                    <a:pt x="457" y="524"/>
                    <a:pt x="458" y="523"/>
                    <a:pt x="458" y="522"/>
                  </a:cubicBezTo>
                  <a:cubicBezTo>
                    <a:pt x="458" y="522"/>
                    <a:pt x="458" y="521"/>
                    <a:pt x="458" y="521"/>
                  </a:cubicBezTo>
                  <a:cubicBezTo>
                    <a:pt x="458" y="518"/>
                    <a:pt x="459" y="515"/>
                    <a:pt x="457" y="512"/>
                  </a:cubicBezTo>
                  <a:cubicBezTo>
                    <a:pt x="456" y="511"/>
                    <a:pt x="454" y="510"/>
                    <a:pt x="452" y="510"/>
                  </a:cubicBezTo>
                  <a:cubicBezTo>
                    <a:pt x="450" y="510"/>
                    <a:pt x="448" y="510"/>
                    <a:pt x="446" y="511"/>
                  </a:cubicBezTo>
                  <a:cubicBezTo>
                    <a:pt x="444" y="511"/>
                    <a:pt x="442" y="511"/>
                    <a:pt x="440" y="511"/>
                  </a:cubicBezTo>
                  <a:cubicBezTo>
                    <a:pt x="438" y="511"/>
                    <a:pt x="437" y="511"/>
                    <a:pt x="437" y="510"/>
                  </a:cubicBezTo>
                  <a:cubicBezTo>
                    <a:pt x="435" y="508"/>
                    <a:pt x="437" y="506"/>
                    <a:pt x="441" y="502"/>
                  </a:cubicBezTo>
                  <a:cubicBezTo>
                    <a:pt x="442" y="501"/>
                    <a:pt x="442" y="500"/>
                    <a:pt x="443" y="500"/>
                  </a:cubicBezTo>
                  <a:cubicBezTo>
                    <a:pt x="450" y="492"/>
                    <a:pt x="455" y="488"/>
                    <a:pt x="464" y="485"/>
                  </a:cubicBezTo>
                  <a:cubicBezTo>
                    <a:pt x="466" y="484"/>
                    <a:pt x="469" y="482"/>
                    <a:pt x="472" y="481"/>
                  </a:cubicBezTo>
                  <a:cubicBezTo>
                    <a:pt x="476" y="478"/>
                    <a:pt x="481" y="475"/>
                    <a:pt x="485" y="475"/>
                  </a:cubicBezTo>
                  <a:cubicBezTo>
                    <a:pt x="487" y="475"/>
                    <a:pt x="490" y="476"/>
                    <a:pt x="492" y="477"/>
                  </a:cubicBezTo>
                  <a:cubicBezTo>
                    <a:pt x="495" y="479"/>
                    <a:pt x="499" y="480"/>
                    <a:pt x="502" y="480"/>
                  </a:cubicBezTo>
                  <a:cubicBezTo>
                    <a:pt x="505" y="480"/>
                    <a:pt x="507" y="479"/>
                    <a:pt x="509" y="477"/>
                  </a:cubicBezTo>
                  <a:cubicBezTo>
                    <a:pt x="513" y="475"/>
                    <a:pt x="513" y="472"/>
                    <a:pt x="513" y="469"/>
                  </a:cubicBezTo>
                  <a:cubicBezTo>
                    <a:pt x="514" y="468"/>
                    <a:pt x="514" y="466"/>
                    <a:pt x="515" y="465"/>
                  </a:cubicBezTo>
                  <a:cubicBezTo>
                    <a:pt x="516" y="463"/>
                    <a:pt x="519" y="461"/>
                    <a:pt x="521" y="460"/>
                  </a:cubicBezTo>
                  <a:cubicBezTo>
                    <a:pt x="524" y="458"/>
                    <a:pt x="527" y="456"/>
                    <a:pt x="529" y="454"/>
                  </a:cubicBezTo>
                  <a:cubicBezTo>
                    <a:pt x="531" y="451"/>
                    <a:pt x="534" y="448"/>
                    <a:pt x="536" y="445"/>
                  </a:cubicBezTo>
                  <a:cubicBezTo>
                    <a:pt x="537" y="443"/>
                    <a:pt x="539" y="441"/>
                    <a:pt x="540" y="439"/>
                  </a:cubicBezTo>
                  <a:cubicBezTo>
                    <a:pt x="548" y="429"/>
                    <a:pt x="556" y="420"/>
                    <a:pt x="567" y="417"/>
                  </a:cubicBezTo>
                  <a:cubicBezTo>
                    <a:pt x="570" y="416"/>
                    <a:pt x="570" y="416"/>
                    <a:pt x="570" y="416"/>
                  </a:cubicBezTo>
                  <a:lnTo>
                    <a:pt x="569" y="413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467929E0-8172-7F42-BFA9-8362556F5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3570" y="6084404"/>
              <a:ext cx="3061210" cy="3318761"/>
            </a:xfrm>
            <a:custGeom>
              <a:avLst/>
              <a:gdLst>
                <a:gd name="T0" fmla="*/ 399 w 562"/>
                <a:gd name="T1" fmla="*/ 295 h 669"/>
                <a:gd name="T2" fmla="*/ 394 w 562"/>
                <a:gd name="T3" fmla="*/ 338 h 669"/>
                <a:gd name="T4" fmla="*/ 350 w 562"/>
                <a:gd name="T5" fmla="*/ 333 h 669"/>
                <a:gd name="T6" fmla="*/ 329 w 562"/>
                <a:gd name="T7" fmla="*/ 314 h 669"/>
                <a:gd name="T8" fmla="*/ 298 w 562"/>
                <a:gd name="T9" fmla="*/ 289 h 669"/>
                <a:gd name="T10" fmla="*/ 293 w 562"/>
                <a:gd name="T11" fmla="*/ 248 h 669"/>
                <a:gd name="T12" fmla="*/ 298 w 562"/>
                <a:gd name="T13" fmla="*/ 228 h 669"/>
                <a:gd name="T14" fmla="*/ 367 w 562"/>
                <a:gd name="T15" fmla="*/ 209 h 669"/>
                <a:gd name="T16" fmla="*/ 329 w 562"/>
                <a:gd name="T17" fmla="*/ 167 h 669"/>
                <a:gd name="T18" fmla="*/ 295 w 562"/>
                <a:gd name="T19" fmla="*/ 75 h 669"/>
                <a:gd name="T20" fmla="*/ 276 w 562"/>
                <a:gd name="T21" fmla="*/ 60 h 669"/>
                <a:gd name="T22" fmla="*/ 257 w 562"/>
                <a:gd name="T23" fmla="*/ 33 h 669"/>
                <a:gd name="T24" fmla="*/ 259 w 562"/>
                <a:gd name="T25" fmla="*/ 65 h 669"/>
                <a:gd name="T26" fmla="*/ 257 w 562"/>
                <a:gd name="T27" fmla="*/ 90 h 669"/>
                <a:gd name="T28" fmla="*/ 247 w 562"/>
                <a:gd name="T29" fmla="*/ 109 h 669"/>
                <a:gd name="T30" fmla="*/ 227 w 562"/>
                <a:gd name="T31" fmla="*/ 113 h 669"/>
                <a:gd name="T32" fmla="*/ 200 w 562"/>
                <a:gd name="T33" fmla="*/ 106 h 669"/>
                <a:gd name="T34" fmla="*/ 186 w 562"/>
                <a:gd name="T35" fmla="*/ 87 h 669"/>
                <a:gd name="T36" fmla="*/ 173 w 562"/>
                <a:gd name="T37" fmla="*/ 53 h 669"/>
                <a:gd name="T38" fmla="*/ 154 w 562"/>
                <a:gd name="T39" fmla="*/ 32 h 669"/>
                <a:gd name="T40" fmla="*/ 135 w 562"/>
                <a:gd name="T41" fmla="*/ 35 h 669"/>
                <a:gd name="T42" fmla="*/ 108 w 562"/>
                <a:gd name="T43" fmla="*/ 14 h 669"/>
                <a:gd name="T44" fmla="*/ 76 w 562"/>
                <a:gd name="T45" fmla="*/ 1 h 669"/>
                <a:gd name="T46" fmla="*/ 58 w 562"/>
                <a:gd name="T47" fmla="*/ 15 h 669"/>
                <a:gd name="T48" fmla="*/ 39 w 562"/>
                <a:gd name="T49" fmla="*/ 13 h 669"/>
                <a:gd name="T50" fmla="*/ 11 w 562"/>
                <a:gd name="T51" fmla="*/ 49 h 669"/>
                <a:gd name="T52" fmla="*/ 12 w 562"/>
                <a:gd name="T53" fmla="*/ 79 h 669"/>
                <a:gd name="T54" fmla="*/ 26 w 562"/>
                <a:gd name="T55" fmla="*/ 102 h 669"/>
                <a:gd name="T56" fmla="*/ 30 w 562"/>
                <a:gd name="T57" fmla="*/ 119 h 669"/>
                <a:gd name="T58" fmla="*/ 48 w 562"/>
                <a:gd name="T59" fmla="*/ 184 h 669"/>
                <a:gd name="T60" fmla="*/ 73 w 562"/>
                <a:gd name="T61" fmla="*/ 231 h 669"/>
                <a:gd name="T62" fmla="*/ 86 w 562"/>
                <a:gd name="T63" fmla="*/ 250 h 669"/>
                <a:gd name="T64" fmla="*/ 61 w 562"/>
                <a:gd name="T65" fmla="*/ 283 h 669"/>
                <a:gd name="T66" fmla="*/ 25 w 562"/>
                <a:gd name="T67" fmla="*/ 329 h 669"/>
                <a:gd name="T68" fmla="*/ 40 w 562"/>
                <a:gd name="T69" fmla="*/ 347 h 669"/>
                <a:gd name="T70" fmla="*/ 59 w 562"/>
                <a:gd name="T71" fmla="*/ 403 h 669"/>
                <a:gd name="T72" fmla="*/ 46 w 562"/>
                <a:gd name="T73" fmla="*/ 432 h 669"/>
                <a:gd name="T74" fmla="*/ 99 w 562"/>
                <a:gd name="T75" fmla="*/ 639 h 669"/>
                <a:gd name="T76" fmla="*/ 183 w 562"/>
                <a:gd name="T77" fmla="*/ 658 h 669"/>
                <a:gd name="T78" fmla="*/ 226 w 562"/>
                <a:gd name="T79" fmla="*/ 661 h 669"/>
                <a:gd name="T80" fmla="*/ 286 w 562"/>
                <a:gd name="T81" fmla="*/ 655 h 669"/>
                <a:gd name="T82" fmla="*/ 330 w 562"/>
                <a:gd name="T83" fmla="*/ 613 h 669"/>
                <a:gd name="T84" fmla="*/ 339 w 562"/>
                <a:gd name="T85" fmla="*/ 546 h 669"/>
                <a:gd name="T86" fmla="*/ 359 w 562"/>
                <a:gd name="T87" fmla="*/ 509 h 669"/>
                <a:gd name="T88" fmla="*/ 414 w 562"/>
                <a:gd name="T89" fmla="*/ 484 h 669"/>
                <a:gd name="T90" fmla="*/ 442 w 562"/>
                <a:gd name="T91" fmla="*/ 468 h 669"/>
                <a:gd name="T92" fmla="*/ 446 w 562"/>
                <a:gd name="T93" fmla="*/ 436 h 669"/>
                <a:gd name="T94" fmla="*/ 309 w 562"/>
                <a:gd name="T95" fmla="*/ 562 h 669"/>
                <a:gd name="T96" fmla="*/ 308 w 562"/>
                <a:gd name="T97" fmla="*/ 554 h 669"/>
                <a:gd name="T98" fmla="*/ 318 w 562"/>
                <a:gd name="T99" fmla="*/ 532 h 669"/>
                <a:gd name="T100" fmla="*/ 350 w 562"/>
                <a:gd name="T101" fmla="*/ 457 h 669"/>
                <a:gd name="T102" fmla="*/ 372 w 562"/>
                <a:gd name="T103" fmla="*/ 411 h 669"/>
                <a:gd name="T104" fmla="*/ 412 w 562"/>
                <a:gd name="T105" fmla="*/ 390 h 669"/>
                <a:gd name="T106" fmla="*/ 435 w 562"/>
                <a:gd name="T107" fmla="*/ 383 h 669"/>
                <a:gd name="T108" fmla="*/ 459 w 562"/>
                <a:gd name="T109" fmla="*/ 373 h 669"/>
                <a:gd name="T110" fmla="*/ 477 w 562"/>
                <a:gd name="T111" fmla="*/ 365 h 669"/>
                <a:gd name="T112" fmla="*/ 507 w 562"/>
                <a:gd name="T113" fmla="*/ 351 h 669"/>
                <a:gd name="T114" fmla="*/ 532 w 562"/>
                <a:gd name="T115" fmla="*/ 311 h 669"/>
                <a:gd name="T116" fmla="*/ 547 w 562"/>
                <a:gd name="T117" fmla="*/ 281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2" h="669">
                  <a:moveTo>
                    <a:pt x="551" y="246"/>
                  </a:moveTo>
                  <a:cubicBezTo>
                    <a:pt x="549" y="248"/>
                    <a:pt x="549" y="248"/>
                    <a:pt x="549" y="248"/>
                  </a:cubicBezTo>
                  <a:cubicBezTo>
                    <a:pt x="538" y="253"/>
                    <a:pt x="526" y="259"/>
                    <a:pt x="515" y="265"/>
                  </a:cubicBezTo>
                  <a:cubicBezTo>
                    <a:pt x="513" y="266"/>
                    <a:pt x="513" y="266"/>
                    <a:pt x="513" y="266"/>
                  </a:cubicBezTo>
                  <a:cubicBezTo>
                    <a:pt x="488" y="279"/>
                    <a:pt x="461" y="292"/>
                    <a:pt x="435" y="306"/>
                  </a:cubicBezTo>
                  <a:cubicBezTo>
                    <a:pt x="430" y="308"/>
                    <a:pt x="425" y="310"/>
                    <a:pt x="421" y="313"/>
                  </a:cubicBezTo>
                  <a:cubicBezTo>
                    <a:pt x="418" y="314"/>
                    <a:pt x="416" y="314"/>
                    <a:pt x="414" y="314"/>
                  </a:cubicBezTo>
                  <a:cubicBezTo>
                    <a:pt x="409" y="314"/>
                    <a:pt x="406" y="312"/>
                    <a:pt x="401" y="308"/>
                  </a:cubicBezTo>
                  <a:cubicBezTo>
                    <a:pt x="397" y="303"/>
                    <a:pt x="398" y="299"/>
                    <a:pt x="399" y="295"/>
                  </a:cubicBezTo>
                  <a:cubicBezTo>
                    <a:pt x="399" y="291"/>
                    <a:pt x="400" y="288"/>
                    <a:pt x="397" y="284"/>
                  </a:cubicBezTo>
                  <a:cubicBezTo>
                    <a:pt x="395" y="281"/>
                    <a:pt x="393" y="280"/>
                    <a:pt x="391" y="280"/>
                  </a:cubicBezTo>
                  <a:cubicBezTo>
                    <a:pt x="390" y="280"/>
                    <a:pt x="390" y="280"/>
                    <a:pt x="389" y="280"/>
                  </a:cubicBezTo>
                  <a:cubicBezTo>
                    <a:pt x="386" y="281"/>
                    <a:pt x="383" y="287"/>
                    <a:pt x="383" y="292"/>
                  </a:cubicBezTo>
                  <a:cubicBezTo>
                    <a:pt x="383" y="297"/>
                    <a:pt x="386" y="300"/>
                    <a:pt x="389" y="303"/>
                  </a:cubicBezTo>
                  <a:cubicBezTo>
                    <a:pt x="391" y="306"/>
                    <a:pt x="392" y="308"/>
                    <a:pt x="394" y="311"/>
                  </a:cubicBezTo>
                  <a:cubicBezTo>
                    <a:pt x="396" y="317"/>
                    <a:pt x="396" y="325"/>
                    <a:pt x="395" y="333"/>
                  </a:cubicBezTo>
                  <a:cubicBezTo>
                    <a:pt x="395" y="334"/>
                    <a:pt x="395" y="336"/>
                    <a:pt x="395" y="337"/>
                  </a:cubicBezTo>
                  <a:cubicBezTo>
                    <a:pt x="395" y="338"/>
                    <a:pt x="395" y="338"/>
                    <a:pt x="394" y="338"/>
                  </a:cubicBezTo>
                  <a:cubicBezTo>
                    <a:pt x="394" y="338"/>
                    <a:pt x="394" y="338"/>
                    <a:pt x="394" y="338"/>
                  </a:cubicBezTo>
                  <a:cubicBezTo>
                    <a:pt x="392" y="338"/>
                    <a:pt x="387" y="335"/>
                    <a:pt x="379" y="329"/>
                  </a:cubicBezTo>
                  <a:cubicBezTo>
                    <a:pt x="378" y="328"/>
                    <a:pt x="378" y="328"/>
                    <a:pt x="378" y="328"/>
                  </a:cubicBezTo>
                  <a:cubicBezTo>
                    <a:pt x="376" y="327"/>
                    <a:pt x="375" y="326"/>
                    <a:pt x="373" y="326"/>
                  </a:cubicBezTo>
                  <a:cubicBezTo>
                    <a:pt x="371" y="326"/>
                    <a:pt x="369" y="327"/>
                    <a:pt x="367" y="329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60" y="333"/>
                    <a:pt x="358" y="333"/>
                    <a:pt x="355" y="333"/>
                  </a:cubicBezTo>
                  <a:cubicBezTo>
                    <a:pt x="354" y="333"/>
                    <a:pt x="353" y="333"/>
                    <a:pt x="352" y="333"/>
                  </a:cubicBezTo>
                  <a:cubicBezTo>
                    <a:pt x="350" y="333"/>
                    <a:pt x="350" y="333"/>
                    <a:pt x="350" y="333"/>
                  </a:cubicBezTo>
                  <a:cubicBezTo>
                    <a:pt x="344" y="333"/>
                    <a:pt x="344" y="333"/>
                    <a:pt x="341" y="328"/>
                  </a:cubicBezTo>
                  <a:cubicBezTo>
                    <a:pt x="341" y="327"/>
                    <a:pt x="341" y="327"/>
                    <a:pt x="341" y="327"/>
                  </a:cubicBezTo>
                  <a:cubicBezTo>
                    <a:pt x="340" y="325"/>
                    <a:pt x="339" y="323"/>
                    <a:pt x="339" y="320"/>
                  </a:cubicBezTo>
                  <a:cubicBezTo>
                    <a:pt x="338" y="315"/>
                    <a:pt x="337" y="313"/>
                    <a:pt x="336" y="311"/>
                  </a:cubicBezTo>
                  <a:cubicBezTo>
                    <a:pt x="335" y="311"/>
                    <a:pt x="335" y="310"/>
                    <a:pt x="335" y="310"/>
                  </a:cubicBezTo>
                  <a:cubicBezTo>
                    <a:pt x="332" y="308"/>
                    <a:pt x="332" y="308"/>
                    <a:pt x="332" y="308"/>
                  </a:cubicBezTo>
                  <a:cubicBezTo>
                    <a:pt x="330" y="312"/>
                    <a:pt x="330" y="312"/>
                    <a:pt x="330" y="312"/>
                  </a:cubicBezTo>
                  <a:cubicBezTo>
                    <a:pt x="330" y="312"/>
                    <a:pt x="330" y="313"/>
                    <a:pt x="330" y="313"/>
                  </a:cubicBezTo>
                  <a:cubicBezTo>
                    <a:pt x="329" y="314"/>
                    <a:pt x="329" y="314"/>
                    <a:pt x="329" y="314"/>
                  </a:cubicBezTo>
                  <a:cubicBezTo>
                    <a:pt x="329" y="316"/>
                    <a:pt x="328" y="318"/>
                    <a:pt x="327" y="318"/>
                  </a:cubicBezTo>
                  <a:cubicBezTo>
                    <a:pt x="327" y="318"/>
                    <a:pt x="326" y="318"/>
                    <a:pt x="326" y="318"/>
                  </a:cubicBezTo>
                  <a:cubicBezTo>
                    <a:pt x="325" y="318"/>
                    <a:pt x="325" y="318"/>
                    <a:pt x="324" y="318"/>
                  </a:cubicBezTo>
                  <a:cubicBezTo>
                    <a:pt x="321" y="316"/>
                    <a:pt x="320" y="310"/>
                    <a:pt x="319" y="307"/>
                  </a:cubicBezTo>
                  <a:cubicBezTo>
                    <a:pt x="319" y="307"/>
                    <a:pt x="319" y="307"/>
                    <a:pt x="319" y="307"/>
                  </a:cubicBezTo>
                  <a:cubicBezTo>
                    <a:pt x="319" y="305"/>
                    <a:pt x="318" y="304"/>
                    <a:pt x="318" y="303"/>
                  </a:cubicBezTo>
                  <a:cubicBezTo>
                    <a:pt x="317" y="299"/>
                    <a:pt x="317" y="296"/>
                    <a:pt x="313" y="294"/>
                  </a:cubicBezTo>
                  <a:cubicBezTo>
                    <a:pt x="311" y="293"/>
                    <a:pt x="309" y="293"/>
                    <a:pt x="307" y="292"/>
                  </a:cubicBezTo>
                  <a:cubicBezTo>
                    <a:pt x="304" y="292"/>
                    <a:pt x="301" y="292"/>
                    <a:pt x="298" y="289"/>
                  </a:cubicBezTo>
                  <a:cubicBezTo>
                    <a:pt x="297" y="288"/>
                    <a:pt x="297" y="286"/>
                    <a:pt x="297" y="285"/>
                  </a:cubicBezTo>
                  <a:cubicBezTo>
                    <a:pt x="297" y="283"/>
                    <a:pt x="297" y="282"/>
                    <a:pt x="296" y="281"/>
                  </a:cubicBezTo>
                  <a:cubicBezTo>
                    <a:pt x="295" y="279"/>
                    <a:pt x="294" y="279"/>
                    <a:pt x="292" y="278"/>
                  </a:cubicBezTo>
                  <a:cubicBezTo>
                    <a:pt x="291" y="278"/>
                    <a:pt x="289" y="277"/>
                    <a:pt x="288" y="276"/>
                  </a:cubicBezTo>
                  <a:cubicBezTo>
                    <a:pt x="287" y="274"/>
                    <a:pt x="285" y="266"/>
                    <a:pt x="284" y="258"/>
                  </a:cubicBezTo>
                  <a:cubicBezTo>
                    <a:pt x="284" y="258"/>
                    <a:pt x="284" y="258"/>
                    <a:pt x="284" y="258"/>
                  </a:cubicBezTo>
                  <a:cubicBezTo>
                    <a:pt x="286" y="255"/>
                    <a:pt x="288" y="253"/>
                    <a:pt x="292" y="252"/>
                  </a:cubicBezTo>
                  <a:cubicBezTo>
                    <a:pt x="294" y="251"/>
                    <a:pt x="294" y="251"/>
                    <a:pt x="294" y="251"/>
                  </a:cubicBezTo>
                  <a:cubicBezTo>
                    <a:pt x="293" y="248"/>
                    <a:pt x="293" y="248"/>
                    <a:pt x="293" y="248"/>
                  </a:cubicBezTo>
                  <a:cubicBezTo>
                    <a:pt x="293" y="247"/>
                    <a:pt x="292" y="246"/>
                    <a:pt x="290" y="244"/>
                  </a:cubicBezTo>
                  <a:cubicBezTo>
                    <a:pt x="287" y="242"/>
                    <a:pt x="285" y="240"/>
                    <a:pt x="286" y="237"/>
                  </a:cubicBezTo>
                  <a:cubicBezTo>
                    <a:pt x="286" y="237"/>
                    <a:pt x="287" y="237"/>
                    <a:pt x="287" y="237"/>
                  </a:cubicBezTo>
                  <a:cubicBezTo>
                    <a:pt x="289" y="237"/>
                    <a:pt x="290" y="238"/>
                    <a:pt x="292" y="239"/>
                  </a:cubicBezTo>
                  <a:cubicBezTo>
                    <a:pt x="294" y="240"/>
                    <a:pt x="295" y="240"/>
                    <a:pt x="296" y="240"/>
                  </a:cubicBezTo>
                  <a:cubicBezTo>
                    <a:pt x="297" y="240"/>
                    <a:pt x="297" y="240"/>
                    <a:pt x="297" y="240"/>
                  </a:cubicBezTo>
                  <a:cubicBezTo>
                    <a:pt x="299" y="240"/>
                    <a:pt x="299" y="240"/>
                    <a:pt x="299" y="240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300" y="236"/>
                    <a:pt x="299" y="233"/>
                    <a:pt x="298" y="228"/>
                  </a:cubicBezTo>
                  <a:cubicBezTo>
                    <a:pt x="298" y="227"/>
                    <a:pt x="298" y="226"/>
                    <a:pt x="298" y="225"/>
                  </a:cubicBezTo>
                  <a:cubicBezTo>
                    <a:pt x="301" y="226"/>
                    <a:pt x="304" y="227"/>
                    <a:pt x="307" y="228"/>
                  </a:cubicBezTo>
                  <a:cubicBezTo>
                    <a:pt x="312" y="230"/>
                    <a:pt x="316" y="233"/>
                    <a:pt x="322" y="233"/>
                  </a:cubicBezTo>
                  <a:cubicBezTo>
                    <a:pt x="328" y="233"/>
                    <a:pt x="333" y="230"/>
                    <a:pt x="338" y="228"/>
                  </a:cubicBezTo>
                  <a:cubicBezTo>
                    <a:pt x="342" y="227"/>
                    <a:pt x="345" y="225"/>
                    <a:pt x="348" y="225"/>
                  </a:cubicBezTo>
                  <a:cubicBezTo>
                    <a:pt x="350" y="224"/>
                    <a:pt x="352" y="224"/>
                    <a:pt x="354" y="224"/>
                  </a:cubicBezTo>
                  <a:cubicBezTo>
                    <a:pt x="358" y="224"/>
                    <a:pt x="358" y="224"/>
                    <a:pt x="358" y="224"/>
                  </a:cubicBezTo>
                  <a:cubicBezTo>
                    <a:pt x="363" y="224"/>
                    <a:pt x="369" y="224"/>
                    <a:pt x="370" y="216"/>
                  </a:cubicBezTo>
                  <a:cubicBezTo>
                    <a:pt x="370" y="213"/>
                    <a:pt x="368" y="211"/>
                    <a:pt x="367" y="209"/>
                  </a:cubicBezTo>
                  <a:cubicBezTo>
                    <a:pt x="366" y="208"/>
                    <a:pt x="365" y="207"/>
                    <a:pt x="364" y="205"/>
                  </a:cubicBezTo>
                  <a:cubicBezTo>
                    <a:pt x="363" y="202"/>
                    <a:pt x="363" y="200"/>
                    <a:pt x="364" y="198"/>
                  </a:cubicBezTo>
                  <a:cubicBezTo>
                    <a:pt x="364" y="196"/>
                    <a:pt x="364" y="195"/>
                    <a:pt x="364" y="193"/>
                  </a:cubicBezTo>
                  <a:cubicBezTo>
                    <a:pt x="364" y="187"/>
                    <a:pt x="360" y="186"/>
                    <a:pt x="356" y="184"/>
                  </a:cubicBezTo>
                  <a:cubicBezTo>
                    <a:pt x="354" y="183"/>
                    <a:pt x="352" y="182"/>
                    <a:pt x="350" y="181"/>
                  </a:cubicBezTo>
                  <a:cubicBezTo>
                    <a:pt x="349" y="179"/>
                    <a:pt x="348" y="178"/>
                    <a:pt x="347" y="177"/>
                  </a:cubicBezTo>
                  <a:cubicBezTo>
                    <a:pt x="346" y="175"/>
                    <a:pt x="345" y="174"/>
                    <a:pt x="343" y="173"/>
                  </a:cubicBezTo>
                  <a:cubicBezTo>
                    <a:pt x="341" y="172"/>
                    <a:pt x="339" y="172"/>
                    <a:pt x="338" y="172"/>
                  </a:cubicBezTo>
                  <a:cubicBezTo>
                    <a:pt x="335" y="171"/>
                    <a:pt x="332" y="171"/>
                    <a:pt x="329" y="167"/>
                  </a:cubicBezTo>
                  <a:cubicBezTo>
                    <a:pt x="328" y="163"/>
                    <a:pt x="327" y="158"/>
                    <a:pt x="327" y="153"/>
                  </a:cubicBezTo>
                  <a:cubicBezTo>
                    <a:pt x="327" y="149"/>
                    <a:pt x="327" y="146"/>
                    <a:pt x="326" y="144"/>
                  </a:cubicBezTo>
                  <a:cubicBezTo>
                    <a:pt x="325" y="139"/>
                    <a:pt x="325" y="135"/>
                    <a:pt x="325" y="131"/>
                  </a:cubicBezTo>
                  <a:cubicBezTo>
                    <a:pt x="325" y="128"/>
                    <a:pt x="325" y="125"/>
                    <a:pt x="324" y="122"/>
                  </a:cubicBezTo>
                  <a:cubicBezTo>
                    <a:pt x="323" y="115"/>
                    <a:pt x="322" y="114"/>
                    <a:pt x="316" y="113"/>
                  </a:cubicBezTo>
                  <a:cubicBezTo>
                    <a:pt x="314" y="112"/>
                    <a:pt x="312" y="112"/>
                    <a:pt x="309" y="110"/>
                  </a:cubicBezTo>
                  <a:cubicBezTo>
                    <a:pt x="303" y="107"/>
                    <a:pt x="303" y="101"/>
                    <a:pt x="304" y="93"/>
                  </a:cubicBezTo>
                  <a:cubicBezTo>
                    <a:pt x="305" y="85"/>
                    <a:pt x="306" y="78"/>
                    <a:pt x="298" y="76"/>
                  </a:cubicBezTo>
                  <a:cubicBezTo>
                    <a:pt x="297" y="75"/>
                    <a:pt x="296" y="75"/>
                    <a:pt x="295" y="75"/>
                  </a:cubicBezTo>
                  <a:cubicBezTo>
                    <a:pt x="293" y="75"/>
                    <a:pt x="291" y="76"/>
                    <a:pt x="289" y="76"/>
                  </a:cubicBezTo>
                  <a:cubicBezTo>
                    <a:pt x="288" y="76"/>
                    <a:pt x="287" y="77"/>
                    <a:pt x="285" y="77"/>
                  </a:cubicBezTo>
                  <a:cubicBezTo>
                    <a:pt x="284" y="77"/>
                    <a:pt x="282" y="76"/>
                    <a:pt x="280" y="72"/>
                  </a:cubicBezTo>
                  <a:cubicBezTo>
                    <a:pt x="280" y="71"/>
                    <a:pt x="280" y="69"/>
                    <a:pt x="281" y="67"/>
                  </a:cubicBezTo>
                  <a:cubicBezTo>
                    <a:pt x="282" y="65"/>
                    <a:pt x="282" y="64"/>
                    <a:pt x="282" y="63"/>
                  </a:cubicBezTo>
                  <a:cubicBezTo>
                    <a:pt x="281" y="63"/>
                    <a:pt x="281" y="63"/>
                    <a:pt x="281" y="63"/>
                  </a:cubicBezTo>
                  <a:cubicBezTo>
                    <a:pt x="281" y="62"/>
                    <a:pt x="281" y="62"/>
                    <a:pt x="281" y="62"/>
                  </a:cubicBezTo>
                  <a:cubicBezTo>
                    <a:pt x="281" y="61"/>
                    <a:pt x="280" y="60"/>
                    <a:pt x="277" y="60"/>
                  </a:cubicBezTo>
                  <a:cubicBezTo>
                    <a:pt x="277" y="60"/>
                    <a:pt x="276" y="60"/>
                    <a:pt x="276" y="60"/>
                  </a:cubicBezTo>
                  <a:cubicBezTo>
                    <a:pt x="275" y="60"/>
                    <a:pt x="275" y="60"/>
                    <a:pt x="274" y="60"/>
                  </a:cubicBezTo>
                  <a:cubicBezTo>
                    <a:pt x="273" y="60"/>
                    <a:pt x="272" y="60"/>
                    <a:pt x="271" y="59"/>
                  </a:cubicBezTo>
                  <a:cubicBezTo>
                    <a:pt x="269" y="57"/>
                    <a:pt x="268" y="50"/>
                    <a:pt x="267" y="45"/>
                  </a:cubicBezTo>
                  <a:cubicBezTo>
                    <a:pt x="266" y="42"/>
                    <a:pt x="266" y="39"/>
                    <a:pt x="265" y="37"/>
                  </a:cubicBezTo>
                  <a:cubicBezTo>
                    <a:pt x="264" y="34"/>
                    <a:pt x="263" y="31"/>
                    <a:pt x="263" y="28"/>
                  </a:cubicBezTo>
                  <a:cubicBezTo>
                    <a:pt x="262" y="24"/>
                    <a:pt x="262" y="24"/>
                    <a:pt x="262" y="24"/>
                  </a:cubicBezTo>
                  <a:cubicBezTo>
                    <a:pt x="256" y="25"/>
                    <a:pt x="256" y="25"/>
                    <a:pt x="256" y="25"/>
                  </a:cubicBezTo>
                  <a:cubicBezTo>
                    <a:pt x="256" y="25"/>
                    <a:pt x="256" y="25"/>
                    <a:pt x="256" y="26"/>
                  </a:cubicBezTo>
                  <a:cubicBezTo>
                    <a:pt x="255" y="28"/>
                    <a:pt x="256" y="30"/>
                    <a:pt x="257" y="33"/>
                  </a:cubicBezTo>
                  <a:cubicBezTo>
                    <a:pt x="257" y="33"/>
                    <a:pt x="257" y="34"/>
                    <a:pt x="258" y="36"/>
                  </a:cubicBezTo>
                  <a:cubicBezTo>
                    <a:pt x="258" y="36"/>
                    <a:pt x="258" y="37"/>
                    <a:pt x="258" y="38"/>
                  </a:cubicBezTo>
                  <a:cubicBezTo>
                    <a:pt x="258" y="39"/>
                    <a:pt x="259" y="40"/>
                    <a:pt x="259" y="41"/>
                  </a:cubicBezTo>
                  <a:cubicBezTo>
                    <a:pt x="259" y="43"/>
                    <a:pt x="259" y="44"/>
                    <a:pt x="259" y="46"/>
                  </a:cubicBezTo>
                  <a:cubicBezTo>
                    <a:pt x="259" y="47"/>
                    <a:pt x="258" y="47"/>
                    <a:pt x="257" y="48"/>
                  </a:cubicBezTo>
                  <a:cubicBezTo>
                    <a:pt x="257" y="49"/>
                    <a:pt x="256" y="49"/>
                    <a:pt x="256" y="50"/>
                  </a:cubicBezTo>
                  <a:cubicBezTo>
                    <a:pt x="254" y="52"/>
                    <a:pt x="253" y="55"/>
                    <a:pt x="254" y="59"/>
                  </a:cubicBezTo>
                  <a:cubicBezTo>
                    <a:pt x="254" y="62"/>
                    <a:pt x="257" y="63"/>
                    <a:pt x="258" y="65"/>
                  </a:cubicBezTo>
                  <a:cubicBezTo>
                    <a:pt x="259" y="65"/>
                    <a:pt x="259" y="65"/>
                    <a:pt x="259" y="65"/>
                  </a:cubicBezTo>
                  <a:cubicBezTo>
                    <a:pt x="260" y="66"/>
                    <a:pt x="260" y="67"/>
                    <a:pt x="260" y="70"/>
                  </a:cubicBezTo>
                  <a:cubicBezTo>
                    <a:pt x="260" y="71"/>
                    <a:pt x="260" y="72"/>
                    <a:pt x="260" y="73"/>
                  </a:cubicBezTo>
                  <a:cubicBezTo>
                    <a:pt x="260" y="74"/>
                    <a:pt x="260" y="74"/>
                    <a:pt x="260" y="74"/>
                  </a:cubicBezTo>
                  <a:cubicBezTo>
                    <a:pt x="260" y="76"/>
                    <a:pt x="260" y="78"/>
                    <a:pt x="262" y="80"/>
                  </a:cubicBezTo>
                  <a:cubicBezTo>
                    <a:pt x="262" y="80"/>
                    <a:pt x="262" y="80"/>
                    <a:pt x="262" y="80"/>
                  </a:cubicBezTo>
                  <a:cubicBezTo>
                    <a:pt x="262" y="81"/>
                    <a:pt x="262" y="82"/>
                    <a:pt x="261" y="83"/>
                  </a:cubicBezTo>
                  <a:cubicBezTo>
                    <a:pt x="260" y="84"/>
                    <a:pt x="259" y="85"/>
                    <a:pt x="259" y="86"/>
                  </a:cubicBezTo>
                  <a:cubicBezTo>
                    <a:pt x="259" y="86"/>
                    <a:pt x="259" y="87"/>
                    <a:pt x="258" y="87"/>
                  </a:cubicBezTo>
                  <a:cubicBezTo>
                    <a:pt x="258" y="88"/>
                    <a:pt x="257" y="89"/>
                    <a:pt x="257" y="90"/>
                  </a:cubicBezTo>
                  <a:cubicBezTo>
                    <a:pt x="257" y="90"/>
                    <a:pt x="257" y="91"/>
                    <a:pt x="257" y="91"/>
                  </a:cubicBezTo>
                  <a:cubicBezTo>
                    <a:pt x="257" y="91"/>
                    <a:pt x="256" y="91"/>
                    <a:pt x="256" y="91"/>
                  </a:cubicBezTo>
                  <a:cubicBezTo>
                    <a:pt x="256" y="91"/>
                    <a:pt x="255" y="91"/>
                    <a:pt x="255" y="91"/>
                  </a:cubicBezTo>
                  <a:cubicBezTo>
                    <a:pt x="253" y="91"/>
                    <a:pt x="251" y="91"/>
                    <a:pt x="250" y="92"/>
                  </a:cubicBezTo>
                  <a:cubicBezTo>
                    <a:pt x="248" y="95"/>
                    <a:pt x="248" y="100"/>
                    <a:pt x="248" y="103"/>
                  </a:cubicBezTo>
                  <a:cubicBezTo>
                    <a:pt x="248" y="104"/>
                    <a:pt x="248" y="104"/>
                    <a:pt x="248" y="104"/>
                  </a:cubicBezTo>
                  <a:cubicBezTo>
                    <a:pt x="249" y="105"/>
                    <a:pt x="249" y="106"/>
                    <a:pt x="249" y="108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48" y="108"/>
                    <a:pt x="248" y="109"/>
                    <a:pt x="247" y="109"/>
                  </a:cubicBezTo>
                  <a:cubicBezTo>
                    <a:pt x="245" y="109"/>
                    <a:pt x="244" y="110"/>
                    <a:pt x="243" y="111"/>
                  </a:cubicBezTo>
                  <a:cubicBezTo>
                    <a:pt x="241" y="113"/>
                    <a:pt x="240" y="115"/>
                    <a:pt x="239" y="117"/>
                  </a:cubicBezTo>
                  <a:cubicBezTo>
                    <a:pt x="239" y="118"/>
                    <a:pt x="239" y="118"/>
                    <a:pt x="239" y="119"/>
                  </a:cubicBezTo>
                  <a:cubicBezTo>
                    <a:pt x="239" y="119"/>
                    <a:pt x="239" y="120"/>
                    <a:pt x="239" y="120"/>
                  </a:cubicBezTo>
                  <a:cubicBezTo>
                    <a:pt x="238" y="120"/>
                    <a:pt x="238" y="120"/>
                    <a:pt x="237" y="120"/>
                  </a:cubicBezTo>
                  <a:cubicBezTo>
                    <a:pt x="237" y="120"/>
                    <a:pt x="237" y="120"/>
                    <a:pt x="236" y="120"/>
                  </a:cubicBezTo>
                  <a:cubicBezTo>
                    <a:pt x="236" y="120"/>
                    <a:pt x="235" y="119"/>
                    <a:pt x="234" y="118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32" y="115"/>
                    <a:pt x="230" y="113"/>
                    <a:pt x="227" y="113"/>
                  </a:cubicBezTo>
                  <a:cubicBezTo>
                    <a:pt x="226" y="112"/>
                    <a:pt x="225" y="112"/>
                    <a:pt x="224" y="112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2" y="112"/>
                    <a:pt x="221" y="112"/>
                    <a:pt x="220" y="111"/>
                  </a:cubicBezTo>
                  <a:cubicBezTo>
                    <a:pt x="220" y="111"/>
                    <a:pt x="220" y="110"/>
                    <a:pt x="219" y="110"/>
                  </a:cubicBezTo>
                  <a:cubicBezTo>
                    <a:pt x="219" y="108"/>
                    <a:pt x="218" y="107"/>
                    <a:pt x="216" y="106"/>
                  </a:cubicBezTo>
                  <a:cubicBezTo>
                    <a:pt x="214" y="104"/>
                    <a:pt x="212" y="104"/>
                    <a:pt x="210" y="104"/>
                  </a:cubicBezTo>
                  <a:cubicBezTo>
                    <a:pt x="210" y="104"/>
                    <a:pt x="209" y="104"/>
                    <a:pt x="208" y="104"/>
                  </a:cubicBezTo>
                  <a:cubicBezTo>
                    <a:pt x="208" y="104"/>
                    <a:pt x="207" y="104"/>
                    <a:pt x="206" y="104"/>
                  </a:cubicBezTo>
                  <a:cubicBezTo>
                    <a:pt x="204" y="104"/>
                    <a:pt x="202" y="104"/>
                    <a:pt x="200" y="106"/>
                  </a:cubicBezTo>
                  <a:cubicBezTo>
                    <a:pt x="199" y="106"/>
                    <a:pt x="197" y="107"/>
                    <a:pt x="196" y="108"/>
                  </a:cubicBezTo>
                  <a:cubicBezTo>
                    <a:pt x="197" y="106"/>
                    <a:pt x="197" y="105"/>
                    <a:pt x="197" y="103"/>
                  </a:cubicBezTo>
                  <a:cubicBezTo>
                    <a:pt x="197" y="103"/>
                    <a:pt x="197" y="102"/>
                    <a:pt x="198" y="101"/>
                  </a:cubicBezTo>
                  <a:cubicBezTo>
                    <a:pt x="198" y="101"/>
                    <a:pt x="198" y="101"/>
                    <a:pt x="198" y="101"/>
                  </a:cubicBezTo>
                  <a:cubicBezTo>
                    <a:pt x="198" y="99"/>
                    <a:pt x="199" y="95"/>
                    <a:pt x="196" y="93"/>
                  </a:cubicBezTo>
                  <a:cubicBezTo>
                    <a:pt x="195" y="92"/>
                    <a:pt x="194" y="91"/>
                    <a:pt x="192" y="91"/>
                  </a:cubicBezTo>
                  <a:cubicBezTo>
                    <a:pt x="191" y="91"/>
                    <a:pt x="190" y="92"/>
                    <a:pt x="189" y="92"/>
                  </a:cubicBezTo>
                  <a:cubicBezTo>
                    <a:pt x="188" y="92"/>
                    <a:pt x="187" y="93"/>
                    <a:pt x="187" y="93"/>
                  </a:cubicBezTo>
                  <a:cubicBezTo>
                    <a:pt x="187" y="92"/>
                    <a:pt x="186" y="91"/>
                    <a:pt x="186" y="87"/>
                  </a:cubicBezTo>
                  <a:cubicBezTo>
                    <a:pt x="186" y="81"/>
                    <a:pt x="184" y="79"/>
                    <a:pt x="182" y="75"/>
                  </a:cubicBezTo>
                  <a:cubicBezTo>
                    <a:pt x="181" y="73"/>
                    <a:pt x="181" y="72"/>
                    <a:pt x="181" y="70"/>
                  </a:cubicBezTo>
                  <a:cubicBezTo>
                    <a:pt x="181" y="66"/>
                    <a:pt x="180" y="63"/>
                    <a:pt x="177" y="61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9"/>
                    <a:pt x="175" y="58"/>
                    <a:pt x="174" y="57"/>
                  </a:cubicBezTo>
                  <a:cubicBezTo>
                    <a:pt x="173" y="57"/>
                    <a:pt x="173" y="57"/>
                    <a:pt x="173" y="57"/>
                  </a:cubicBezTo>
                  <a:cubicBezTo>
                    <a:pt x="173" y="56"/>
                    <a:pt x="172" y="56"/>
                    <a:pt x="172" y="56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4"/>
                    <a:pt x="173" y="54"/>
                    <a:pt x="173" y="53"/>
                  </a:cubicBezTo>
                  <a:cubicBezTo>
                    <a:pt x="173" y="53"/>
                    <a:pt x="172" y="52"/>
                    <a:pt x="172" y="51"/>
                  </a:cubicBezTo>
                  <a:cubicBezTo>
                    <a:pt x="172" y="49"/>
                    <a:pt x="172" y="48"/>
                    <a:pt x="173" y="46"/>
                  </a:cubicBezTo>
                  <a:cubicBezTo>
                    <a:pt x="173" y="45"/>
                    <a:pt x="173" y="45"/>
                    <a:pt x="174" y="44"/>
                  </a:cubicBezTo>
                  <a:cubicBezTo>
                    <a:pt x="175" y="41"/>
                    <a:pt x="177" y="35"/>
                    <a:pt x="172" y="33"/>
                  </a:cubicBezTo>
                  <a:cubicBezTo>
                    <a:pt x="170" y="32"/>
                    <a:pt x="169" y="32"/>
                    <a:pt x="168" y="32"/>
                  </a:cubicBezTo>
                  <a:cubicBezTo>
                    <a:pt x="165" y="32"/>
                    <a:pt x="164" y="35"/>
                    <a:pt x="163" y="36"/>
                  </a:cubicBezTo>
                  <a:cubicBezTo>
                    <a:pt x="163" y="37"/>
                    <a:pt x="162" y="38"/>
                    <a:pt x="162" y="38"/>
                  </a:cubicBezTo>
                  <a:cubicBezTo>
                    <a:pt x="162" y="38"/>
                    <a:pt x="161" y="37"/>
                    <a:pt x="160" y="36"/>
                  </a:cubicBezTo>
                  <a:cubicBezTo>
                    <a:pt x="159" y="34"/>
                    <a:pt x="157" y="32"/>
                    <a:pt x="154" y="32"/>
                  </a:cubicBezTo>
                  <a:cubicBezTo>
                    <a:pt x="153" y="32"/>
                    <a:pt x="153" y="32"/>
                    <a:pt x="152" y="32"/>
                  </a:cubicBezTo>
                  <a:cubicBezTo>
                    <a:pt x="150" y="32"/>
                    <a:pt x="149" y="34"/>
                    <a:pt x="148" y="34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7" y="35"/>
                    <a:pt x="147" y="35"/>
                    <a:pt x="145" y="35"/>
                  </a:cubicBezTo>
                  <a:cubicBezTo>
                    <a:pt x="145" y="35"/>
                    <a:pt x="144" y="35"/>
                    <a:pt x="144" y="35"/>
                  </a:cubicBezTo>
                  <a:cubicBezTo>
                    <a:pt x="143" y="35"/>
                    <a:pt x="142" y="35"/>
                    <a:pt x="142" y="3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7" y="35"/>
                    <a:pt x="137" y="35"/>
                    <a:pt x="136" y="35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3" y="35"/>
                    <a:pt x="132" y="35"/>
                    <a:pt x="131" y="34"/>
                  </a:cubicBezTo>
                  <a:cubicBezTo>
                    <a:pt x="129" y="34"/>
                    <a:pt x="126" y="31"/>
                    <a:pt x="126" y="28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5"/>
                    <a:pt x="126" y="23"/>
                    <a:pt x="124" y="21"/>
                  </a:cubicBezTo>
                  <a:cubicBezTo>
                    <a:pt x="122" y="19"/>
                    <a:pt x="119" y="18"/>
                    <a:pt x="116" y="18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5" y="17"/>
                    <a:pt x="115" y="17"/>
                    <a:pt x="114" y="1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2" y="14"/>
                    <a:pt x="110" y="14"/>
                    <a:pt x="108" y="14"/>
                  </a:cubicBezTo>
                  <a:cubicBezTo>
                    <a:pt x="108" y="14"/>
                    <a:pt x="107" y="14"/>
                    <a:pt x="107" y="14"/>
                  </a:cubicBezTo>
                  <a:cubicBezTo>
                    <a:pt x="107" y="14"/>
                    <a:pt x="106" y="14"/>
                    <a:pt x="106" y="13"/>
                  </a:cubicBezTo>
                  <a:cubicBezTo>
                    <a:pt x="105" y="12"/>
                    <a:pt x="104" y="11"/>
                    <a:pt x="103" y="10"/>
                  </a:cubicBezTo>
                  <a:cubicBezTo>
                    <a:pt x="101" y="9"/>
                    <a:pt x="100" y="9"/>
                    <a:pt x="98" y="8"/>
                  </a:cubicBezTo>
                  <a:cubicBezTo>
                    <a:pt x="98" y="8"/>
                    <a:pt x="97" y="8"/>
                    <a:pt x="96" y="7"/>
                  </a:cubicBezTo>
                  <a:cubicBezTo>
                    <a:pt x="96" y="7"/>
                    <a:pt x="95" y="6"/>
                    <a:pt x="94" y="6"/>
                  </a:cubicBezTo>
                  <a:cubicBezTo>
                    <a:pt x="94" y="5"/>
                    <a:pt x="93" y="5"/>
                    <a:pt x="93" y="5"/>
                  </a:cubicBezTo>
                  <a:cubicBezTo>
                    <a:pt x="88" y="2"/>
                    <a:pt x="85" y="0"/>
                    <a:pt x="81" y="0"/>
                  </a:cubicBezTo>
                  <a:cubicBezTo>
                    <a:pt x="80" y="0"/>
                    <a:pt x="78" y="1"/>
                    <a:pt x="76" y="1"/>
                  </a:cubicBezTo>
                  <a:cubicBezTo>
                    <a:pt x="74" y="3"/>
                    <a:pt x="72" y="4"/>
                    <a:pt x="70" y="6"/>
                  </a:cubicBezTo>
                  <a:cubicBezTo>
                    <a:pt x="69" y="7"/>
                    <a:pt x="68" y="8"/>
                    <a:pt x="67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10"/>
                    <a:pt x="64" y="10"/>
                    <a:pt x="63" y="12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2" y="14"/>
                    <a:pt x="61" y="15"/>
                    <a:pt x="61" y="15"/>
                  </a:cubicBezTo>
                  <a:cubicBezTo>
                    <a:pt x="61" y="15"/>
                    <a:pt x="60" y="15"/>
                    <a:pt x="60" y="15"/>
                  </a:cubicBezTo>
                  <a:cubicBezTo>
                    <a:pt x="59" y="15"/>
                    <a:pt x="59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57" y="15"/>
                    <a:pt x="56" y="16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5"/>
                    <a:pt x="55" y="15"/>
                    <a:pt x="54" y="15"/>
                  </a:cubicBezTo>
                  <a:cubicBezTo>
                    <a:pt x="53" y="14"/>
                    <a:pt x="51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6" y="14"/>
                    <a:pt x="45" y="14"/>
                    <a:pt x="45" y="14"/>
                  </a:cubicBezTo>
                  <a:cubicBezTo>
                    <a:pt x="44" y="14"/>
                    <a:pt x="43" y="14"/>
                    <a:pt x="42" y="14"/>
                  </a:cubicBezTo>
                  <a:cubicBezTo>
                    <a:pt x="41" y="14"/>
                    <a:pt x="40" y="13"/>
                    <a:pt x="39" y="13"/>
                  </a:cubicBezTo>
                  <a:cubicBezTo>
                    <a:pt x="38" y="12"/>
                    <a:pt x="36" y="12"/>
                    <a:pt x="35" y="11"/>
                  </a:cubicBezTo>
                  <a:cubicBezTo>
                    <a:pt x="31" y="10"/>
                    <a:pt x="27" y="9"/>
                    <a:pt x="22" y="9"/>
                  </a:cubicBezTo>
                  <a:cubicBezTo>
                    <a:pt x="20" y="9"/>
                    <a:pt x="19" y="9"/>
                    <a:pt x="17" y="9"/>
                  </a:cubicBezTo>
                  <a:cubicBezTo>
                    <a:pt x="12" y="10"/>
                    <a:pt x="8" y="12"/>
                    <a:pt x="5" y="16"/>
                  </a:cubicBezTo>
                  <a:cubicBezTo>
                    <a:pt x="3" y="18"/>
                    <a:pt x="2" y="20"/>
                    <a:pt x="2" y="23"/>
                  </a:cubicBezTo>
                  <a:cubicBezTo>
                    <a:pt x="2" y="23"/>
                    <a:pt x="1" y="24"/>
                    <a:pt x="1" y="24"/>
                  </a:cubicBezTo>
                  <a:cubicBezTo>
                    <a:pt x="1" y="26"/>
                    <a:pt x="0" y="28"/>
                    <a:pt x="0" y="30"/>
                  </a:cubicBezTo>
                  <a:cubicBezTo>
                    <a:pt x="1" y="34"/>
                    <a:pt x="3" y="39"/>
                    <a:pt x="4" y="42"/>
                  </a:cubicBezTo>
                  <a:cubicBezTo>
                    <a:pt x="6" y="45"/>
                    <a:pt x="9" y="48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4" y="51"/>
                    <a:pt x="15" y="52"/>
                    <a:pt x="15" y="53"/>
                  </a:cubicBezTo>
                  <a:cubicBezTo>
                    <a:pt x="15" y="54"/>
                    <a:pt x="14" y="54"/>
                    <a:pt x="14" y="55"/>
                  </a:cubicBezTo>
                  <a:cubicBezTo>
                    <a:pt x="14" y="56"/>
                    <a:pt x="13" y="57"/>
                    <a:pt x="13" y="58"/>
                  </a:cubicBezTo>
                  <a:cubicBezTo>
                    <a:pt x="13" y="60"/>
                    <a:pt x="14" y="63"/>
                    <a:pt x="15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6"/>
                    <a:pt x="15" y="66"/>
                    <a:pt x="15" y="67"/>
                  </a:cubicBezTo>
                  <a:cubicBezTo>
                    <a:pt x="15" y="67"/>
                    <a:pt x="14" y="68"/>
                    <a:pt x="14" y="69"/>
                  </a:cubicBezTo>
                  <a:cubicBezTo>
                    <a:pt x="12" y="71"/>
                    <a:pt x="9" y="75"/>
                    <a:pt x="12" y="79"/>
                  </a:cubicBezTo>
                  <a:cubicBezTo>
                    <a:pt x="13" y="81"/>
                    <a:pt x="14" y="83"/>
                    <a:pt x="17" y="84"/>
                  </a:cubicBezTo>
                  <a:cubicBezTo>
                    <a:pt x="18" y="84"/>
                    <a:pt x="18" y="84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6"/>
                    <a:pt x="19" y="87"/>
                    <a:pt x="20" y="88"/>
                  </a:cubicBezTo>
                  <a:cubicBezTo>
                    <a:pt x="20" y="89"/>
                    <a:pt x="20" y="90"/>
                    <a:pt x="20" y="92"/>
                  </a:cubicBezTo>
                  <a:cubicBezTo>
                    <a:pt x="20" y="93"/>
                    <a:pt x="20" y="95"/>
                    <a:pt x="21" y="97"/>
                  </a:cubicBezTo>
                  <a:cubicBezTo>
                    <a:pt x="22" y="99"/>
                    <a:pt x="23" y="100"/>
                    <a:pt x="25" y="101"/>
                  </a:cubicBezTo>
                  <a:cubicBezTo>
                    <a:pt x="25" y="101"/>
                    <a:pt x="26" y="102"/>
                    <a:pt x="26" y="102"/>
                  </a:cubicBezTo>
                  <a:cubicBezTo>
                    <a:pt x="26" y="102"/>
                    <a:pt x="26" y="103"/>
                    <a:pt x="26" y="104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6" y="106"/>
                    <a:pt x="27" y="109"/>
                    <a:pt x="29" y="110"/>
                  </a:cubicBezTo>
                  <a:cubicBezTo>
                    <a:pt x="29" y="110"/>
                    <a:pt x="30" y="111"/>
                    <a:pt x="30" y="111"/>
                  </a:cubicBezTo>
                  <a:cubicBezTo>
                    <a:pt x="30" y="111"/>
                    <a:pt x="31" y="111"/>
                    <a:pt x="31" y="111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1" y="112"/>
                    <a:pt x="31" y="113"/>
                    <a:pt x="31" y="114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2" y="116"/>
                    <a:pt x="31" y="117"/>
                    <a:pt x="30" y="119"/>
                  </a:cubicBezTo>
                  <a:cubicBezTo>
                    <a:pt x="28" y="122"/>
                    <a:pt x="27" y="125"/>
                    <a:pt x="27" y="128"/>
                  </a:cubicBezTo>
                  <a:cubicBezTo>
                    <a:pt x="27" y="130"/>
                    <a:pt x="27" y="131"/>
                    <a:pt x="26" y="132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6" y="136"/>
                    <a:pt x="25" y="138"/>
                    <a:pt x="24" y="139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1" y="146"/>
                    <a:pt x="12" y="160"/>
                    <a:pt x="23" y="168"/>
                  </a:cubicBezTo>
                  <a:cubicBezTo>
                    <a:pt x="27" y="171"/>
                    <a:pt x="31" y="173"/>
                    <a:pt x="35" y="176"/>
                  </a:cubicBezTo>
                  <a:cubicBezTo>
                    <a:pt x="38" y="178"/>
                    <a:pt x="42" y="180"/>
                    <a:pt x="45" y="182"/>
                  </a:cubicBezTo>
                  <a:cubicBezTo>
                    <a:pt x="46" y="183"/>
                    <a:pt x="47" y="184"/>
                    <a:pt x="48" y="184"/>
                  </a:cubicBezTo>
                  <a:cubicBezTo>
                    <a:pt x="49" y="185"/>
                    <a:pt x="50" y="185"/>
                    <a:pt x="51" y="186"/>
                  </a:cubicBezTo>
                  <a:cubicBezTo>
                    <a:pt x="53" y="187"/>
                    <a:pt x="54" y="189"/>
                    <a:pt x="55" y="190"/>
                  </a:cubicBezTo>
                  <a:cubicBezTo>
                    <a:pt x="56" y="191"/>
                    <a:pt x="57" y="192"/>
                    <a:pt x="58" y="194"/>
                  </a:cubicBezTo>
                  <a:cubicBezTo>
                    <a:pt x="59" y="195"/>
                    <a:pt x="59" y="195"/>
                    <a:pt x="59" y="195"/>
                  </a:cubicBezTo>
                  <a:cubicBezTo>
                    <a:pt x="62" y="199"/>
                    <a:pt x="64" y="202"/>
                    <a:pt x="65" y="206"/>
                  </a:cubicBezTo>
                  <a:cubicBezTo>
                    <a:pt x="66" y="211"/>
                    <a:pt x="68" y="214"/>
                    <a:pt x="70" y="217"/>
                  </a:cubicBezTo>
                  <a:cubicBezTo>
                    <a:pt x="71" y="219"/>
                    <a:pt x="71" y="219"/>
                    <a:pt x="71" y="219"/>
                  </a:cubicBezTo>
                  <a:cubicBezTo>
                    <a:pt x="72" y="221"/>
                    <a:pt x="72" y="224"/>
                    <a:pt x="73" y="227"/>
                  </a:cubicBezTo>
                  <a:cubicBezTo>
                    <a:pt x="73" y="229"/>
                    <a:pt x="73" y="230"/>
                    <a:pt x="73" y="231"/>
                  </a:cubicBezTo>
                  <a:cubicBezTo>
                    <a:pt x="74" y="233"/>
                    <a:pt x="74" y="235"/>
                    <a:pt x="75" y="237"/>
                  </a:cubicBezTo>
                  <a:cubicBezTo>
                    <a:pt x="75" y="238"/>
                    <a:pt x="76" y="239"/>
                    <a:pt x="76" y="240"/>
                  </a:cubicBezTo>
                  <a:cubicBezTo>
                    <a:pt x="76" y="241"/>
                    <a:pt x="76" y="241"/>
                    <a:pt x="76" y="242"/>
                  </a:cubicBezTo>
                  <a:cubicBezTo>
                    <a:pt x="77" y="243"/>
                    <a:pt x="77" y="248"/>
                    <a:pt x="82" y="248"/>
                  </a:cubicBezTo>
                  <a:cubicBezTo>
                    <a:pt x="82" y="248"/>
                    <a:pt x="83" y="247"/>
                    <a:pt x="84" y="247"/>
                  </a:cubicBezTo>
                  <a:cubicBezTo>
                    <a:pt x="85" y="247"/>
                    <a:pt x="86" y="246"/>
                    <a:pt x="87" y="246"/>
                  </a:cubicBezTo>
                  <a:cubicBezTo>
                    <a:pt x="89" y="246"/>
                    <a:pt x="90" y="248"/>
                    <a:pt x="90" y="248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89" y="250"/>
                    <a:pt x="87" y="250"/>
                    <a:pt x="86" y="250"/>
                  </a:cubicBezTo>
                  <a:cubicBezTo>
                    <a:pt x="84" y="250"/>
                    <a:pt x="83" y="250"/>
                    <a:pt x="82" y="250"/>
                  </a:cubicBezTo>
                  <a:cubicBezTo>
                    <a:pt x="76" y="251"/>
                    <a:pt x="74" y="256"/>
                    <a:pt x="73" y="260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2" y="262"/>
                    <a:pt x="72" y="262"/>
                    <a:pt x="71" y="263"/>
                  </a:cubicBezTo>
                  <a:cubicBezTo>
                    <a:pt x="71" y="264"/>
                    <a:pt x="70" y="265"/>
                    <a:pt x="70" y="266"/>
                  </a:cubicBezTo>
                  <a:cubicBezTo>
                    <a:pt x="69" y="269"/>
                    <a:pt x="68" y="271"/>
                    <a:pt x="67" y="273"/>
                  </a:cubicBezTo>
                  <a:cubicBezTo>
                    <a:pt x="66" y="274"/>
                    <a:pt x="66" y="274"/>
                    <a:pt x="66" y="274"/>
                  </a:cubicBezTo>
                  <a:cubicBezTo>
                    <a:pt x="66" y="276"/>
                    <a:pt x="65" y="278"/>
                    <a:pt x="63" y="280"/>
                  </a:cubicBezTo>
                  <a:cubicBezTo>
                    <a:pt x="63" y="282"/>
                    <a:pt x="62" y="282"/>
                    <a:pt x="61" y="283"/>
                  </a:cubicBezTo>
                  <a:cubicBezTo>
                    <a:pt x="61" y="284"/>
                    <a:pt x="60" y="284"/>
                    <a:pt x="60" y="285"/>
                  </a:cubicBezTo>
                  <a:cubicBezTo>
                    <a:pt x="59" y="286"/>
                    <a:pt x="58" y="287"/>
                    <a:pt x="57" y="288"/>
                  </a:cubicBezTo>
                  <a:cubicBezTo>
                    <a:pt x="57" y="289"/>
                    <a:pt x="56" y="290"/>
                    <a:pt x="55" y="291"/>
                  </a:cubicBezTo>
                  <a:cubicBezTo>
                    <a:pt x="52" y="294"/>
                    <a:pt x="49" y="298"/>
                    <a:pt x="45" y="301"/>
                  </a:cubicBezTo>
                  <a:cubicBezTo>
                    <a:pt x="44" y="302"/>
                    <a:pt x="43" y="303"/>
                    <a:pt x="42" y="304"/>
                  </a:cubicBezTo>
                  <a:cubicBezTo>
                    <a:pt x="39" y="307"/>
                    <a:pt x="36" y="310"/>
                    <a:pt x="33" y="311"/>
                  </a:cubicBezTo>
                  <a:cubicBezTo>
                    <a:pt x="32" y="312"/>
                    <a:pt x="32" y="312"/>
                    <a:pt x="31" y="312"/>
                  </a:cubicBezTo>
                  <a:cubicBezTo>
                    <a:pt x="27" y="314"/>
                    <a:pt x="21" y="316"/>
                    <a:pt x="21" y="322"/>
                  </a:cubicBezTo>
                  <a:cubicBezTo>
                    <a:pt x="22" y="325"/>
                    <a:pt x="24" y="327"/>
                    <a:pt x="25" y="329"/>
                  </a:cubicBezTo>
                  <a:cubicBezTo>
                    <a:pt x="25" y="329"/>
                    <a:pt x="26" y="329"/>
                    <a:pt x="26" y="330"/>
                  </a:cubicBezTo>
                  <a:cubicBezTo>
                    <a:pt x="27" y="330"/>
                    <a:pt x="27" y="331"/>
                    <a:pt x="28" y="332"/>
                  </a:cubicBezTo>
                  <a:cubicBezTo>
                    <a:pt x="28" y="333"/>
                    <a:pt x="28" y="333"/>
                    <a:pt x="28" y="333"/>
                  </a:cubicBezTo>
                  <a:cubicBezTo>
                    <a:pt x="29" y="335"/>
                    <a:pt x="30" y="336"/>
                    <a:pt x="30" y="337"/>
                  </a:cubicBezTo>
                  <a:cubicBezTo>
                    <a:pt x="31" y="337"/>
                    <a:pt x="31" y="337"/>
                    <a:pt x="31" y="337"/>
                  </a:cubicBezTo>
                  <a:cubicBezTo>
                    <a:pt x="34" y="340"/>
                    <a:pt x="36" y="342"/>
                    <a:pt x="39" y="344"/>
                  </a:cubicBezTo>
                  <a:cubicBezTo>
                    <a:pt x="40" y="345"/>
                    <a:pt x="40" y="345"/>
                    <a:pt x="40" y="345"/>
                  </a:cubicBezTo>
                  <a:cubicBezTo>
                    <a:pt x="40" y="345"/>
                    <a:pt x="40" y="346"/>
                    <a:pt x="40" y="346"/>
                  </a:cubicBezTo>
                  <a:cubicBezTo>
                    <a:pt x="40" y="347"/>
                    <a:pt x="40" y="347"/>
                    <a:pt x="40" y="347"/>
                  </a:cubicBezTo>
                  <a:cubicBezTo>
                    <a:pt x="40" y="348"/>
                    <a:pt x="40" y="348"/>
                    <a:pt x="40" y="349"/>
                  </a:cubicBezTo>
                  <a:cubicBezTo>
                    <a:pt x="39" y="351"/>
                    <a:pt x="38" y="352"/>
                    <a:pt x="38" y="354"/>
                  </a:cubicBezTo>
                  <a:cubicBezTo>
                    <a:pt x="38" y="359"/>
                    <a:pt x="40" y="362"/>
                    <a:pt x="41" y="366"/>
                  </a:cubicBezTo>
                  <a:cubicBezTo>
                    <a:pt x="41" y="367"/>
                    <a:pt x="41" y="367"/>
                    <a:pt x="41" y="367"/>
                  </a:cubicBezTo>
                  <a:cubicBezTo>
                    <a:pt x="42" y="369"/>
                    <a:pt x="44" y="372"/>
                    <a:pt x="45" y="374"/>
                  </a:cubicBezTo>
                  <a:cubicBezTo>
                    <a:pt x="46" y="377"/>
                    <a:pt x="48" y="381"/>
                    <a:pt x="49" y="384"/>
                  </a:cubicBezTo>
                  <a:cubicBezTo>
                    <a:pt x="49" y="385"/>
                    <a:pt x="49" y="386"/>
                    <a:pt x="50" y="387"/>
                  </a:cubicBezTo>
                  <a:cubicBezTo>
                    <a:pt x="51" y="392"/>
                    <a:pt x="52" y="396"/>
                    <a:pt x="56" y="401"/>
                  </a:cubicBezTo>
                  <a:cubicBezTo>
                    <a:pt x="57" y="401"/>
                    <a:pt x="58" y="402"/>
                    <a:pt x="59" y="403"/>
                  </a:cubicBezTo>
                  <a:cubicBezTo>
                    <a:pt x="61" y="405"/>
                    <a:pt x="64" y="408"/>
                    <a:pt x="64" y="410"/>
                  </a:cubicBezTo>
                  <a:cubicBezTo>
                    <a:pt x="64" y="412"/>
                    <a:pt x="63" y="413"/>
                    <a:pt x="61" y="416"/>
                  </a:cubicBezTo>
                  <a:cubicBezTo>
                    <a:pt x="60" y="416"/>
                    <a:pt x="60" y="417"/>
                    <a:pt x="59" y="417"/>
                  </a:cubicBezTo>
                  <a:cubicBezTo>
                    <a:pt x="56" y="421"/>
                    <a:pt x="54" y="428"/>
                    <a:pt x="56" y="433"/>
                  </a:cubicBezTo>
                  <a:cubicBezTo>
                    <a:pt x="56" y="435"/>
                    <a:pt x="58" y="437"/>
                    <a:pt x="59" y="438"/>
                  </a:cubicBezTo>
                  <a:cubicBezTo>
                    <a:pt x="60" y="438"/>
                    <a:pt x="60" y="439"/>
                    <a:pt x="60" y="439"/>
                  </a:cubicBezTo>
                  <a:cubicBezTo>
                    <a:pt x="61" y="440"/>
                    <a:pt x="61" y="442"/>
                    <a:pt x="61" y="443"/>
                  </a:cubicBezTo>
                  <a:cubicBezTo>
                    <a:pt x="58" y="438"/>
                    <a:pt x="54" y="433"/>
                    <a:pt x="50" y="433"/>
                  </a:cubicBezTo>
                  <a:cubicBezTo>
                    <a:pt x="46" y="432"/>
                    <a:pt x="46" y="432"/>
                    <a:pt x="46" y="432"/>
                  </a:cubicBezTo>
                  <a:cubicBezTo>
                    <a:pt x="47" y="436"/>
                    <a:pt x="47" y="436"/>
                    <a:pt x="47" y="436"/>
                  </a:cubicBezTo>
                  <a:cubicBezTo>
                    <a:pt x="52" y="478"/>
                    <a:pt x="59" y="528"/>
                    <a:pt x="66" y="577"/>
                  </a:cubicBezTo>
                  <a:cubicBezTo>
                    <a:pt x="67" y="578"/>
                    <a:pt x="67" y="580"/>
                    <a:pt x="67" y="581"/>
                  </a:cubicBezTo>
                  <a:cubicBezTo>
                    <a:pt x="68" y="585"/>
                    <a:pt x="68" y="589"/>
                    <a:pt x="69" y="593"/>
                  </a:cubicBezTo>
                  <a:cubicBezTo>
                    <a:pt x="69" y="604"/>
                    <a:pt x="73" y="608"/>
                    <a:pt x="78" y="616"/>
                  </a:cubicBezTo>
                  <a:cubicBezTo>
                    <a:pt x="81" y="619"/>
                    <a:pt x="81" y="619"/>
                    <a:pt x="81" y="619"/>
                  </a:cubicBezTo>
                  <a:cubicBezTo>
                    <a:pt x="83" y="622"/>
                    <a:pt x="85" y="624"/>
                    <a:pt x="88" y="626"/>
                  </a:cubicBezTo>
                  <a:cubicBezTo>
                    <a:pt x="90" y="628"/>
                    <a:pt x="92" y="630"/>
                    <a:pt x="94" y="633"/>
                  </a:cubicBezTo>
                  <a:cubicBezTo>
                    <a:pt x="96" y="635"/>
                    <a:pt x="97" y="637"/>
                    <a:pt x="99" y="639"/>
                  </a:cubicBezTo>
                  <a:cubicBezTo>
                    <a:pt x="105" y="647"/>
                    <a:pt x="109" y="653"/>
                    <a:pt x="120" y="653"/>
                  </a:cubicBezTo>
                  <a:cubicBezTo>
                    <a:pt x="122" y="653"/>
                    <a:pt x="124" y="653"/>
                    <a:pt x="126" y="652"/>
                  </a:cubicBezTo>
                  <a:cubicBezTo>
                    <a:pt x="128" y="652"/>
                    <a:pt x="131" y="651"/>
                    <a:pt x="134" y="651"/>
                  </a:cubicBezTo>
                  <a:cubicBezTo>
                    <a:pt x="138" y="650"/>
                    <a:pt x="145" y="648"/>
                    <a:pt x="149" y="648"/>
                  </a:cubicBezTo>
                  <a:cubicBezTo>
                    <a:pt x="150" y="648"/>
                    <a:pt x="150" y="648"/>
                    <a:pt x="150" y="648"/>
                  </a:cubicBezTo>
                  <a:cubicBezTo>
                    <a:pt x="154" y="648"/>
                    <a:pt x="158" y="651"/>
                    <a:pt x="162" y="654"/>
                  </a:cubicBezTo>
                  <a:cubicBezTo>
                    <a:pt x="164" y="656"/>
                    <a:pt x="166" y="658"/>
                    <a:pt x="169" y="659"/>
                  </a:cubicBezTo>
                  <a:cubicBezTo>
                    <a:pt x="172" y="660"/>
                    <a:pt x="174" y="661"/>
                    <a:pt x="176" y="661"/>
                  </a:cubicBezTo>
                  <a:cubicBezTo>
                    <a:pt x="179" y="661"/>
                    <a:pt x="181" y="660"/>
                    <a:pt x="183" y="658"/>
                  </a:cubicBezTo>
                  <a:cubicBezTo>
                    <a:pt x="184" y="658"/>
                    <a:pt x="184" y="658"/>
                    <a:pt x="184" y="658"/>
                  </a:cubicBezTo>
                  <a:cubicBezTo>
                    <a:pt x="185" y="657"/>
                    <a:pt x="186" y="657"/>
                    <a:pt x="187" y="656"/>
                  </a:cubicBezTo>
                  <a:cubicBezTo>
                    <a:pt x="191" y="654"/>
                    <a:pt x="195" y="653"/>
                    <a:pt x="200" y="652"/>
                  </a:cubicBezTo>
                  <a:cubicBezTo>
                    <a:pt x="200" y="652"/>
                    <a:pt x="200" y="652"/>
                    <a:pt x="200" y="652"/>
                  </a:cubicBezTo>
                  <a:cubicBezTo>
                    <a:pt x="203" y="651"/>
                    <a:pt x="205" y="650"/>
                    <a:pt x="208" y="649"/>
                  </a:cubicBezTo>
                  <a:cubicBezTo>
                    <a:pt x="211" y="648"/>
                    <a:pt x="214" y="647"/>
                    <a:pt x="217" y="647"/>
                  </a:cubicBezTo>
                  <a:cubicBezTo>
                    <a:pt x="218" y="647"/>
                    <a:pt x="218" y="647"/>
                    <a:pt x="219" y="648"/>
                  </a:cubicBezTo>
                  <a:cubicBezTo>
                    <a:pt x="222" y="649"/>
                    <a:pt x="223" y="652"/>
                    <a:pt x="224" y="657"/>
                  </a:cubicBezTo>
                  <a:cubicBezTo>
                    <a:pt x="226" y="661"/>
                    <a:pt x="226" y="661"/>
                    <a:pt x="226" y="661"/>
                  </a:cubicBezTo>
                  <a:cubicBezTo>
                    <a:pt x="226" y="663"/>
                    <a:pt x="227" y="664"/>
                    <a:pt x="227" y="666"/>
                  </a:cubicBezTo>
                  <a:cubicBezTo>
                    <a:pt x="228" y="669"/>
                    <a:pt x="228" y="669"/>
                    <a:pt x="228" y="669"/>
                  </a:cubicBezTo>
                  <a:cubicBezTo>
                    <a:pt x="231" y="668"/>
                    <a:pt x="231" y="668"/>
                    <a:pt x="231" y="668"/>
                  </a:cubicBezTo>
                  <a:cubicBezTo>
                    <a:pt x="234" y="668"/>
                    <a:pt x="238" y="667"/>
                    <a:pt x="241" y="667"/>
                  </a:cubicBezTo>
                  <a:cubicBezTo>
                    <a:pt x="246" y="666"/>
                    <a:pt x="252" y="665"/>
                    <a:pt x="257" y="664"/>
                  </a:cubicBezTo>
                  <a:cubicBezTo>
                    <a:pt x="260" y="663"/>
                    <a:pt x="262" y="662"/>
                    <a:pt x="264" y="661"/>
                  </a:cubicBezTo>
                  <a:cubicBezTo>
                    <a:pt x="267" y="660"/>
                    <a:pt x="269" y="659"/>
                    <a:pt x="271" y="658"/>
                  </a:cubicBezTo>
                  <a:cubicBezTo>
                    <a:pt x="272" y="658"/>
                    <a:pt x="274" y="657"/>
                    <a:pt x="275" y="657"/>
                  </a:cubicBezTo>
                  <a:cubicBezTo>
                    <a:pt x="279" y="656"/>
                    <a:pt x="282" y="655"/>
                    <a:pt x="286" y="655"/>
                  </a:cubicBezTo>
                  <a:cubicBezTo>
                    <a:pt x="291" y="655"/>
                    <a:pt x="296" y="653"/>
                    <a:pt x="301" y="651"/>
                  </a:cubicBezTo>
                  <a:cubicBezTo>
                    <a:pt x="302" y="650"/>
                    <a:pt x="302" y="650"/>
                    <a:pt x="302" y="650"/>
                  </a:cubicBezTo>
                  <a:cubicBezTo>
                    <a:pt x="306" y="648"/>
                    <a:pt x="310" y="646"/>
                    <a:pt x="312" y="640"/>
                  </a:cubicBezTo>
                  <a:cubicBezTo>
                    <a:pt x="312" y="640"/>
                    <a:pt x="312" y="639"/>
                    <a:pt x="313" y="638"/>
                  </a:cubicBezTo>
                  <a:cubicBezTo>
                    <a:pt x="313" y="637"/>
                    <a:pt x="313" y="636"/>
                    <a:pt x="314" y="635"/>
                  </a:cubicBezTo>
                  <a:cubicBezTo>
                    <a:pt x="316" y="633"/>
                    <a:pt x="317" y="632"/>
                    <a:pt x="319" y="631"/>
                  </a:cubicBezTo>
                  <a:cubicBezTo>
                    <a:pt x="322" y="631"/>
                    <a:pt x="325" y="629"/>
                    <a:pt x="327" y="626"/>
                  </a:cubicBezTo>
                  <a:cubicBezTo>
                    <a:pt x="328" y="623"/>
                    <a:pt x="328" y="621"/>
                    <a:pt x="329" y="619"/>
                  </a:cubicBezTo>
                  <a:cubicBezTo>
                    <a:pt x="329" y="617"/>
                    <a:pt x="329" y="615"/>
                    <a:pt x="330" y="613"/>
                  </a:cubicBezTo>
                  <a:cubicBezTo>
                    <a:pt x="332" y="609"/>
                    <a:pt x="333" y="605"/>
                    <a:pt x="333" y="599"/>
                  </a:cubicBezTo>
                  <a:cubicBezTo>
                    <a:pt x="333" y="596"/>
                    <a:pt x="333" y="593"/>
                    <a:pt x="332" y="591"/>
                  </a:cubicBezTo>
                  <a:cubicBezTo>
                    <a:pt x="332" y="589"/>
                    <a:pt x="332" y="587"/>
                    <a:pt x="331" y="585"/>
                  </a:cubicBezTo>
                  <a:cubicBezTo>
                    <a:pt x="331" y="582"/>
                    <a:pt x="332" y="579"/>
                    <a:pt x="333" y="575"/>
                  </a:cubicBezTo>
                  <a:cubicBezTo>
                    <a:pt x="334" y="574"/>
                    <a:pt x="334" y="571"/>
                    <a:pt x="335" y="569"/>
                  </a:cubicBezTo>
                  <a:cubicBezTo>
                    <a:pt x="335" y="567"/>
                    <a:pt x="335" y="565"/>
                    <a:pt x="335" y="562"/>
                  </a:cubicBezTo>
                  <a:cubicBezTo>
                    <a:pt x="334" y="560"/>
                    <a:pt x="334" y="558"/>
                    <a:pt x="335" y="556"/>
                  </a:cubicBezTo>
                  <a:cubicBezTo>
                    <a:pt x="335" y="554"/>
                    <a:pt x="336" y="553"/>
                    <a:pt x="337" y="552"/>
                  </a:cubicBezTo>
                  <a:cubicBezTo>
                    <a:pt x="338" y="550"/>
                    <a:pt x="338" y="548"/>
                    <a:pt x="339" y="546"/>
                  </a:cubicBezTo>
                  <a:cubicBezTo>
                    <a:pt x="339" y="545"/>
                    <a:pt x="340" y="544"/>
                    <a:pt x="340" y="543"/>
                  </a:cubicBezTo>
                  <a:cubicBezTo>
                    <a:pt x="340" y="542"/>
                    <a:pt x="341" y="537"/>
                    <a:pt x="342" y="537"/>
                  </a:cubicBezTo>
                  <a:cubicBezTo>
                    <a:pt x="343" y="537"/>
                    <a:pt x="344" y="538"/>
                    <a:pt x="346" y="538"/>
                  </a:cubicBezTo>
                  <a:cubicBezTo>
                    <a:pt x="348" y="540"/>
                    <a:pt x="348" y="540"/>
                    <a:pt x="348" y="540"/>
                  </a:cubicBezTo>
                  <a:cubicBezTo>
                    <a:pt x="350" y="538"/>
                    <a:pt x="350" y="538"/>
                    <a:pt x="350" y="538"/>
                  </a:cubicBezTo>
                  <a:cubicBezTo>
                    <a:pt x="351" y="536"/>
                    <a:pt x="352" y="535"/>
                    <a:pt x="354" y="534"/>
                  </a:cubicBezTo>
                  <a:cubicBezTo>
                    <a:pt x="355" y="532"/>
                    <a:pt x="357" y="530"/>
                    <a:pt x="358" y="528"/>
                  </a:cubicBezTo>
                  <a:cubicBezTo>
                    <a:pt x="361" y="524"/>
                    <a:pt x="360" y="520"/>
                    <a:pt x="359" y="517"/>
                  </a:cubicBezTo>
                  <a:cubicBezTo>
                    <a:pt x="358" y="514"/>
                    <a:pt x="357" y="511"/>
                    <a:pt x="359" y="509"/>
                  </a:cubicBezTo>
                  <a:cubicBezTo>
                    <a:pt x="361" y="506"/>
                    <a:pt x="376" y="499"/>
                    <a:pt x="379" y="499"/>
                  </a:cubicBezTo>
                  <a:cubicBezTo>
                    <a:pt x="380" y="499"/>
                    <a:pt x="380" y="499"/>
                    <a:pt x="381" y="499"/>
                  </a:cubicBezTo>
                  <a:cubicBezTo>
                    <a:pt x="382" y="499"/>
                    <a:pt x="383" y="499"/>
                    <a:pt x="384" y="500"/>
                  </a:cubicBezTo>
                  <a:cubicBezTo>
                    <a:pt x="384" y="500"/>
                    <a:pt x="385" y="500"/>
                    <a:pt x="386" y="500"/>
                  </a:cubicBezTo>
                  <a:cubicBezTo>
                    <a:pt x="387" y="500"/>
                    <a:pt x="388" y="500"/>
                    <a:pt x="389" y="499"/>
                  </a:cubicBezTo>
                  <a:cubicBezTo>
                    <a:pt x="390" y="499"/>
                    <a:pt x="391" y="498"/>
                    <a:pt x="394" y="495"/>
                  </a:cubicBezTo>
                  <a:cubicBezTo>
                    <a:pt x="395" y="494"/>
                    <a:pt x="396" y="493"/>
                    <a:pt x="397" y="493"/>
                  </a:cubicBezTo>
                  <a:cubicBezTo>
                    <a:pt x="402" y="489"/>
                    <a:pt x="407" y="486"/>
                    <a:pt x="412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2"/>
                    <a:pt x="414" y="482"/>
                    <a:pt x="414" y="482"/>
                  </a:cubicBezTo>
                  <a:cubicBezTo>
                    <a:pt x="414" y="482"/>
                    <a:pt x="414" y="481"/>
                    <a:pt x="414" y="481"/>
                  </a:cubicBezTo>
                  <a:cubicBezTo>
                    <a:pt x="414" y="481"/>
                    <a:pt x="415" y="481"/>
                    <a:pt x="415" y="481"/>
                  </a:cubicBezTo>
                  <a:cubicBezTo>
                    <a:pt x="416" y="481"/>
                    <a:pt x="417" y="481"/>
                    <a:pt x="417" y="482"/>
                  </a:cubicBezTo>
                  <a:cubicBezTo>
                    <a:pt x="418" y="482"/>
                    <a:pt x="419" y="482"/>
                    <a:pt x="420" y="482"/>
                  </a:cubicBezTo>
                  <a:cubicBezTo>
                    <a:pt x="424" y="482"/>
                    <a:pt x="428" y="481"/>
                    <a:pt x="431" y="480"/>
                  </a:cubicBezTo>
                  <a:cubicBezTo>
                    <a:pt x="436" y="478"/>
                    <a:pt x="438" y="474"/>
                    <a:pt x="440" y="471"/>
                  </a:cubicBezTo>
                  <a:cubicBezTo>
                    <a:pt x="441" y="470"/>
                    <a:pt x="441" y="470"/>
                    <a:pt x="441" y="470"/>
                  </a:cubicBezTo>
                  <a:cubicBezTo>
                    <a:pt x="441" y="469"/>
                    <a:pt x="441" y="469"/>
                    <a:pt x="442" y="468"/>
                  </a:cubicBezTo>
                  <a:cubicBezTo>
                    <a:pt x="442" y="467"/>
                    <a:pt x="443" y="466"/>
                    <a:pt x="444" y="465"/>
                  </a:cubicBezTo>
                  <a:cubicBezTo>
                    <a:pt x="444" y="464"/>
                    <a:pt x="444" y="464"/>
                    <a:pt x="444" y="464"/>
                  </a:cubicBezTo>
                  <a:cubicBezTo>
                    <a:pt x="445" y="463"/>
                    <a:pt x="445" y="462"/>
                    <a:pt x="445" y="461"/>
                  </a:cubicBezTo>
                  <a:cubicBezTo>
                    <a:pt x="446" y="461"/>
                    <a:pt x="446" y="460"/>
                    <a:pt x="447" y="459"/>
                  </a:cubicBezTo>
                  <a:cubicBezTo>
                    <a:pt x="447" y="459"/>
                    <a:pt x="447" y="458"/>
                    <a:pt x="448" y="457"/>
                  </a:cubicBezTo>
                  <a:cubicBezTo>
                    <a:pt x="448" y="457"/>
                    <a:pt x="448" y="457"/>
                    <a:pt x="449" y="456"/>
                  </a:cubicBezTo>
                  <a:cubicBezTo>
                    <a:pt x="449" y="456"/>
                    <a:pt x="450" y="455"/>
                    <a:pt x="450" y="454"/>
                  </a:cubicBezTo>
                  <a:cubicBezTo>
                    <a:pt x="452" y="452"/>
                    <a:pt x="452" y="449"/>
                    <a:pt x="451" y="445"/>
                  </a:cubicBezTo>
                  <a:cubicBezTo>
                    <a:pt x="451" y="442"/>
                    <a:pt x="449" y="439"/>
                    <a:pt x="446" y="436"/>
                  </a:cubicBezTo>
                  <a:cubicBezTo>
                    <a:pt x="442" y="430"/>
                    <a:pt x="435" y="427"/>
                    <a:pt x="427" y="427"/>
                  </a:cubicBezTo>
                  <a:cubicBezTo>
                    <a:pt x="416" y="427"/>
                    <a:pt x="403" y="433"/>
                    <a:pt x="397" y="437"/>
                  </a:cubicBezTo>
                  <a:cubicBezTo>
                    <a:pt x="380" y="446"/>
                    <a:pt x="367" y="460"/>
                    <a:pt x="357" y="471"/>
                  </a:cubicBezTo>
                  <a:cubicBezTo>
                    <a:pt x="347" y="482"/>
                    <a:pt x="339" y="493"/>
                    <a:pt x="333" y="504"/>
                  </a:cubicBezTo>
                  <a:cubicBezTo>
                    <a:pt x="332" y="506"/>
                    <a:pt x="332" y="506"/>
                    <a:pt x="332" y="506"/>
                  </a:cubicBezTo>
                  <a:cubicBezTo>
                    <a:pt x="330" y="510"/>
                    <a:pt x="327" y="515"/>
                    <a:pt x="326" y="520"/>
                  </a:cubicBezTo>
                  <a:cubicBezTo>
                    <a:pt x="324" y="527"/>
                    <a:pt x="322" y="533"/>
                    <a:pt x="319" y="540"/>
                  </a:cubicBezTo>
                  <a:cubicBezTo>
                    <a:pt x="317" y="543"/>
                    <a:pt x="316" y="546"/>
                    <a:pt x="315" y="549"/>
                  </a:cubicBezTo>
                  <a:cubicBezTo>
                    <a:pt x="314" y="554"/>
                    <a:pt x="312" y="558"/>
                    <a:pt x="309" y="562"/>
                  </a:cubicBezTo>
                  <a:cubicBezTo>
                    <a:pt x="309" y="562"/>
                    <a:pt x="309" y="562"/>
                    <a:pt x="309" y="562"/>
                  </a:cubicBezTo>
                  <a:cubicBezTo>
                    <a:pt x="308" y="563"/>
                    <a:pt x="307" y="565"/>
                    <a:pt x="306" y="565"/>
                  </a:cubicBezTo>
                  <a:cubicBezTo>
                    <a:pt x="306" y="566"/>
                    <a:pt x="305" y="566"/>
                    <a:pt x="305" y="566"/>
                  </a:cubicBezTo>
                  <a:cubicBezTo>
                    <a:pt x="303" y="567"/>
                    <a:pt x="302" y="567"/>
                    <a:pt x="301" y="568"/>
                  </a:cubicBezTo>
                  <a:cubicBezTo>
                    <a:pt x="301" y="568"/>
                    <a:pt x="301" y="568"/>
                    <a:pt x="302" y="567"/>
                  </a:cubicBezTo>
                  <a:cubicBezTo>
                    <a:pt x="302" y="567"/>
                    <a:pt x="302" y="566"/>
                    <a:pt x="303" y="566"/>
                  </a:cubicBezTo>
                  <a:cubicBezTo>
                    <a:pt x="303" y="565"/>
                    <a:pt x="303" y="564"/>
                    <a:pt x="304" y="564"/>
                  </a:cubicBezTo>
                  <a:cubicBezTo>
                    <a:pt x="305" y="563"/>
                    <a:pt x="308" y="562"/>
                    <a:pt x="308" y="558"/>
                  </a:cubicBezTo>
                  <a:cubicBezTo>
                    <a:pt x="308" y="557"/>
                    <a:pt x="308" y="556"/>
                    <a:pt x="308" y="554"/>
                  </a:cubicBezTo>
                  <a:cubicBezTo>
                    <a:pt x="308" y="553"/>
                    <a:pt x="308" y="551"/>
                    <a:pt x="308" y="550"/>
                  </a:cubicBezTo>
                  <a:cubicBezTo>
                    <a:pt x="308" y="549"/>
                    <a:pt x="309" y="548"/>
                    <a:pt x="309" y="547"/>
                  </a:cubicBezTo>
                  <a:cubicBezTo>
                    <a:pt x="310" y="545"/>
                    <a:pt x="310" y="543"/>
                    <a:pt x="311" y="541"/>
                  </a:cubicBezTo>
                  <a:cubicBezTo>
                    <a:pt x="312" y="540"/>
                    <a:pt x="312" y="539"/>
                    <a:pt x="312" y="539"/>
                  </a:cubicBezTo>
                  <a:cubicBezTo>
                    <a:pt x="313" y="538"/>
                    <a:pt x="313" y="537"/>
                    <a:pt x="314" y="536"/>
                  </a:cubicBezTo>
                  <a:cubicBezTo>
                    <a:pt x="314" y="536"/>
                    <a:pt x="314" y="536"/>
                    <a:pt x="314" y="536"/>
                  </a:cubicBezTo>
                  <a:cubicBezTo>
                    <a:pt x="315" y="536"/>
                    <a:pt x="316" y="535"/>
                    <a:pt x="316" y="535"/>
                  </a:cubicBezTo>
                  <a:cubicBezTo>
                    <a:pt x="317" y="534"/>
                    <a:pt x="317" y="533"/>
                    <a:pt x="318" y="532"/>
                  </a:cubicBezTo>
                  <a:cubicBezTo>
                    <a:pt x="318" y="532"/>
                    <a:pt x="318" y="532"/>
                    <a:pt x="318" y="532"/>
                  </a:cubicBezTo>
                  <a:cubicBezTo>
                    <a:pt x="320" y="527"/>
                    <a:pt x="320" y="523"/>
                    <a:pt x="321" y="519"/>
                  </a:cubicBezTo>
                  <a:cubicBezTo>
                    <a:pt x="321" y="517"/>
                    <a:pt x="321" y="514"/>
                    <a:pt x="322" y="512"/>
                  </a:cubicBezTo>
                  <a:cubicBezTo>
                    <a:pt x="322" y="510"/>
                    <a:pt x="323" y="509"/>
                    <a:pt x="324" y="507"/>
                  </a:cubicBezTo>
                  <a:cubicBezTo>
                    <a:pt x="325" y="507"/>
                    <a:pt x="325" y="506"/>
                    <a:pt x="325" y="505"/>
                  </a:cubicBezTo>
                  <a:cubicBezTo>
                    <a:pt x="328" y="502"/>
                    <a:pt x="328" y="497"/>
                    <a:pt x="328" y="493"/>
                  </a:cubicBezTo>
                  <a:cubicBezTo>
                    <a:pt x="328" y="491"/>
                    <a:pt x="328" y="489"/>
                    <a:pt x="329" y="486"/>
                  </a:cubicBezTo>
                  <a:cubicBezTo>
                    <a:pt x="331" y="479"/>
                    <a:pt x="335" y="473"/>
                    <a:pt x="339" y="468"/>
                  </a:cubicBezTo>
                  <a:cubicBezTo>
                    <a:pt x="340" y="466"/>
                    <a:pt x="342" y="464"/>
                    <a:pt x="344" y="462"/>
                  </a:cubicBezTo>
                  <a:cubicBezTo>
                    <a:pt x="346" y="460"/>
                    <a:pt x="348" y="458"/>
                    <a:pt x="350" y="457"/>
                  </a:cubicBezTo>
                  <a:cubicBezTo>
                    <a:pt x="352" y="455"/>
                    <a:pt x="354" y="453"/>
                    <a:pt x="356" y="452"/>
                  </a:cubicBezTo>
                  <a:cubicBezTo>
                    <a:pt x="357" y="451"/>
                    <a:pt x="358" y="450"/>
                    <a:pt x="360" y="449"/>
                  </a:cubicBezTo>
                  <a:cubicBezTo>
                    <a:pt x="361" y="449"/>
                    <a:pt x="364" y="447"/>
                    <a:pt x="365" y="444"/>
                  </a:cubicBezTo>
                  <a:cubicBezTo>
                    <a:pt x="365" y="443"/>
                    <a:pt x="365" y="442"/>
                    <a:pt x="365" y="441"/>
                  </a:cubicBezTo>
                  <a:cubicBezTo>
                    <a:pt x="365" y="441"/>
                    <a:pt x="365" y="441"/>
                    <a:pt x="365" y="440"/>
                  </a:cubicBezTo>
                  <a:cubicBezTo>
                    <a:pt x="365" y="439"/>
                    <a:pt x="365" y="437"/>
                    <a:pt x="365" y="435"/>
                  </a:cubicBezTo>
                  <a:cubicBezTo>
                    <a:pt x="365" y="433"/>
                    <a:pt x="365" y="431"/>
                    <a:pt x="365" y="429"/>
                  </a:cubicBezTo>
                  <a:cubicBezTo>
                    <a:pt x="365" y="426"/>
                    <a:pt x="365" y="423"/>
                    <a:pt x="366" y="420"/>
                  </a:cubicBezTo>
                  <a:cubicBezTo>
                    <a:pt x="367" y="416"/>
                    <a:pt x="369" y="413"/>
                    <a:pt x="372" y="411"/>
                  </a:cubicBezTo>
                  <a:cubicBezTo>
                    <a:pt x="373" y="410"/>
                    <a:pt x="373" y="410"/>
                    <a:pt x="373" y="410"/>
                  </a:cubicBezTo>
                  <a:cubicBezTo>
                    <a:pt x="373" y="409"/>
                    <a:pt x="374" y="408"/>
                    <a:pt x="375" y="408"/>
                  </a:cubicBezTo>
                  <a:cubicBezTo>
                    <a:pt x="377" y="407"/>
                    <a:pt x="379" y="407"/>
                    <a:pt x="381" y="406"/>
                  </a:cubicBezTo>
                  <a:cubicBezTo>
                    <a:pt x="383" y="404"/>
                    <a:pt x="385" y="403"/>
                    <a:pt x="388" y="401"/>
                  </a:cubicBezTo>
                  <a:cubicBezTo>
                    <a:pt x="389" y="400"/>
                    <a:pt x="389" y="400"/>
                    <a:pt x="389" y="400"/>
                  </a:cubicBezTo>
                  <a:cubicBezTo>
                    <a:pt x="391" y="399"/>
                    <a:pt x="393" y="398"/>
                    <a:pt x="395" y="397"/>
                  </a:cubicBezTo>
                  <a:cubicBezTo>
                    <a:pt x="396" y="395"/>
                    <a:pt x="396" y="395"/>
                    <a:pt x="397" y="395"/>
                  </a:cubicBezTo>
                  <a:cubicBezTo>
                    <a:pt x="401" y="394"/>
                    <a:pt x="405" y="393"/>
                    <a:pt x="409" y="392"/>
                  </a:cubicBezTo>
                  <a:cubicBezTo>
                    <a:pt x="410" y="391"/>
                    <a:pt x="411" y="391"/>
                    <a:pt x="412" y="390"/>
                  </a:cubicBezTo>
                  <a:cubicBezTo>
                    <a:pt x="413" y="390"/>
                    <a:pt x="413" y="390"/>
                    <a:pt x="414" y="389"/>
                  </a:cubicBezTo>
                  <a:cubicBezTo>
                    <a:pt x="415" y="389"/>
                    <a:pt x="415" y="389"/>
                    <a:pt x="416" y="388"/>
                  </a:cubicBezTo>
                  <a:cubicBezTo>
                    <a:pt x="417" y="388"/>
                    <a:pt x="418" y="388"/>
                    <a:pt x="418" y="387"/>
                  </a:cubicBezTo>
                  <a:cubicBezTo>
                    <a:pt x="419" y="387"/>
                    <a:pt x="420" y="387"/>
                    <a:pt x="421" y="387"/>
                  </a:cubicBezTo>
                  <a:cubicBezTo>
                    <a:pt x="422" y="387"/>
                    <a:pt x="422" y="387"/>
                    <a:pt x="422" y="387"/>
                  </a:cubicBezTo>
                  <a:cubicBezTo>
                    <a:pt x="423" y="386"/>
                    <a:pt x="424" y="386"/>
                    <a:pt x="426" y="386"/>
                  </a:cubicBezTo>
                  <a:cubicBezTo>
                    <a:pt x="428" y="385"/>
                    <a:pt x="429" y="384"/>
                    <a:pt x="431" y="383"/>
                  </a:cubicBezTo>
                  <a:cubicBezTo>
                    <a:pt x="431" y="383"/>
                    <a:pt x="432" y="383"/>
                    <a:pt x="432" y="382"/>
                  </a:cubicBezTo>
                  <a:cubicBezTo>
                    <a:pt x="433" y="382"/>
                    <a:pt x="434" y="383"/>
                    <a:pt x="435" y="383"/>
                  </a:cubicBezTo>
                  <a:cubicBezTo>
                    <a:pt x="435" y="383"/>
                    <a:pt x="436" y="383"/>
                    <a:pt x="436" y="383"/>
                  </a:cubicBezTo>
                  <a:cubicBezTo>
                    <a:pt x="439" y="383"/>
                    <a:pt x="442" y="381"/>
                    <a:pt x="444" y="380"/>
                  </a:cubicBezTo>
                  <a:cubicBezTo>
                    <a:pt x="445" y="380"/>
                    <a:pt x="447" y="379"/>
                    <a:pt x="449" y="377"/>
                  </a:cubicBezTo>
                  <a:cubicBezTo>
                    <a:pt x="449" y="377"/>
                    <a:pt x="450" y="376"/>
                    <a:pt x="450" y="376"/>
                  </a:cubicBezTo>
                  <a:cubicBezTo>
                    <a:pt x="450" y="376"/>
                    <a:pt x="450" y="375"/>
                    <a:pt x="451" y="375"/>
                  </a:cubicBezTo>
                  <a:cubicBezTo>
                    <a:pt x="451" y="375"/>
                    <a:pt x="451" y="375"/>
                    <a:pt x="452" y="375"/>
                  </a:cubicBezTo>
                  <a:cubicBezTo>
                    <a:pt x="453" y="375"/>
                    <a:pt x="453" y="375"/>
                    <a:pt x="454" y="375"/>
                  </a:cubicBezTo>
                  <a:cubicBezTo>
                    <a:pt x="455" y="374"/>
                    <a:pt x="455" y="374"/>
                    <a:pt x="456" y="374"/>
                  </a:cubicBezTo>
                  <a:cubicBezTo>
                    <a:pt x="457" y="373"/>
                    <a:pt x="458" y="373"/>
                    <a:pt x="459" y="373"/>
                  </a:cubicBezTo>
                  <a:cubicBezTo>
                    <a:pt x="460" y="372"/>
                    <a:pt x="461" y="372"/>
                    <a:pt x="463" y="371"/>
                  </a:cubicBezTo>
                  <a:cubicBezTo>
                    <a:pt x="463" y="371"/>
                    <a:pt x="464" y="371"/>
                    <a:pt x="464" y="370"/>
                  </a:cubicBezTo>
                  <a:cubicBezTo>
                    <a:pt x="465" y="370"/>
                    <a:pt x="465" y="370"/>
                    <a:pt x="466" y="370"/>
                  </a:cubicBezTo>
                  <a:cubicBezTo>
                    <a:pt x="467" y="370"/>
                    <a:pt x="468" y="369"/>
                    <a:pt x="469" y="369"/>
                  </a:cubicBezTo>
                  <a:cubicBezTo>
                    <a:pt x="469" y="369"/>
                    <a:pt x="470" y="368"/>
                    <a:pt x="471" y="368"/>
                  </a:cubicBezTo>
                  <a:cubicBezTo>
                    <a:pt x="472" y="368"/>
                    <a:pt x="472" y="368"/>
                    <a:pt x="472" y="368"/>
                  </a:cubicBezTo>
                  <a:cubicBezTo>
                    <a:pt x="473" y="367"/>
                    <a:pt x="474" y="367"/>
                    <a:pt x="475" y="366"/>
                  </a:cubicBezTo>
                  <a:cubicBezTo>
                    <a:pt x="476" y="366"/>
                    <a:pt x="476" y="365"/>
                    <a:pt x="477" y="365"/>
                  </a:cubicBezTo>
                  <a:cubicBezTo>
                    <a:pt x="477" y="365"/>
                    <a:pt x="477" y="365"/>
                    <a:pt x="477" y="365"/>
                  </a:cubicBezTo>
                  <a:cubicBezTo>
                    <a:pt x="478" y="365"/>
                    <a:pt x="479" y="365"/>
                    <a:pt x="480" y="366"/>
                  </a:cubicBezTo>
                  <a:cubicBezTo>
                    <a:pt x="481" y="366"/>
                    <a:pt x="482" y="366"/>
                    <a:pt x="484" y="366"/>
                  </a:cubicBezTo>
                  <a:cubicBezTo>
                    <a:pt x="485" y="366"/>
                    <a:pt x="486" y="366"/>
                    <a:pt x="486" y="366"/>
                  </a:cubicBezTo>
                  <a:cubicBezTo>
                    <a:pt x="489" y="365"/>
                    <a:pt x="491" y="363"/>
                    <a:pt x="492" y="361"/>
                  </a:cubicBezTo>
                  <a:cubicBezTo>
                    <a:pt x="493" y="361"/>
                    <a:pt x="493" y="361"/>
                    <a:pt x="493" y="361"/>
                  </a:cubicBezTo>
                  <a:cubicBezTo>
                    <a:pt x="495" y="359"/>
                    <a:pt x="497" y="357"/>
                    <a:pt x="499" y="356"/>
                  </a:cubicBezTo>
                  <a:cubicBezTo>
                    <a:pt x="499" y="356"/>
                    <a:pt x="500" y="356"/>
                    <a:pt x="501" y="355"/>
                  </a:cubicBezTo>
                  <a:cubicBezTo>
                    <a:pt x="502" y="355"/>
                    <a:pt x="503" y="355"/>
                    <a:pt x="504" y="354"/>
                  </a:cubicBezTo>
                  <a:cubicBezTo>
                    <a:pt x="505" y="353"/>
                    <a:pt x="506" y="352"/>
                    <a:pt x="507" y="351"/>
                  </a:cubicBezTo>
                  <a:cubicBezTo>
                    <a:pt x="508" y="350"/>
                    <a:pt x="510" y="349"/>
                    <a:pt x="511" y="349"/>
                  </a:cubicBezTo>
                  <a:cubicBezTo>
                    <a:pt x="512" y="348"/>
                    <a:pt x="513" y="348"/>
                    <a:pt x="514" y="348"/>
                  </a:cubicBezTo>
                  <a:cubicBezTo>
                    <a:pt x="516" y="348"/>
                    <a:pt x="517" y="348"/>
                    <a:pt x="519" y="348"/>
                  </a:cubicBezTo>
                  <a:cubicBezTo>
                    <a:pt x="523" y="346"/>
                    <a:pt x="523" y="343"/>
                    <a:pt x="524" y="341"/>
                  </a:cubicBezTo>
                  <a:cubicBezTo>
                    <a:pt x="524" y="341"/>
                    <a:pt x="524" y="339"/>
                    <a:pt x="524" y="338"/>
                  </a:cubicBezTo>
                  <a:cubicBezTo>
                    <a:pt x="524" y="337"/>
                    <a:pt x="524" y="336"/>
                    <a:pt x="524" y="335"/>
                  </a:cubicBezTo>
                  <a:cubicBezTo>
                    <a:pt x="525" y="332"/>
                    <a:pt x="526" y="329"/>
                    <a:pt x="527" y="326"/>
                  </a:cubicBezTo>
                  <a:cubicBezTo>
                    <a:pt x="528" y="323"/>
                    <a:pt x="529" y="321"/>
                    <a:pt x="530" y="318"/>
                  </a:cubicBezTo>
                  <a:cubicBezTo>
                    <a:pt x="531" y="315"/>
                    <a:pt x="532" y="313"/>
                    <a:pt x="532" y="311"/>
                  </a:cubicBezTo>
                  <a:cubicBezTo>
                    <a:pt x="532" y="309"/>
                    <a:pt x="532" y="309"/>
                    <a:pt x="532" y="309"/>
                  </a:cubicBezTo>
                  <a:cubicBezTo>
                    <a:pt x="533" y="308"/>
                    <a:pt x="533" y="307"/>
                    <a:pt x="533" y="306"/>
                  </a:cubicBezTo>
                  <a:cubicBezTo>
                    <a:pt x="534" y="305"/>
                    <a:pt x="534" y="304"/>
                    <a:pt x="534" y="303"/>
                  </a:cubicBezTo>
                  <a:cubicBezTo>
                    <a:pt x="535" y="301"/>
                    <a:pt x="535" y="300"/>
                    <a:pt x="535" y="298"/>
                  </a:cubicBezTo>
                  <a:cubicBezTo>
                    <a:pt x="535" y="297"/>
                    <a:pt x="536" y="296"/>
                    <a:pt x="536" y="295"/>
                  </a:cubicBezTo>
                  <a:cubicBezTo>
                    <a:pt x="536" y="295"/>
                    <a:pt x="536" y="294"/>
                    <a:pt x="536" y="293"/>
                  </a:cubicBezTo>
                  <a:cubicBezTo>
                    <a:pt x="536" y="291"/>
                    <a:pt x="537" y="290"/>
                    <a:pt x="538" y="289"/>
                  </a:cubicBezTo>
                  <a:cubicBezTo>
                    <a:pt x="539" y="288"/>
                    <a:pt x="540" y="287"/>
                    <a:pt x="541" y="287"/>
                  </a:cubicBezTo>
                  <a:cubicBezTo>
                    <a:pt x="544" y="286"/>
                    <a:pt x="545" y="283"/>
                    <a:pt x="547" y="281"/>
                  </a:cubicBezTo>
                  <a:cubicBezTo>
                    <a:pt x="547" y="281"/>
                    <a:pt x="547" y="280"/>
                    <a:pt x="547" y="280"/>
                  </a:cubicBezTo>
                  <a:cubicBezTo>
                    <a:pt x="549" y="277"/>
                    <a:pt x="551" y="274"/>
                    <a:pt x="553" y="272"/>
                  </a:cubicBezTo>
                  <a:cubicBezTo>
                    <a:pt x="555" y="270"/>
                    <a:pt x="557" y="269"/>
                    <a:pt x="559" y="267"/>
                  </a:cubicBezTo>
                  <a:cubicBezTo>
                    <a:pt x="562" y="266"/>
                    <a:pt x="562" y="266"/>
                    <a:pt x="562" y="266"/>
                  </a:cubicBezTo>
                  <a:lnTo>
                    <a:pt x="551" y="246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FE5FD66B-14DB-F14C-A5E1-4E494CE45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8486" y="8148830"/>
              <a:ext cx="82070" cy="78396"/>
            </a:xfrm>
            <a:custGeom>
              <a:avLst/>
              <a:gdLst>
                <a:gd name="T0" fmla="*/ 13 w 15"/>
                <a:gd name="T1" fmla="*/ 2 h 16"/>
                <a:gd name="T2" fmla="*/ 9 w 15"/>
                <a:gd name="T3" fmla="*/ 0 h 16"/>
                <a:gd name="T4" fmla="*/ 5 w 15"/>
                <a:gd name="T5" fmla="*/ 0 h 16"/>
                <a:gd name="T6" fmla="*/ 0 w 15"/>
                <a:gd name="T7" fmla="*/ 8 h 16"/>
                <a:gd name="T8" fmla="*/ 5 w 15"/>
                <a:gd name="T9" fmla="*/ 15 h 16"/>
                <a:gd name="T10" fmla="*/ 8 w 15"/>
                <a:gd name="T11" fmla="*/ 16 h 16"/>
                <a:gd name="T12" fmla="*/ 15 w 15"/>
                <a:gd name="T13" fmla="*/ 8 h 16"/>
                <a:gd name="T14" fmla="*/ 13 w 15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6">
                  <a:moveTo>
                    <a:pt x="13" y="2"/>
                  </a:moveTo>
                  <a:cubicBezTo>
                    <a:pt x="12" y="0"/>
                    <a:pt x="10" y="0"/>
                    <a:pt x="9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11"/>
                    <a:pt x="2" y="14"/>
                    <a:pt x="5" y="15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11" y="16"/>
                    <a:pt x="14" y="14"/>
                    <a:pt x="15" y="8"/>
                  </a:cubicBezTo>
                  <a:cubicBezTo>
                    <a:pt x="15" y="6"/>
                    <a:pt x="15" y="3"/>
                    <a:pt x="13" y="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3" name="Freeform 73">
              <a:extLst>
                <a:ext uri="{FF2B5EF4-FFF2-40B4-BE49-F238E27FC236}">
                  <a16:creationId xmlns:a16="http://schemas.microsoft.com/office/drawing/2014/main" id="{D1B1EA77-100D-2E42-9494-049BF9B80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4477" y="4790871"/>
              <a:ext cx="77966" cy="59730"/>
            </a:xfrm>
            <a:custGeom>
              <a:avLst/>
              <a:gdLst>
                <a:gd name="T0" fmla="*/ 7 w 14"/>
                <a:gd name="T1" fmla="*/ 0 h 12"/>
                <a:gd name="T2" fmla="*/ 1 w 14"/>
                <a:gd name="T3" fmla="*/ 3 h 12"/>
                <a:gd name="T4" fmla="*/ 3 w 14"/>
                <a:gd name="T5" fmla="*/ 9 h 12"/>
                <a:gd name="T6" fmla="*/ 7 w 14"/>
                <a:gd name="T7" fmla="*/ 11 h 12"/>
                <a:gd name="T8" fmla="*/ 9 w 14"/>
                <a:gd name="T9" fmla="*/ 12 h 12"/>
                <a:gd name="T10" fmla="*/ 9 w 14"/>
                <a:gd name="T11" fmla="*/ 12 h 12"/>
                <a:gd name="T12" fmla="*/ 13 w 14"/>
                <a:gd name="T13" fmla="*/ 10 h 12"/>
                <a:gd name="T14" fmla="*/ 14 w 14"/>
                <a:gd name="T15" fmla="*/ 6 h 12"/>
                <a:gd name="T16" fmla="*/ 7 w 1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4"/>
                    <a:pt x="0" y="6"/>
                    <a:pt x="3" y="9"/>
                  </a:cubicBezTo>
                  <a:cubicBezTo>
                    <a:pt x="4" y="10"/>
                    <a:pt x="5" y="10"/>
                    <a:pt x="7" y="11"/>
                  </a:cubicBezTo>
                  <a:cubicBezTo>
                    <a:pt x="8" y="11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2" y="11"/>
                    <a:pt x="13" y="10"/>
                  </a:cubicBezTo>
                  <a:cubicBezTo>
                    <a:pt x="14" y="9"/>
                    <a:pt x="14" y="8"/>
                    <a:pt x="14" y="6"/>
                  </a:cubicBezTo>
                  <a:cubicBezTo>
                    <a:pt x="14" y="2"/>
                    <a:pt x="11" y="0"/>
                    <a:pt x="7" y="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4" name="Freeform 74">
              <a:extLst>
                <a:ext uri="{FF2B5EF4-FFF2-40B4-BE49-F238E27FC236}">
                  <a16:creationId xmlns:a16="http://schemas.microsoft.com/office/drawing/2014/main" id="{86E7B807-95B6-A743-B149-03A689811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748" y="5138053"/>
              <a:ext cx="82070" cy="134393"/>
            </a:xfrm>
            <a:custGeom>
              <a:avLst/>
              <a:gdLst>
                <a:gd name="T0" fmla="*/ 15 w 15"/>
                <a:gd name="T1" fmla="*/ 7 h 27"/>
                <a:gd name="T2" fmla="*/ 8 w 15"/>
                <a:gd name="T3" fmla="*/ 0 h 27"/>
                <a:gd name="T4" fmla="*/ 7 w 15"/>
                <a:gd name="T5" fmla="*/ 0 h 27"/>
                <a:gd name="T6" fmla="*/ 2 w 15"/>
                <a:gd name="T7" fmla="*/ 6 h 27"/>
                <a:gd name="T8" fmla="*/ 1 w 15"/>
                <a:gd name="T9" fmla="*/ 7 h 27"/>
                <a:gd name="T10" fmla="*/ 1 w 15"/>
                <a:gd name="T11" fmla="*/ 8 h 27"/>
                <a:gd name="T12" fmla="*/ 0 w 15"/>
                <a:gd name="T13" fmla="*/ 13 h 27"/>
                <a:gd name="T14" fmla="*/ 0 w 15"/>
                <a:gd name="T15" fmla="*/ 15 h 27"/>
                <a:gd name="T16" fmla="*/ 3 w 15"/>
                <a:gd name="T17" fmla="*/ 25 h 27"/>
                <a:gd name="T18" fmla="*/ 7 w 15"/>
                <a:gd name="T19" fmla="*/ 27 h 27"/>
                <a:gd name="T20" fmla="*/ 10 w 15"/>
                <a:gd name="T21" fmla="*/ 25 h 27"/>
                <a:gd name="T22" fmla="*/ 15 w 15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7">
                  <a:moveTo>
                    <a:pt x="15" y="7"/>
                  </a:moveTo>
                  <a:cubicBezTo>
                    <a:pt x="14" y="4"/>
                    <a:pt x="12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2" y="4"/>
                    <a:pt x="2" y="6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9"/>
                    <a:pt x="0" y="11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20"/>
                    <a:pt x="1" y="23"/>
                    <a:pt x="3" y="25"/>
                  </a:cubicBezTo>
                  <a:cubicBezTo>
                    <a:pt x="4" y="26"/>
                    <a:pt x="5" y="27"/>
                    <a:pt x="7" y="27"/>
                  </a:cubicBezTo>
                  <a:cubicBezTo>
                    <a:pt x="8" y="27"/>
                    <a:pt x="9" y="26"/>
                    <a:pt x="10" y="25"/>
                  </a:cubicBezTo>
                  <a:cubicBezTo>
                    <a:pt x="14" y="21"/>
                    <a:pt x="15" y="9"/>
                    <a:pt x="15" y="7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5" name="Freeform 75">
              <a:extLst>
                <a:ext uri="{FF2B5EF4-FFF2-40B4-BE49-F238E27FC236}">
                  <a16:creationId xmlns:a16="http://schemas.microsoft.com/office/drawing/2014/main" id="{FFD52F98-C19D-4D4D-A5E7-3E65DF4B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1012" y="3486139"/>
              <a:ext cx="769406" cy="625301"/>
            </a:xfrm>
            <a:custGeom>
              <a:avLst/>
              <a:gdLst>
                <a:gd name="T0" fmla="*/ 136 w 141"/>
                <a:gd name="T1" fmla="*/ 61 h 126"/>
                <a:gd name="T2" fmla="*/ 132 w 141"/>
                <a:gd name="T3" fmla="*/ 44 h 126"/>
                <a:gd name="T4" fmla="*/ 115 w 141"/>
                <a:gd name="T5" fmla="*/ 36 h 126"/>
                <a:gd name="T6" fmla="*/ 106 w 141"/>
                <a:gd name="T7" fmla="*/ 30 h 126"/>
                <a:gd name="T8" fmla="*/ 99 w 141"/>
                <a:gd name="T9" fmla="*/ 14 h 126"/>
                <a:gd name="T10" fmla="*/ 84 w 141"/>
                <a:gd name="T11" fmla="*/ 8 h 126"/>
                <a:gd name="T12" fmla="*/ 70 w 141"/>
                <a:gd name="T13" fmla="*/ 2 h 126"/>
                <a:gd name="T14" fmla="*/ 61 w 141"/>
                <a:gd name="T15" fmla="*/ 1 h 126"/>
                <a:gd name="T16" fmla="*/ 56 w 141"/>
                <a:gd name="T17" fmla="*/ 8 h 126"/>
                <a:gd name="T18" fmla="*/ 55 w 141"/>
                <a:gd name="T19" fmla="*/ 20 h 126"/>
                <a:gd name="T20" fmla="*/ 49 w 141"/>
                <a:gd name="T21" fmla="*/ 33 h 126"/>
                <a:gd name="T22" fmla="*/ 38 w 141"/>
                <a:gd name="T23" fmla="*/ 40 h 126"/>
                <a:gd name="T24" fmla="*/ 33 w 141"/>
                <a:gd name="T25" fmla="*/ 45 h 126"/>
                <a:gd name="T26" fmla="*/ 32 w 141"/>
                <a:gd name="T27" fmla="*/ 48 h 126"/>
                <a:gd name="T28" fmla="*/ 25 w 141"/>
                <a:gd name="T29" fmla="*/ 50 h 126"/>
                <a:gd name="T30" fmla="*/ 21 w 141"/>
                <a:gd name="T31" fmla="*/ 57 h 126"/>
                <a:gd name="T32" fmla="*/ 14 w 141"/>
                <a:gd name="T33" fmla="*/ 60 h 126"/>
                <a:gd name="T34" fmla="*/ 9 w 141"/>
                <a:gd name="T35" fmla="*/ 64 h 126"/>
                <a:gd name="T36" fmla="*/ 4 w 141"/>
                <a:gd name="T37" fmla="*/ 81 h 126"/>
                <a:gd name="T38" fmla="*/ 6 w 141"/>
                <a:gd name="T39" fmla="*/ 85 h 126"/>
                <a:gd name="T40" fmla="*/ 10 w 141"/>
                <a:gd name="T41" fmla="*/ 92 h 126"/>
                <a:gd name="T42" fmla="*/ 13 w 141"/>
                <a:gd name="T43" fmla="*/ 103 h 126"/>
                <a:gd name="T44" fmla="*/ 8 w 141"/>
                <a:gd name="T45" fmla="*/ 121 h 126"/>
                <a:gd name="T46" fmla="*/ 17 w 141"/>
                <a:gd name="T47" fmla="*/ 126 h 126"/>
                <a:gd name="T48" fmla="*/ 23 w 141"/>
                <a:gd name="T49" fmla="*/ 125 h 126"/>
                <a:gd name="T50" fmla="*/ 28 w 141"/>
                <a:gd name="T51" fmla="*/ 124 h 126"/>
                <a:gd name="T52" fmla="*/ 36 w 141"/>
                <a:gd name="T53" fmla="*/ 123 h 126"/>
                <a:gd name="T54" fmla="*/ 44 w 141"/>
                <a:gd name="T55" fmla="*/ 126 h 126"/>
                <a:gd name="T56" fmla="*/ 54 w 141"/>
                <a:gd name="T57" fmla="*/ 119 h 126"/>
                <a:gd name="T58" fmla="*/ 59 w 141"/>
                <a:gd name="T59" fmla="*/ 112 h 126"/>
                <a:gd name="T60" fmla="*/ 67 w 141"/>
                <a:gd name="T61" fmla="*/ 104 h 126"/>
                <a:gd name="T62" fmla="*/ 73 w 141"/>
                <a:gd name="T63" fmla="*/ 105 h 126"/>
                <a:gd name="T64" fmla="*/ 85 w 141"/>
                <a:gd name="T65" fmla="*/ 95 h 126"/>
                <a:gd name="T66" fmla="*/ 94 w 141"/>
                <a:gd name="T67" fmla="*/ 93 h 126"/>
                <a:gd name="T68" fmla="*/ 102 w 141"/>
                <a:gd name="T69" fmla="*/ 91 h 126"/>
                <a:gd name="T70" fmla="*/ 111 w 141"/>
                <a:gd name="T71" fmla="*/ 88 h 126"/>
                <a:gd name="T72" fmla="*/ 118 w 141"/>
                <a:gd name="T73" fmla="*/ 86 h 126"/>
                <a:gd name="T74" fmla="*/ 123 w 141"/>
                <a:gd name="T75" fmla="*/ 86 h 126"/>
                <a:gd name="T76" fmla="*/ 140 w 141"/>
                <a:gd name="T77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26">
                  <a:moveTo>
                    <a:pt x="137" y="64"/>
                  </a:moveTo>
                  <a:cubicBezTo>
                    <a:pt x="137" y="63"/>
                    <a:pt x="136" y="62"/>
                    <a:pt x="136" y="61"/>
                  </a:cubicBezTo>
                  <a:cubicBezTo>
                    <a:pt x="135" y="59"/>
                    <a:pt x="135" y="56"/>
                    <a:pt x="135" y="54"/>
                  </a:cubicBezTo>
                  <a:cubicBezTo>
                    <a:pt x="134" y="51"/>
                    <a:pt x="134" y="47"/>
                    <a:pt x="132" y="44"/>
                  </a:cubicBezTo>
                  <a:cubicBezTo>
                    <a:pt x="129" y="37"/>
                    <a:pt x="122" y="36"/>
                    <a:pt x="117" y="36"/>
                  </a:cubicBezTo>
                  <a:cubicBezTo>
                    <a:pt x="116" y="36"/>
                    <a:pt x="116" y="36"/>
                    <a:pt x="115" y="36"/>
                  </a:cubicBezTo>
                  <a:cubicBezTo>
                    <a:pt x="114" y="36"/>
                    <a:pt x="114" y="36"/>
                    <a:pt x="113" y="36"/>
                  </a:cubicBezTo>
                  <a:cubicBezTo>
                    <a:pt x="110" y="36"/>
                    <a:pt x="108" y="35"/>
                    <a:pt x="106" y="30"/>
                  </a:cubicBezTo>
                  <a:cubicBezTo>
                    <a:pt x="105" y="28"/>
                    <a:pt x="104" y="27"/>
                    <a:pt x="103" y="25"/>
                  </a:cubicBezTo>
                  <a:cubicBezTo>
                    <a:pt x="102" y="21"/>
                    <a:pt x="100" y="18"/>
                    <a:pt x="99" y="14"/>
                  </a:cubicBezTo>
                  <a:cubicBezTo>
                    <a:pt x="97" y="11"/>
                    <a:pt x="92" y="10"/>
                    <a:pt x="88" y="9"/>
                  </a:cubicBezTo>
                  <a:cubicBezTo>
                    <a:pt x="87" y="8"/>
                    <a:pt x="85" y="8"/>
                    <a:pt x="84" y="8"/>
                  </a:cubicBezTo>
                  <a:cubicBezTo>
                    <a:pt x="82" y="7"/>
                    <a:pt x="80" y="6"/>
                    <a:pt x="78" y="5"/>
                  </a:cubicBezTo>
                  <a:cubicBezTo>
                    <a:pt x="76" y="4"/>
                    <a:pt x="73" y="3"/>
                    <a:pt x="70" y="2"/>
                  </a:cubicBezTo>
                  <a:cubicBezTo>
                    <a:pt x="68" y="1"/>
                    <a:pt x="66" y="0"/>
                    <a:pt x="63" y="0"/>
                  </a:cubicBezTo>
                  <a:cubicBezTo>
                    <a:pt x="62" y="0"/>
                    <a:pt x="61" y="1"/>
                    <a:pt x="61" y="1"/>
                  </a:cubicBezTo>
                  <a:cubicBezTo>
                    <a:pt x="57" y="2"/>
                    <a:pt x="56" y="5"/>
                    <a:pt x="56" y="7"/>
                  </a:cubicBezTo>
                  <a:cubicBezTo>
                    <a:pt x="56" y="7"/>
                    <a:pt x="56" y="8"/>
                    <a:pt x="56" y="8"/>
                  </a:cubicBezTo>
                  <a:cubicBezTo>
                    <a:pt x="55" y="11"/>
                    <a:pt x="55" y="14"/>
                    <a:pt x="56" y="16"/>
                  </a:cubicBezTo>
                  <a:cubicBezTo>
                    <a:pt x="56" y="18"/>
                    <a:pt x="55" y="19"/>
                    <a:pt x="55" y="20"/>
                  </a:cubicBezTo>
                  <a:cubicBezTo>
                    <a:pt x="55" y="22"/>
                    <a:pt x="55" y="23"/>
                    <a:pt x="54" y="24"/>
                  </a:cubicBezTo>
                  <a:cubicBezTo>
                    <a:pt x="54" y="27"/>
                    <a:pt x="51" y="31"/>
                    <a:pt x="49" y="33"/>
                  </a:cubicBezTo>
                  <a:cubicBezTo>
                    <a:pt x="47" y="34"/>
                    <a:pt x="45" y="35"/>
                    <a:pt x="44" y="36"/>
                  </a:cubicBezTo>
                  <a:cubicBezTo>
                    <a:pt x="42" y="37"/>
                    <a:pt x="40" y="39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6" y="42"/>
                    <a:pt x="34" y="43"/>
                    <a:pt x="33" y="45"/>
                  </a:cubicBezTo>
                  <a:cubicBezTo>
                    <a:pt x="33" y="46"/>
                    <a:pt x="33" y="46"/>
                    <a:pt x="32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9"/>
                    <a:pt x="31" y="49"/>
                    <a:pt x="30" y="49"/>
                  </a:cubicBezTo>
                  <a:cubicBezTo>
                    <a:pt x="29" y="49"/>
                    <a:pt x="27" y="49"/>
                    <a:pt x="25" y="50"/>
                  </a:cubicBezTo>
                  <a:cubicBezTo>
                    <a:pt x="24" y="51"/>
                    <a:pt x="23" y="53"/>
                    <a:pt x="22" y="55"/>
                  </a:cubicBezTo>
                  <a:cubicBezTo>
                    <a:pt x="21" y="55"/>
                    <a:pt x="21" y="56"/>
                    <a:pt x="21" y="57"/>
                  </a:cubicBezTo>
                  <a:cubicBezTo>
                    <a:pt x="20" y="57"/>
                    <a:pt x="19" y="58"/>
                    <a:pt x="18" y="58"/>
                  </a:cubicBezTo>
                  <a:cubicBezTo>
                    <a:pt x="17" y="59"/>
                    <a:pt x="16" y="59"/>
                    <a:pt x="14" y="60"/>
                  </a:cubicBezTo>
                  <a:cubicBezTo>
                    <a:pt x="13" y="61"/>
                    <a:pt x="12" y="61"/>
                    <a:pt x="11" y="62"/>
                  </a:cubicBezTo>
                  <a:cubicBezTo>
                    <a:pt x="10" y="63"/>
                    <a:pt x="9" y="63"/>
                    <a:pt x="9" y="64"/>
                  </a:cubicBezTo>
                  <a:cubicBezTo>
                    <a:pt x="5" y="66"/>
                    <a:pt x="1" y="69"/>
                    <a:pt x="0" y="75"/>
                  </a:cubicBezTo>
                  <a:cubicBezTo>
                    <a:pt x="0" y="79"/>
                    <a:pt x="2" y="81"/>
                    <a:pt x="4" y="81"/>
                  </a:cubicBezTo>
                  <a:cubicBezTo>
                    <a:pt x="5" y="82"/>
                    <a:pt x="5" y="82"/>
                    <a:pt x="5" y="83"/>
                  </a:cubicBezTo>
                  <a:cubicBezTo>
                    <a:pt x="6" y="83"/>
                    <a:pt x="6" y="84"/>
                    <a:pt x="6" y="85"/>
                  </a:cubicBezTo>
                  <a:cubicBezTo>
                    <a:pt x="6" y="86"/>
                    <a:pt x="6" y="87"/>
                    <a:pt x="7" y="89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3"/>
                    <a:pt x="10" y="93"/>
                    <a:pt x="11" y="93"/>
                  </a:cubicBezTo>
                  <a:cubicBezTo>
                    <a:pt x="13" y="97"/>
                    <a:pt x="14" y="100"/>
                    <a:pt x="13" y="103"/>
                  </a:cubicBezTo>
                  <a:cubicBezTo>
                    <a:pt x="13" y="106"/>
                    <a:pt x="12" y="110"/>
                    <a:pt x="10" y="113"/>
                  </a:cubicBezTo>
                  <a:cubicBezTo>
                    <a:pt x="9" y="115"/>
                    <a:pt x="7" y="118"/>
                    <a:pt x="8" y="121"/>
                  </a:cubicBezTo>
                  <a:cubicBezTo>
                    <a:pt x="9" y="122"/>
                    <a:pt x="10" y="124"/>
                    <a:pt x="12" y="125"/>
                  </a:cubicBezTo>
                  <a:cubicBezTo>
                    <a:pt x="13" y="126"/>
                    <a:pt x="15" y="126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9" y="126"/>
                    <a:pt x="21" y="126"/>
                    <a:pt x="23" y="125"/>
                  </a:cubicBezTo>
                  <a:cubicBezTo>
                    <a:pt x="24" y="125"/>
                    <a:pt x="26" y="124"/>
                    <a:pt x="27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30" y="124"/>
                    <a:pt x="32" y="123"/>
                    <a:pt x="34" y="123"/>
                  </a:cubicBezTo>
                  <a:cubicBezTo>
                    <a:pt x="34" y="123"/>
                    <a:pt x="35" y="123"/>
                    <a:pt x="36" y="123"/>
                  </a:cubicBezTo>
                  <a:cubicBezTo>
                    <a:pt x="36" y="124"/>
                    <a:pt x="37" y="124"/>
                    <a:pt x="38" y="124"/>
                  </a:cubicBezTo>
                  <a:cubicBezTo>
                    <a:pt x="40" y="125"/>
                    <a:pt x="42" y="126"/>
                    <a:pt x="44" y="126"/>
                  </a:cubicBezTo>
                  <a:cubicBezTo>
                    <a:pt x="44" y="126"/>
                    <a:pt x="45" y="126"/>
                    <a:pt x="45" y="126"/>
                  </a:cubicBezTo>
                  <a:cubicBezTo>
                    <a:pt x="50" y="126"/>
                    <a:pt x="52" y="122"/>
                    <a:pt x="54" y="119"/>
                  </a:cubicBezTo>
                  <a:cubicBezTo>
                    <a:pt x="55" y="118"/>
                    <a:pt x="56" y="117"/>
                    <a:pt x="56" y="116"/>
                  </a:cubicBezTo>
                  <a:cubicBezTo>
                    <a:pt x="57" y="114"/>
                    <a:pt x="58" y="113"/>
                    <a:pt x="59" y="112"/>
                  </a:cubicBezTo>
                  <a:cubicBezTo>
                    <a:pt x="61" y="109"/>
                    <a:pt x="63" y="106"/>
                    <a:pt x="66" y="104"/>
                  </a:cubicBezTo>
                  <a:cubicBezTo>
                    <a:pt x="66" y="104"/>
                    <a:pt x="67" y="104"/>
                    <a:pt x="67" y="104"/>
                  </a:cubicBezTo>
                  <a:cubicBezTo>
                    <a:pt x="68" y="105"/>
                    <a:pt x="70" y="105"/>
                    <a:pt x="71" y="105"/>
                  </a:cubicBezTo>
                  <a:cubicBezTo>
                    <a:pt x="72" y="105"/>
                    <a:pt x="72" y="105"/>
                    <a:pt x="73" y="105"/>
                  </a:cubicBezTo>
                  <a:cubicBezTo>
                    <a:pt x="77" y="104"/>
                    <a:pt x="80" y="101"/>
                    <a:pt x="82" y="98"/>
                  </a:cubicBezTo>
                  <a:cubicBezTo>
                    <a:pt x="83" y="97"/>
                    <a:pt x="84" y="96"/>
                    <a:pt x="85" y="95"/>
                  </a:cubicBezTo>
                  <a:cubicBezTo>
                    <a:pt x="86" y="94"/>
                    <a:pt x="87" y="94"/>
                    <a:pt x="89" y="94"/>
                  </a:cubicBezTo>
                  <a:cubicBezTo>
                    <a:pt x="91" y="93"/>
                    <a:pt x="92" y="93"/>
                    <a:pt x="94" y="93"/>
                  </a:cubicBezTo>
                  <a:cubicBezTo>
                    <a:pt x="94" y="93"/>
                    <a:pt x="95" y="92"/>
                    <a:pt x="96" y="92"/>
                  </a:cubicBezTo>
                  <a:cubicBezTo>
                    <a:pt x="98" y="92"/>
                    <a:pt x="100" y="92"/>
                    <a:pt x="102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6" y="90"/>
                    <a:pt x="109" y="89"/>
                    <a:pt x="111" y="88"/>
                  </a:cubicBezTo>
                  <a:cubicBezTo>
                    <a:pt x="113" y="87"/>
                    <a:pt x="114" y="87"/>
                    <a:pt x="115" y="86"/>
                  </a:cubicBezTo>
                  <a:cubicBezTo>
                    <a:pt x="116" y="86"/>
                    <a:pt x="117" y="86"/>
                    <a:pt x="118" y="86"/>
                  </a:cubicBezTo>
                  <a:cubicBezTo>
                    <a:pt x="118" y="86"/>
                    <a:pt x="119" y="86"/>
                    <a:pt x="120" y="86"/>
                  </a:cubicBezTo>
                  <a:cubicBezTo>
                    <a:pt x="121" y="86"/>
                    <a:pt x="122" y="86"/>
                    <a:pt x="123" y="86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30" y="86"/>
                    <a:pt x="138" y="86"/>
                    <a:pt x="140" y="79"/>
                  </a:cubicBezTo>
                  <a:cubicBezTo>
                    <a:pt x="141" y="74"/>
                    <a:pt x="139" y="69"/>
                    <a:pt x="137" y="64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6" name="Freeform 76">
              <a:extLst>
                <a:ext uri="{FF2B5EF4-FFF2-40B4-BE49-F238E27FC236}">
                  <a16:creationId xmlns:a16="http://schemas.microsoft.com/office/drawing/2014/main" id="{A046CB84-AEDD-1D44-975A-0CC8DBC0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5162" y="5563631"/>
              <a:ext cx="675025" cy="580503"/>
            </a:xfrm>
            <a:custGeom>
              <a:avLst/>
              <a:gdLst>
                <a:gd name="T0" fmla="*/ 116 w 124"/>
                <a:gd name="T1" fmla="*/ 72 h 117"/>
                <a:gd name="T2" fmla="*/ 107 w 124"/>
                <a:gd name="T3" fmla="*/ 67 h 117"/>
                <a:gd name="T4" fmla="*/ 101 w 124"/>
                <a:gd name="T5" fmla="*/ 68 h 117"/>
                <a:gd name="T6" fmla="*/ 98 w 124"/>
                <a:gd name="T7" fmla="*/ 66 h 117"/>
                <a:gd name="T8" fmla="*/ 95 w 124"/>
                <a:gd name="T9" fmla="*/ 60 h 117"/>
                <a:gd name="T10" fmla="*/ 82 w 124"/>
                <a:gd name="T11" fmla="*/ 46 h 117"/>
                <a:gd name="T12" fmla="*/ 78 w 124"/>
                <a:gd name="T13" fmla="*/ 45 h 117"/>
                <a:gd name="T14" fmla="*/ 75 w 124"/>
                <a:gd name="T15" fmla="*/ 44 h 117"/>
                <a:gd name="T16" fmla="*/ 72 w 124"/>
                <a:gd name="T17" fmla="*/ 41 h 117"/>
                <a:gd name="T18" fmla="*/ 58 w 124"/>
                <a:gd name="T19" fmla="*/ 31 h 117"/>
                <a:gd name="T20" fmla="*/ 52 w 124"/>
                <a:gd name="T21" fmla="*/ 28 h 117"/>
                <a:gd name="T22" fmla="*/ 44 w 124"/>
                <a:gd name="T23" fmla="*/ 22 h 117"/>
                <a:gd name="T24" fmla="*/ 39 w 124"/>
                <a:gd name="T25" fmla="*/ 25 h 117"/>
                <a:gd name="T26" fmla="*/ 37 w 124"/>
                <a:gd name="T27" fmla="*/ 20 h 117"/>
                <a:gd name="T28" fmla="*/ 40 w 124"/>
                <a:gd name="T29" fmla="*/ 21 h 117"/>
                <a:gd name="T30" fmla="*/ 42 w 124"/>
                <a:gd name="T31" fmla="*/ 8 h 117"/>
                <a:gd name="T32" fmla="*/ 41 w 124"/>
                <a:gd name="T33" fmla="*/ 6 h 117"/>
                <a:gd name="T34" fmla="*/ 29 w 124"/>
                <a:gd name="T35" fmla="*/ 6 h 117"/>
                <a:gd name="T36" fmla="*/ 27 w 124"/>
                <a:gd name="T37" fmla="*/ 6 h 117"/>
                <a:gd name="T38" fmla="*/ 16 w 124"/>
                <a:gd name="T39" fmla="*/ 23 h 117"/>
                <a:gd name="T40" fmla="*/ 15 w 124"/>
                <a:gd name="T41" fmla="*/ 39 h 117"/>
                <a:gd name="T42" fmla="*/ 15 w 124"/>
                <a:gd name="T43" fmla="*/ 71 h 117"/>
                <a:gd name="T44" fmla="*/ 10 w 124"/>
                <a:gd name="T45" fmla="*/ 81 h 117"/>
                <a:gd name="T46" fmla="*/ 2 w 124"/>
                <a:gd name="T47" fmla="*/ 100 h 117"/>
                <a:gd name="T48" fmla="*/ 21 w 124"/>
                <a:gd name="T49" fmla="*/ 98 h 117"/>
                <a:gd name="T50" fmla="*/ 27 w 124"/>
                <a:gd name="T51" fmla="*/ 95 h 117"/>
                <a:gd name="T52" fmla="*/ 29 w 124"/>
                <a:gd name="T53" fmla="*/ 103 h 117"/>
                <a:gd name="T54" fmla="*/ 30 w 124"/>
                <a:gd name="T55" fmla="*/ 113 h 117"/>
                <a:gd name="T56" fmla="*/ 46 w 124"/>
                <a:gd name="T57" fmla="*/ 112 h 117"/>
                <a:gd name="T58" fmla="*/ 52 w 124"/>
                <a:gd name="T59" fmla="*/ 106 h 117"/>
                <a:gd name="T60" fmla="*/ 56 w 124"/>
                <a:gd name="T61" fmla="*/ 98 h 117"/>
                <a:gd name="T62" fmla="*/ 66 w 124"/>
                <a:gd name="T63" fmla="*/ 83 h 117"/>
                <a:gd name="T64" fmla="*/ 67 w 124"/>
                <a:gd name="T65" fmla="*/ 77 h 117"/>
                <a:gd name="T66" fmla="*/ 71 w 124"/>
                <a:gd name="T67" fmla="*/ 76 h 117"/>
                <a:gd name="T68" fmla="*/ 72 w 124"/>
                <a:gd name="T69" fmla="*/ 79 h 117"/>
                <a:gd name="T70" fmla="*/ 76 w 124"/>
                <a:gd name="T71" fmla="*/ 82 h 117"/>
                <a:gd name="T72" fmla="*/ 81 w 124"/>
                <a:gd name="T73" fmla="*/ 81 h 117"/>
                <a:gd name="T74" fmla="*/ 82 w 124"/>
                <a:gd name="T75" fmla="*/ 81 h 117"/>
                <a:gd name="T76" fmla="*/ 80 w 124"/>
                <a:gd name="T77" fmla="*/ 88 h 117"/>
                <a:gd name="T78" fmla="*/ 90 w 124"/>
                <a:gd name="T79" fmla="*/ 91 h 117"/>
                <a:gd name="T80" fmla="*/ 96 w 124"/>
                <a:gd name="T81" fmla="*/ 93 h 117"/>
                <a:gd name="T82" fmla="*/ 105 w 124"/>
                <a:gd name="T83" fmla="*/ 96 h 117"/>
                <a:gd name="T84" fmla="*/ 124 w 124"/>
                <a:gd name="T85" fmla="*/ 8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" h="117">
                  <a:moveTo>
                    <a:pt x="120" y="75"/>
                  </a:moveTo>
                  <a:cubicBezTo>
                    <a:pt x="119" y="74"/>
                    <a:pt x="118" y="73"/>
                    <a:pt x="116" y="72"/>
                  </a:cubicBezTo>
                  <a:cubicBezTo>
                    <a:pt x="115" y="71"/>
                    <a:pt x="114" y="70"/>
                    <a:pt x="113" y="69"/>
                  </a:cubicBezTo>
                  <a:cubicBezTo>
                    <a:pt x="111" y="67"/>
                    <a:pt x="110" y="67"/>
                    <a:pt x="107" y="67"/>
                  </a:cubicBezTo>
                  <a:cubicBezTo>
                    <a:pt x="106" y="67"/>
                    <a:pt x="104" y="67"/>
                    <a:pt x="103" y="67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0" y="68"/>
                    <a:pt x="99" y="68"/>
                    <a:pt x="98" y="68"/>
                  </a:cubicBezTo>
                  <a:cubicBezTo>
                    <a:pt x="98" y="68"/>
                    <a:pt x="98" y="67"/>
                    <a:pt x="98" y="66"/>
                  </a:cubicBezTo>
                  <a:cubicBezTo>
                    <a:pt x="97" y="65"/>
                    <a:pt x="97" y="63"/>
                    <a:pt x="96" y="62"/>
                  </a:cubicBezTo>
                  <a:cubicBezTo>
                    <a:pt x="95" y="61"/>
                    <a:pt x="95" y="60"/>
                    <a:pt x="95" y="60"/>
                  </a:cubicBezTo>
                  <a:cubicBezTo>
                    <a:pt x="94" y="52"/>
                    <a:pt x="90" y="47"/>
                    <a:pt x="83" y="46"/>
                  </a:cubicBezTo>
                  <a:cubicBezTo>
                    <a:pt x="83" y="46"/>
                    <a:pt x="82" y="46"/>
                    <a:pt x="82" y="46"/>
                  </a:cubicBezTo>
                  <a:cubicBezTo>
                    <a:pt x="81" y="46"/>
                    <a:pt x="80" y="46"/>
                    <a:pt x="79" y="46"/>
                  </a:cubicBezTo>
                  <a:cubicBezTo>
                    <a:pt x="79" y="46"/>
                    <a:pt x="79" y="46"/>
                    <a:pt x="78" y="45"/>
                  </a:cubicBezTo>
                  <a:cubicBezTo>
                    <a:pt x="77" y="45"/>
                    <a:pt x="77" y="45"/>
                    <a:pt x="76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3" y="44"/>
                    <a:pt x="73" y="44"/>
                    <a:pt x="73" y="43"/>
                  </a:cubicBezTo>
                  <a:cubicBezTo>
                    <a:pt x="72" y="43"/>
                    <a:pt x="72" y="42"/>
                    <a:pt x="72" y="41"/>
                  </a:cubicBezTo>
                  <a:cubicBezTo>
                    <a:pt x="71" y="40"/>
                    <a:pt x="71" y="38"/>
                    <a:pt x="69" y="37"/>
                  </a:cubicBezTo>
                  <a:cubicBezTo>
                    <a:pt x="68" y="36"/>
                    <a:pt x="64" y="32"/>
                    <a:pt x="58" y="31"/>
                  </a:cubicBezTo>
                  <a:cubicBezTo>
                    <a:pt x="56" y="31"/>
                    <a:pt x="55" y="31"/>
                    <a:pt x="53" y="29"/>
                  </a:cubicBezTo>
                  <a:cubicBezTo>
                    <a:pt x="53" y="28"/>
                    <a:pt x="53" y="28"/>
                    <a:pt x="52" y="28"/>
                  </a:cubicBezTo>
                  <a:cubicBezTo>
                    <a:pt x="51" y="25"/>
                    <a:pt x="49" y="22"/>
                    <a:pt x="45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2" y="22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8" y="25"/>
                    <a:pt x="38" y="25"/>
                  </a:cubicBezTo>
                  <a:cubicBezTo>
                    <a:pt x="38" y="25"/>
                    <a:pt x="37" y="22"/>
                    <a:pt x="37" y="20"/>
                  </a:cubicBezTo>
                  <a:cubicBezTo>
                    <a:pt x="38" y="20"/>
                    <a:pt x="39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2" y="21"/>
                    <a:pt x="43" y="20"/>
                    <a:pt x="44" y="19"/>
                  </a:cubicBezTo>
                  <a:cubicBezTo>
                    <a:pt x="48" y="15"/>
                    <a:pt x="43" y="10"/>
                    <a:pt x="42" y="8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6"/>
                    <a:pt x="41" y="6"/>
                  </a:cubicBezTo>
                  <a:cubicBezTo>
                    <a:pt x="40" y="4"/>
                    <a:pt x="39" y="0"/>
                    <a:pt x="35" y="0"/>
                  </a:cubicBezTo>
                  <a:cubicBezTo>
                    <a:pt x="31" y="0"/>
                    <a:pt x="29" y="3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6" y="6"/>
                    <a:pt x="24" y="7"/>
                    <a:pt x="23" y="7"/>
                  </a:cubicBezTo>
                  <a:cubicBezTo>
                    <a:pt x="16" y="11"/>
                    <a:pt x="16" y="19"/>
                    <a:pt x="16" y="23"/>
                  </a:cubicBezTo>
                  <a:cubicBezTo>
                    <a:pt x="16" y="25"/>
                    <a:pt x="16" y="28"/>
                    <a:pt x="16" y="30"/>
                  </a:cubicBezTo>
                  <a:cubicBezTo>
                    <a:pt x="16" y="33"/>
                    <a:pt x="16" y="36"/>
                    <a:pt x="15" y="39"/>
                  </a:cubicBezTo>
                  <a:cubicBezTo>
                    <a:pt x="15" y="45"/>
                    <a:pt x="15" y="49"/>
                    <a:pt x="14" y="54"/>
                  </a:cubicBezTo>
                  <a:cubicBezTo>
                    <a:pt x="13" y="60"/>
                    <a:pt x="13" y="66"/>
                    <a:pt x="15" y="71"/>
                  </a:cubicBezTo>
                  <a:cubicBezTo>
                    <a:pt x="16" y="76"/>
                    <a:pt x="16" y="78"/>
                    <a:pt x="13" y="80"/>
                  </a:cubicBezTo>
                  <a:cubicBezTo>
                    <a:pt x="12" y="80"/>
                    <a:pt x="11" y="81"/>
                    <a:pt x="10" y="81"/>
                  </a:cubicBezTo>
                  <a:cubicBezTo>
                    <a:pt x="6" y="84"/>
                    <a:pt x="1" y="87"/>
                    <a:pt x="0" y="94"/>
                  </a:cubicBezTo>
                  <a:cubicBezTo>
                    <a:pt x="0" y="96"/>
                    <a:pt x="1" y="99"/>
                    <a:pt x="2" y="100"/>
                  </a:cubicBezTo>
                  <a:cubicBezTo>
                    <a:pt x="3" y="101"/>
                    <a:pt x="5" y="102"/>
                    <a:pt x="7" y="102"/>
                  </a:cubicBezTo>
                  <a:cubicBezTo>
                    <a:pt x="12" y="102"/>
                    <a:pt x="17" y="100"/>
                    <a:pt x="21" y="98"/>
                  </a:cubicBezTo>
                  <a:cubicBezTo>
                    <a:pt x="23" y="97"/>
                    <a:pt x="25" y="96"/>
                    <a:pt x="26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27" y="95"/>
                    <a:pt x="27" y="96"/>
                  </a:cubicBezTo>
                  <a:cubicBezTo>
                    <a:pt x="29" y="98"/>
                    <a:pt x="29" y="101"/>
                    <a:pt x="29" y="103"/>
                  </a:cubicBezTo>
                  <a:cubicBezTo>
                    <a:pt x="29" y="104"/>
                    <a:pt x="29" y="105"/>
                    <a:pt x="29" y="105"/>
                  </a:cubicBezTo>
                  <a:cubicBezTo>
                    <a:pt x="29" y="108"/>
                    <a:pt x="29" y="110"/>
                    <a:pt x="30" y="113"/>
                  </a:cubicBezTo>
                  <a:cubicBezTo>
                    <a:pt x="32" y="117"/>
                    <a:pt x="35" y="117"/>
                    <a:pt x="36" y="117"/>
                  </a:cubicBezTo>
                  <a:cubicBezTo>
                    <a:pt x="40" y="117"/>
                    <a:pt x="43" y="114"/>
                    <a:pt x="46" y="112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49" y="109"/>
                    <a:pt x="51" y="108"/>
                    <a:pt x="52" y="106"/>
                  </a:cubicBezTo>
                  <a:cubicBezTo>
                    <a:pt x="53" y="104"/>
                    <a:pt x="54" y="102"/>
                    <a:pt x="54" y="101"/>
                  </a:cubicBezTo>
                  <a:cubicBezTo>
                    <a:pt x="55" y="100"/>
                    <a:pt x="55" y="99"/>
                    <a:pt x="56" y="98"/>
                  </a:cubicBezTo>
                  <a:cubicBezTo>
                    <a:pt x="56" y="96"/>
                    <a:pt x="58" y="95"/>
                    <a:pt x="60" y="93"/>
                  </a:cubicBezTo>
                  <a:cubicBezTo>
                    <a:pt x="62" y="91"/>
                    <a:pt x="65" y="88"/>
                    <a:pt x="66" y="83"/>
                  </a:cubicBezTo>
                  <a:cubicBezTo>
                    <a:pt x="66" y="82"/>
                    <a:pt x="66" y="82"/>
                    <a:pt x="66" y="81"/>
                  </a:cubicBezTo>
                  <a:cubicBezTo>
                    <a:pt x="66" y="79"/>
                    <a:pt x="66" y="78"/>
                    <a:pt x="67" y="77"/>
                  </a:cubicBezTo>
                  <a:cubicBezTo>
                    <a:pt x="68" y="76"/>
                    <a:pt x="69" y="75"/>
                    <a:pt x="71" y="75"/>
                  </a:cubicBezTo>
                  <a:cubicBezTo>
                    <a:pt x="71" y="75"/>
                    <a:pt x="71" y="76"/>
                    <a:pt x="71" y="76"/>
                  </a:cubicBezTo>
                  <a:cubicBezTo>
                    <a:pt x="71" y="77"/>
                    <a:pt x="72" y="78"/>
                    <a:pt x="72" y="78"/>
                  </a:cubicBezTo>
                  <a:cubicBezTo>
                    <a:pt x="72" y="78"/>
                    <a:pt x="72" y="79"/>
                    <a:pt x="72" y="79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8" y="81"/>
                    <a:pt x="80" y="81"/>
                    <a:pt x="81" y="8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2" y="81"/>
                    <a:pt x="82" y="82"/>
                    <a:pt x="81" y="83"/>
                  </a:cubicBezTo>
                  <a:cubicBezTo>
                    <a:pt x="81" y="84"/>
                    <a:pt x="80" y="86"/>
                    <a:pt x="80" y="88"/>
                  </a:cubicBezTo>
                  <a:cubicBezTo>
                    <a:pt x="81" y="90"/>
                    <a:pt x="82" y="92"/>
                    <a:pt x="86" y="92"/>
                  </a:cubicBezTo>
                  <a:cubicBezTo>
                    <a:pt x="87" y="92"/>
                    <a:pt x="89" y="92"/>
                    <a:pt x="90" y="91"/>
                  </a:cubicBezTo>
                  <a:cubicBezTo>
                    <a:pt x="90" y="91"/>
                    <a:pt x="91" y="91"/>
                    <a:pt x="91" y="91"/>
                  </a:cubicBezTo>
                  <a:cubicBezTo>
                    <a:pt x="93" y="91"/>
                    <a:pt x="94" y="92"/>
                    <a:pt x="96" y="93"/>
                  </a:cubicBezTo>
                  <a:cubicBezTo>
                    <a:pt x="97" y="93"/>
                    <a:pt x="98" y="94"/>
                    <a:pt x="99" y="94"/>
                  </a:cubicBezTo>
                  <a:cubicBezTo>
                    <a:pt x="101" y="95"/>
                    <a:pt x="103" y="96"/>
                    <a:pt x="105" y="96"/>
                  </a:cubicBezTo>
                  <a:cubicBezTo>
                    <a:pt x="112" y="96"/>
                    <a:pt x="117" y="90"/>
                    <a:pt x="121" y="86"/>
                  </a:cubicBezTo>
                  <a:cubicBezTo>
                    <a:pt x="122" y="84"/>
                    <a:pt x="124" y="82"/>
                    <a:pt x="124" y="80"/>
                  </a:cubicBezTo>
                  <a:cubicBezTo>
                    <a:pt x="123" y="78"/>
                    <a:pt x="122" y="76"/>
                    <a:pt x="120" y="75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7" name="Freeform 77">
              <a:extLst>
                <a:ext uri="{FF2B5EF4-FFF2-40B4-BE49-F238E27FC236}">
                  <a16:creationId xmlns:a16="http://schemas.microsoft.com/office/drawing/2014/main" id="{FDFB369E-8B1B-B34D-BBA4-CAB9C5AF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2648" y="5539366"/>
              <a:ext cx="147726" cy="113861"/>
            </a:xfrm>
            <a:custGeom>
              <a:avLst/>
              <a:gdLst>
                <a:gd name="T0" fmla="*/ 6 w 27"/>
                <a:gd name="T1" fmla="*/ 14 h 23"/>
                <a:gd name="T2" fmla="*/ 6 w 27"/>
                <a:gd name="T3" fmla="*/ 15 h 23"/>
                <a:gd name="T4" fmla="*/ 10 w 27"/>
                <a:gd name="T5" fmla="*/ 20 h 23"/>
                <a:gd name="T6" fmla="*/ 11 w 27"/>
                <a:gd name="T7" fmla="*/ 21 h 23"/>
                <a:gd name="T8" fmla="*/ 17 w 27"/>
                <a:gd name="T9" fmla="*/ 23 h 23"/>
                <a:gd name="T10" fmla="*/ 18 w 27"/>
                <a:gd name="T11" fmla="*/ 23 h 23"/>
                <a:gd name="T12" fmla="*/ 19 w 27"/>
                <a:gd name="T13" fmla="*/ 23 h 23"/>
                <a:gd name="T14" fmla="*/ 27 w 27"/>
                <a:gd name="T15" fmla="*/ 18 h 23"/>
                <a:gd name="T16" fmla="*/ 27 w 27"/>
                <a:gd name="T17" fmla="*/ 15 h 23"/>
                <a:gd name="T18" fmla="*/ 24 w 27"/>
                <a:gd name="T19" fmla="*/ 15 h 23"/>
                <a:gd name="T20" fmla="*/ 23 w 27"/>
                <a:gd name="T21" fmla="*/ 14 h 23"/>
                <a:gd name="T22" fmla="*/ 21 w 27"/>
                <a:gd name="T23" fmla="*/ 13 h 23"/>
                <a:gd name="T24" fmla="*/ 19 w 27"/>
                <a:gd name="T25" fmla="*/ 13 h 23"/>
                <a:gd name="T26" fmla="*/ 19 w 27"/>
                <a:gd name="T27" fmla="*/ 13 h 23"/>
                <a:gd name="T28" fmla="*/ 18 w 27"/>
                <a:gd name="T29" fmla="*/ 12 h 23"/>
                <a:gd name="T30" fmla="*/ 18 w 27"/>
                <a:gd name="T31" fmla="*/ 10 h 23"/>
                <a:gd name="T32" fmla="*/ 15 w 27"/>
                <a:gd name="T33" fmla="*/ 6 h 23"/>
                <a:gd name="T34" fmla="*/ 14 w 27"/>
                <a:gd name="T35" fmla="*/ 6 h 23"/>
                <a:gd name="T36" fmla="*/ 13 w 27"/>
                <a:gd name="T37" fmla="*/ 4 h 23"/>
                <a:gd name="T38" fmla="*/ 6 w 27"/>
                <a:gd name="T39" fmla="*/ 0 h 23"/>
                <a:gd name="T40" fmla="*/ 4 w 27"/>
                <a:gd name="T41" fmla="*/ 0 h 23"/>
                <a:gd name="T42" fmla="*/ 1 w 27"/>
                <a:gd name="T43" fmla="*/ 3 h 23"/>
                <a:gd name="T44" fmla="*/ 5 w 27"/>
                <a:gd name="T45" fmla="*/ 13 h 23"/>
                <a:gd name="T46" fmla="*/ 6 w 27"/>
                <a:gd name="T4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23">
                  <a:moveTo>
                    <a:pt x="6" y="14"/>
                  </a:moveTo>
                  <a:cubicBezTo>
                    <a:pt x="6" y="14"/>
                    <a:pt x="6" y="15"/>
                    <a:pt x="6" y="15"/>
                  </a:cubicBezTo>
                  <a:cubicBezTo>
                    <a:pt x="6" y="17"/>
                    <a:pt x="7" y="19"/>
                    <a:pt x="10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2"/>
                    <a:pt x="14" y="23"/>
                    <a:pt x="17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9" y="23"/>
                    <a:pt x="19" y="23"/>
                  </a:cubicBezTo>
                  <a:cubicBezTo>
                    <a:pt x="21" y="23"/>
                    <a:pt x="27" y="22"/>
                    <a:pt x="27" y="18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2" y="14"/>
                    <a:pt x="22" y="13"/>
                    <a:pt x="21" y="13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8" y="12"/>
                    <a:pt x="18" y="12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17" y="8"/>
                    <a:pt x="16" y="7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1"/>
                    <a:pt x="1" y="2"/>
                    <a:pt x="1" y="3"/>
                  </a:cubicBezTo>
                  <a:cubicBezTo>
                    <a:pt x="0" y="7"/>
                    <a:pt x="3" y="10"/>
                    <a:pt x="5" y="13"/>
                  </a:cubicBezTo>
                  <a:cubicBezTo>
                    <a:pt x="5" y="13"/>
                    <a:pt x="5" y="13"/>
                    <a:pt x="6" y="14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8" name="Freeform 78">
              <a:extLst>
                <a:ext uri="{FF2B5EF4-FFF2-40B4-BE49-F238E27FC236}">
                  <a16:creationId xmlns:a16="http://schemas.microsoft.com/office/drawing/2014/main" id="{6039A8B9-A2F3-C543-B9C9-AEC15A249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6343" y="4835669"/>
              <a:ext cx="86173" cy="89595"/>
            </a:xfrm>
            <a:custGeom>
              <a:avLst/>
              <a:gdLst>
                <a:gd name="T0" fmla="*/ 16 w 16"/>
                <a:gd name="T1" fmla="*/ 6 h 18"/>
                <a:gd name="T2" fmla="*/ 11 w 16"/>
                <a:gd name="T3" fmla="*/ 1 h 18"/>
                <a:gd name="T4" fmla="*/ 7 w 16"/>
                <a:gd name="T5" fmla="*/ 0 h 18"/>
                <a:gd name="T6" fmla="*/ 1 w 16"/>
                <a:gd name="T7" fmla="*/ 5 h 18"/>
                <a:gd name="T8" fmla="*/ 2 w 16"/>
                <a:gd name="T9" fmla="*/ 13 h 18"/>
                <a:gd name="T10" fmla="*/ 3 w 16"/>
                <a:gd name="T11" fmla="*/ 14 h 18"/>
                <a:gd name="T12" fmla="*/ 8 w 16"/>
                <a:gd name="T13" fmla="*/ 18 h 18"/>
                <a:gd name="T14" fmla="*/ 10 w 16"/>
                <a:gd name="T15" fmla="*/ 18 h 18"/>
                <a:gd name="T16" fmla="*/ 14 w 16"/>
                <a:gd name="T17" fmla="*/ 12 h 18"/>
                <a:gd name="T18" fmla="*/ 15 w 16"/>
                <a:gd name="T19" fmla="*/ 11 h 18"/>
                <a:gd name="T20" fmla="*/ 16 w 16"/>
                <a:gd name="T2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8">
                  <a:moveTo>
                    <a:pt x="16" y="6"/>
                  </a:moveTo>
                  <a:cubicBezTo>
                    <a:pt x="15" y="4"/>
                    <a:pt x="13" y="2"/>
                    <a:pt x="11" y="1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6" y="0"/>
                    <a:pt x="3" y="1"/>
                    <a:pt x="1" y="5"/>
                  </a:cubicBezTo>
                  <a:cubicBezTo>
                    <a:pt x="0" y="8"/>
                    <a:pt x="0" y="10"/>
                    <a:pt x="2" y="13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3" y="15"/>
                    <a:pt x="5" y="18"/>
                    <a:pt x="8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2" y="17"/>
                    <a:pt x="13" y="14"/>
                    <a:pt x="14" y="12"/>
                  </a:cubicBezTo>
                  <a:cubicBezTo>
                    <a:pt x="14" y="12"/>
                    <a:pt x="14" y="11"/>
                    <a:pt x="15" y="11"/>
                  </a:cubicBezTo>
                  <a:cubicBezTo>
                    <a:pt x="16" y="9"/>
                    <a:pt x="16" y="8"/>
                    <a:pt x="16" y="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9" name="Freeform 79">
              <a:extLst>
                <a:ext uri="{FF2B5EF4-FFF2-40B4-BE49-F238E27FC236}">
                  <a16:creationId xmlns:a16="http://schemas.microsoft.com/office/drawing/2014/main" id="{E71C3116-A584-8C46-888F-6FE852AFC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8876" y="4800204"/>
              <a:ext cx="121053" cy="203456"/>
            </a:xfrm>
            <a:custGeom>
              <a:avLst/>
              <a:gdLst>
                <a:gd name="T0" fmla="*/ 18 w 22"/>
                <a:gd name="T1" fmla="*/ 25 h 41"/>
                <a:gd name="T2" fmla="*/ 19 w 22"/>
                <a:gd name="T3" fmla="*/ 24 h 41"/>
                <a:gd name="T4" fmla="*/ 19 w 22"/>
                <a:gd name="T5" fmla="*/ 18 h 41"/>
                <a:gd name="T6" fmla="*/ 14 w 22"/>
                <a:gd name="T7" fmla="*/ 15 h 41"/>
                <a:gd name="T8" fmla="*/ 15 w 22"/>
                <a:gd name="T9" fmla="*/ 14 h 41"/>
                <a:gd name="T10" fmla="*/ 16 w 22"/>
                <a:gd name="T11" fmla="*/ 13 h 41"/>
                <a:gd name="T12" fmla="*/ 20 w 22"/>
                <a:gd name="T13" fmla="*/ 9 h 41"/>
                <a:gd name="T14" fmla="*/ 21 w 22"/>
                <a:gd name="T15" fmla="*/ 4 h 41"/>
                <a:gd name="T16" fmla="*/ 16 w 22"/>
                <a:gd name="T17" fmla="*/ 0 h 41"/>
                <a:gd name="T18" fmla="*/ 15 w 22"/>
                <a:gd name="T19" fmla="*/ 0 h 41"/>
                <a:gd name="T20" fmla="*/ 8 w 22"/>
                <a:gd name="T21" fmla="*/ 5 h 41"/>
                <a:gd name="T22" fmla="*/ 8 w 22"/>
                <a:gd name="T23" fmla="*/ 5 h 41"/>
                <a:gd name="T24" fmla="*/ 6 w 22"/>
                <a:gd name="T25" fmla="*/ 13 h 41"/>
                <a:gd name="T26" fmla="*/ 9 w 22"/>
                <a:gd name="T27" fmla="*/ 16 h 41"/>
                <a:gd name="T28" fmla="*/ 7 w 22"/>
                <a:gd name="T29" fmla="*/ 20 h 41"/>
                <a:gd name="T30" fmla="*/ 7 w 22"/>
                <a:gd name="T31" fmla="*/ 22 h 41"/>
                <a:gd name="T32" fmla="*/ 7 w 22"/>
                <a:gd name="T33" fmla="*/ 22 h 41"/>
                <a:gd name="T34" fmla="*/ 5 w 22"/>
                <a:gd name="T35" fmla="*/ 27 h 41"/>
                <a:gd name="T36" fmla="*/ 5 w 22"/>
                <a:gd name="T37" fmla="*/ 27 h 41"/>
                <a:gd name="T38" fmla="*/ 0 w 22"/>
                <a:gd name="T39" fmla="*/ 37 h 41"/>
                <a:gd name="T40" fmla="*/ 3 w 22"/>
                <a:gd name="T41" fmla="*/ 41 h 41"/>
                <a:gd name="T42" fmla="*/ 6 w 22"/>
                <a:gd name="T43" fmla="*/ 41 h 41"/>
                <a:gd name="T44" fmla="*/ 6 w 22"/>
                <a:gd name="T45" fmla="*/ 41 h 41"/>
                <a:gd name="T46" fmla="*/ 18 w 22"/>
                <a:gd name="T47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41">
                  <a:moveTo>
                    <a:pt x="18" y="25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20" y="21"/>
                    <a:pt x="20" y="19"/>
                    <a:pt x="19" y="18"/>
                  </a:cubicBezTo>
                  <a:cubicBezTo>
                    <a:pt x="18" y="16"/>
                    <a:pt x="16" y="15"/>
                    <a:pt x="14" y="15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6" y="13"/>
                    <a:pt x="16" y="13"/>
                  </a:cubicBezTo>
                  <a:cubicBezTo>
                    <a:pt x="18" y="12"/>
                    <a:pt x="19" y="11"/>
                    <a:pt x="20" y="9"/>
                  </a:cubicBezTo>
                  <a:cubicBezTo>
                    <a:pt x="21" y="8"/>
                    <a:pt x="22" y="5"/>
                    <a:pt x="21" y="4"/>
                  </a:cubicBezTo>
                  <a:cubicBezTo>
                    <a:pt x="20" y="2"/>
                    <a:pt x="18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2" y="0"/>
                    <a:pt x="9" y="3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4" y="10"/>
                    <a:pt x="6" y="13"/>
                  </a:cubicBezTo>
                  <a:cubicBezTo>
                    <a:pt x="6" y="15"/>
                    <a:pt x="8" y="16"/>
                    <a:pt x="9" y="16"/>
                  </a:cubicBezTo>
                  <a:cubicBezTo>
                    <a:pt x="8" y="17"/>
                    <a:pt x="7" y="18"/>
                    <a:pt x="7" y="20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7" y="25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2" y="30"/>
                    <a:pt x="0" y="33"/>
                    <a:pt x="0" y="37"/>
                  </a:cubicBezTo>
                  <a:cubicBezTo>
                    <a:pt x="1" y="38"/>
                    <a:pt x="2" y="40"/>
                    <a:pt x="3" y="41"/>
                  </a:cubicBezTo>
                  <a:cubicBezTo>
                    <a:pt x="4" y="41"/>
                    <a:pt x="5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9" y="41"/>
                    <a:pt x="13" y="37"/>
                    <a:pt x="18" y="25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10" name="Freeform 80">
              <a:extLst>
                <a:ext uri="{FF2B5EF4-FFF2-40B4-BE49-F238E27FC236}">
                  <a16:creationId xmlns:a16="http://schemas.microsoft.com/office/drawing/2014/main" id="{389FA742-5D7D-B24D-8F38-4E9865D67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859" y="5003660"/>
              <a:ext cx="82070" cy="123194"/>
            </a:xfrm>
            <a:custGeom>
              <a:avLst/>
              <a:gdLst>
                <a:gd name="T0" fmla="*/ 8 w 15"/>
                <a:gd name="T1" fmla="*/ 0 h 25"/>
                <a:gd name="T2" fmla="*/ 5 w 15"/>
                <a:gd name="T3" fmla="*/ 1 h 25"/>
                <a:gd name="T4" fmla="*/ 4 w 15"/>
                <a:gd name="T5" fmla="*/ 7 h 25"/>
                <a:gd name="T6" fmla="*/ 4 w 15"/>
                <a:gd name="T7" fmla="*/ 7 h 25"/>
                <a:gd name="T8" fmla="*/ 4 w 15"/>
                <a:gd name="T9" fmla="*/ 7 h 25"/>
                <a:gd name="T10" fmla="*/ 3 w 15"/>
                <a:gd name="T11" fmla="*/ 12 h 25"/>
                <a:gd name="T12" fmla="*/ 3 w 15"/>
                <a:gd name="T13" fmla="*/ 14 h 25"/>
                <a:gd name="T14" fmla="*/ 1 w 15"/>
                <a:gd name="T15" fmla="*/ 15 h 25"/>
                <a:gd name="T16" fmla="*/ 0 w 15"/>
                <a:gd name="T17" fmla="*/ 19 h 25"/>
                <a:gd name="T18" fmla="*/ 6 w 15"/>
                <a:gd name="T19" fmla="*/ 25 h 25"/>
                <a:gd name="T20" fmla="*/ 11 w 15"/>
                <a:gd name="T21" fmla="*/ 20 h 25"/>
                <a:gd name="T22" fmla="*/ 9 w 15"/>
                <a:gd name="T23" fmla="*/ 15 h 25"/>
                <a:gd name="T24" fmla="*/ 9 w 15"/>
                <a:gd name="T25" fmla="*/ 15 h 25"/>
                <a:gd name="T26" fmla="*/ 11 w 15"/>
                <a:gd name="T27" fmla="*/ 12 h 25"/>
                <a:gd name="T28" fmla="*/ 12 w 15"/>
                <a:gd name="T29" fmla="*/ 11 h 25"/>
                <a:gd name="T30" fmla="*/ 12 w 15"/>
                <a:gd name="T31" fmla="*/ 11 h 25"/>
                <a:gd name="T32" fmla="*/ 15 w 15"/>
                <a:gd name="T33" fmla="*/ 6 h 25"/>
                <a:gd name="T34" fmla="*/ 8 w 15"/>
                <a:gd name="T3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25">
                  <a:moveTo>
                    <a:pt x="8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3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2" y="10"/>
                    <a:pt x="3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6"/>
                    <a:pt x="0" y="17"/>
                    <a:pt x="0" y="19"/>
                  </a:cubicBezTo>
                  <a:cubicBezTo>
                    <a:pt x="1" y="22"/>
                    <a:pt x="3" y="25"/>
                    <a:pt x="6" y="25"/>
                  </a:cubicBezTo>
                  <a:cubicBezTo>
                    <a:pt x="8" y="25"/>
                    <a:pt x="11" y="23"/>
                    <a:pt x="11" y="20"/>
                  </a:cubicBezTo>
                  <a:cubicBezTo>
                    <a:pt x="11" y="18"/>
                    <a:pt x="11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1" y="12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5" y="9"/>
                    <a:pt x="15" y="6"/>
                  </a:cubicBezTo>
                  <a:cubicBezTo>
                    <a:pt x="15" y="3"/>
                    <a:pt x="11" y="0"/>
                    <a:pt x="8" y="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11" name="Freeform 81">
              <a:extLst>
                <a:ext uri="{FF2B5EF4-FFF2-40B4-BE49-F238E27FC236}">
                  <a16:creationId xmlns:a16="http://schemas.microsoft.com/office/drawing/2014/main" id="{D9F4F31A-0CB1-0346-966C-FAFC35E7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0133" y="4800204"/>
              <a:ext cx="108743" cy="83996"/>
            </a:xfrm>
            <a:custGeom>
              <a:avLst/>
              <a:gdLst>
                <a:gd name="T0" fmla="*/ 14 w 20"/>
                <a:gd name="T1" fmla="*/ 2 h 17"/>
                <a:gd name="T2" fmla="*/ 12 w 20"/>
                <a:gd name="T3" fmla="*/ 1 h 17"/>
                <a:gd name="T4" fmla="*/ 8 w 20"/>
                <a:gd name="T5" fmla="*/ 0 h 17"/>
                <a:gd name="T6" fmla="*/ 4 w 20"/>
                <a:gd name="T7" fmla="*/ 1 h 17"/>
                <a:gd name="T8" fmla="*/ 1 w 20"/>
                <a:gd name="T9" fmla="*/ 6 h 17"/>
                <a:gd name="T10" fmla="*/ 4 w 20"/>
                <a:gd name="T11" fmla="*/ 12 h 17"/>
                <a:gd name="T12" fmla="*/ 5 w 20"/>
                <a:gd name="T13" fmla="*/ 13 h 17"/>
                <a:gd name="T14" fmla="*/ 5 w 20"/>
                <a:gd name="T15" fmla="*/ 14 h 17"/>
                <a:gd name="T16" fmla="*/ 10 w 20"/>
                <a:gd name="T17" fmla="*/ 17 h 17"/>
                <a:gd name="T18" fmla="*/ 12 w 20"/>
                <a:gd name="T19" fmla="*/ 17 h 17"/>
                <a:gd name="T20" fmla="*/ 14 w 20"/>
                <a:gd name="T21" fmla="*/ 17 h 17"/>
                <a:gd name="T22" fmla="*/ 14 w 20"/>
                <a:gd name="T23" fmla="*/ 15 h 17"/>
                <a:gd name="T24" fmla="*/ 14 w 20"/>
                <a:gd name="T25" fmla="*/ 14 h 17"/>
                <a:gd name="T26" fmla="*/ 14 w 20"/>
                <a:gd name="T27" fmla="*/ 14 h 17"/>
                <a:gd name="T28" fmla="*/ 18 w 20"/>
                <a:gd name="T29" fmla="*/ 12 h 17"/>
                <a:gd name="T30" fmla="*/ 20 w 20"/>
                <a:gd name="T31" fmla="*/ 7 h 17"/>
                <a:gd name="T32" fmla="*/ 14 w 20"/>
                <a:gd name="T3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7">
                  <a:moveTo>
                    <a:pt x="14" y="2"/>
                  </a:moveTo>
                  <a:cubicBezTo>
                    <a:pt x="14" y="2"/>
                    <a:pt x="13" y="2"/>
                    <a:pt x="12" y="1"/>
                  </a:cubicBezTo>
                  <a:cubicBezTo>
                    <a:pt x="11" y="1"/>
                    <a:pt x="10" y="0"/>
                    <a:pt x="8" y="0"/>
                  </a:cubicBezTo>
                  <a:cubicBezTo>
                    <a:pt x="7" y="0"/>
                    <a:pt x="5" y="1"/>
                    <a:pt x="4" y="1"/>
                  </a:cubicBezTo>
                  <a:cubicBezTo>
                    <a:pt x="3" y="2"/>
                    <a:pt x="1" y="3"/>
                    <a:pt x="1" y="6"/>
                  </a:cubicBezTo>
                  <a:cubicBezTo>
                    <a:pt x="0" y="9"/>
                    <a:pt x="2" y="10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6" y="13"/>
                    <a:pt x="18" y="12"/>
                  </a:cubicBezTo>
                  <a:cubicBezTo>
                    <a:pt x="20" y="10"/>
                    <a:pt x="20" y="8"/>
                    <a:pt x="20" y="7"/>
                  </a:cubicBezTo>
                  <a:cubicBezTo>
                    <a:pt x="19" y="4"/>
                    <a:pt x="17" y="3"/>
                    <a:pt x="14" y="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12" name="Freeform 83">
              <a:extLst>
                <a:ext uri="{FF2B5EF4-FFF2-40B4-BE49-F238E27FC236}">
                  <a16:creationId xmlns:a16="http://schemas.microsoft.com/office/drawing/2014/main" id="{226446F2-CCDC-F547-88D7-2049723F2C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08107" y="3336813"/>
              <a:ext cx="420609" cy="451710"/>
            </a:xfrm>
            <a:custGeom>
              <a:avLst/>
              <a:gdLst>
                <a:gd name="T0" fmla="*/ 68 w 77"/>
                <a:gd name="T1" fmla="*/ 49 h 91"/>
                <a:gd name="T2" fmla="*/ 67 w 77"/>
                <a:gd name="T3" fmla="*/ 43 h 91"/>
                <a:gd name="T4" fmla="*/ 67 w 77"/>
                <a:gd name="T5" fmla="*/ 34 h 91"/>
                <a:gd name="T6" fmla="*/ 65 w 77"/>
                <a:gd name="T7" fmla="*/ 21 h 91"/>
                <a:gd name="T8" fmla="*/ 55 w 77"/>
                <a:gd name="T9" fmla="*/ 15 h 91"/>
                <a:gd name="T10" fmla="*/ 55 w 77"/>
                <a:gd name="T11" fmla="*/ 12 h 91"/>
                <a:gd name="T12" fmla="*/ 41 w 77"/>
                <a:gd name="T13" fmla="*/ 0 h 91"/>
                <a:gd name="T14" fmla="*/ 33 w 77"/>
                <a:gd name="T15" fmla="*/ 8 h 91"/>
                <a:gd name="T16" fmla="*/ 28 w 77"/>
                <a:gd name="T17" fmla="*/ 7 h 91"/>
                <a:gd name="T18" fmla="*/ 22 w 77"/>
                <a:gd name="T19" fmla="*/ 19 h 91"/>
                <a:gd name="T20" fmla="*/ 18 w 77"/>
                <a:gd name="T21" fmla="*/ 19 h 91"/>
                <a:gd name="T22" fmla="*/ 9 w 77"/>
                <a:gd name="T23" fmla="*/ 30 h 91"/>
                <a:gd name="T24" fmla="*/ 2 w 77"/>
                <a:gd name="T25" fmla="*/ 32 h 91"/>
                <a:gd name="T26" fmla="*/ 4 w 77"/>
                <a:gd name="T27" fmla="*/ 44 h 91"/>
                <a:gd name="T28" fmla="*/ 10 w 77"/>
                <a:gd name="T29" fmla="*/ 46 h 91"/>
                <a:gd name="T30" fmla="*/ 11 w 77"/>
                <a:gd name="T31" fmla="*/ 54 h 91"/>
                <a:gd name="T32" fmla="*/ 19 w 77"/>
                <a:gd name="T33" fmla="*/ 56 h 91"/>
                <a:gd name="T34" fmla="*/ 21 w 77"/>
                <a:gd name="T35" fmla="*/ 57 h 91"/>
                <a:gd name="T36" fmla="*/ 27 w 77"/>
                <a:gd name="T37" fmla="*/ 61 h 91"/>
                <a:gd name="T38" fmla="*/ 32 w 77"/>
                <a:gd name="T39" fmla="*/ 61 h 91"/>
                <a:gd name="T40" fmla="*/ 40 w 77"/>
                <a:gd name="T41" fmla="*/ 63 h 91"/>
                <a:gd name="T42" fmla="*/ 38 w 77"/>
                <a:gd name="T43" fmla="*/ 66 h 91"/>
                <a:gd name="T44" fmla="*/ 35 w 77"/>
                <a:gd name="T45" fmla="*/ 67 h 91"/>
                <a:gd name="T46" fmla="*/ 30 w 77"/>
                <a:gd name="T47" fmla="*/ 66 h 91"/>
                <a:gd name="T48" fmla="*/ 22 w 77"/>
                <a:gd name="T49" fmla="*/ 68 h 91"/>
                <a:gd name="T50" fmla="*/ 24 w 77"/>
                <a:gd name="T51" fmla="*/ 78 h 91"/>
                <a:gd name="T52" fmla="*/ 43 w 77"/>
                <a:gd name="T53" fmla="*/ 91 h 91"/>
                <a:gd name="T54" fmla="*/ 66 w 77"/>
                <a:gd name="T55" fmla="*/ 85 h 91"/>
                <a:gd name="T56" fmla="*/ 77 w 77"/>
                <a:gd name="T57" fmla="*/ 53 h 91"/>
                <a:gd name="T58" fmla="*/ 50 w 77"/>
                <a:gd name="T59" fmla="*/ 65 h 91"/>
                <a:gd name="T60" fmla="*/ 47 w 77"/>
                <a:gd name="T61" fmla="*/ 61 h 91"/>
                <a:gd name="T62" fmla="*/ 49 w 77"/>
                <a:gd name="T63" fmla="*/ 61 h 91"/>
                <a:gd name="T64" fmla="*/ 56 w 77"/>
                <a:gd name="T65" fmla="*/ 65 h 91"/>
                <a:gd name="T66" fmla="*/ 52 w 77"/>
                <a:gd name="T67" fmla="*/ 67 h 91"/>
                <a:gd name="T68" fmla="*/ 39 w 77"/>
                <a:gd name="T69" fmla="*/ 48 h 91"/>
                <a:gd name="T70" fmla="*/ 37 w 77"/>
                <a:gd name="T71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91">
                  <a:moveTo>
                    <a:pt x="73" y="51"/>
                  </a:moveTo>
                  <a:cubicBezTo>
                    <a:pt x="71" y="51"/>
                    <a:pt x="70" y="50"/>
                    <a:pt x="68" y="49"/>
                  </a:cubicBezTo>
                  <a:cubicBezTo>
                    <a:pt x="68" y="49"/>
                    <a:pt x="68" y="48"/>
                    <a:pt x="68" y="46"/>
                  </a:cubicBezTo>
                  <a:cubicBezTo>
                    <a:pt x="68" y="45"/>
                    <a:pt x="68" y="44"/>
                    <a:pt x="67" y="43"/>
                  </a:cubicBezTo>
                  <a:cubicBezTo>
                    <a:pt x="67" y="41"/>
                    <a:pt x="67" y="40"/>
                    <a:pt x="67" y="38"/>
                  </a:cubicBezTo>
                  <a:cubicBezTo>
                    <a:pt x="67" y="37"/>
                    <a:pt x="67" y="35"/>
                    <a:pt x="67" y="34"/>
                  </a:cubicBezTo>
                  <a:cubicBezTo>
                    <a:pt x="67" y="33"/>
                    <a:pt x="67" y="32"/>
                    <a:pt x="67" y="31"/>
                  </a:cubicBezTo>
                  <a:cubicBezTo>
                    <a:pt x="66" y="28"/>
                    <a:pt x="66" y="24"/>
                    <a:pt x="65" y="21"/>
                  </a:cubicBezTo>
                  <a:cubicBezTo>
                    <a:pt x="63" y="17"/>
                    <a:pt x="59" y="16"/>
                    <a:pt x="56" y="15"/>
                  </a:cubicBezTo>
                  <a:cubicBezTo>
                    <a:pt x="56" y="15"/>
                    <a:pt x="55" y="15"/>
                    <a:pt x="55" y="15"/>
                  </a:cubicBezTo>
                  <a:cubicBezTo>
                    <a:pt x="55" y="14"/>
                    <a:pt x="55" y="14"/>
                    <a:pt x="55" y="13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7"/>
                    <a:pt x="55" y="5"/>
                    <a:pt x="54" y="4"/>
                  </a:cubicBezTo>
                  <a:cubicBezTo>
                    <a:pt x="51" y="2"/>
                    <a:pt x="46" y="0"/>
                    <a:pt x="41" y="0"/>
                  </a:cubicBezTo>
                  <a:cubicBezTo>
                    <a:pt x="35" y="0"/>
                    <a:pt x="34" y="4"/>
                    <a:pt x="33" y="5"/>
                  </a:cubicBezTo>
                  <a:cubicBezTo>
                    <a:pt x="33" y="6"/>
                    <a:pt x="33" y="7"/>
                    <a:pt x="33" y="8"/>
                  </a:cubicBezTo>
                  <a:cubicBezTo>
                    <a:pt x="33" y="8"/>
                    <a:pt x="33" y="8"/>
                    <a:pt x="32" y="8"/>
                  </a:cubicBezTo>
                  <a:cubicBezTo>
                    <a:pt x="31" y="8"/>
                    <a:pt x="30" y="7"/>
                    <a:pt x="28" y="7"/>
                  </a:cubicBezTo>
                  <a:cubicBezTo>
                    <a:pt x="26" y="7"/>
                    <a:pt x="25" y="8"/>
                    <a:pt x="23" y="9"/>
                  </a:cubicBezTo>
                  <a:cubicBezTo>
                    <a:pt x="21" y="12"/>
                    <a:pt x="20" y="16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19"/>
                    <a:pt x="19" y="19"/>
                    <a:pt x="18" y="19"/>
                  </a:cubicBezTo>
                  <a:cubicBezTo>
                    <a:pt x="11" y="19"/>
                    <a:pt x="11" y="24"/>
                    <a:pt x="10" y="27"/>
                  </a:cubicBezTo>
                  <a:cubicBezTo>
                    <a:pt x="10" y="30"/>
                    <a:pt x="9" y="30"/>
                    <a:pt x="9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30"/>
                    <a:pt x="4" y="30"/>
                    <a:pt x="2" y="32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1"/>
                    <a:pt x="2" y="43"/>
                    <a:pt x="4" y="44"/>
                  </a:cubicBezTo>
                  <a:cubicBezTo>
                    <a:pt x="6" y="45"/>
                    <a:pt x="7" y="45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0" y="47"/>
                  </a:cubicBezTo>
                  <a:cubicBezTo>
                    <a:pt x="10" y="49"/>
                    <a:pt x="9" y="51"/>
                    <a:pt x="11" y="54"/>
                  </a:cubicBezTo>
                  <a:cubicBezTo>
                    <a:pt x="12" y="56"/>
                    <a:pt x="14" y="56"/>
                    <a:pt x="16" y="56"/>
                  </a:cubicBezTo>
                  <a:cubicBezTo>
                    <a:pt x="17" y="56"/>
                    <a:pt x="18" y="56"/>
                    <a:pt x="19" y="56"/>
                  </a:cubicBezTo>
                  <a:cubicBezTo>
                    <a:pt x="19" y="56"/>
                    <a:pt x="20" y="56"/>
                    <a:pt x="20" y="56"/>
                  </a:cubicBezTo>
                  <a:cubicBezTo>
                    <a:pt x="20" y="56"/>
                    <a:pt x="21" y="57"/>
                    <a:pt x="21" y="57"/>
                  </a:cubicBezTo>
                  <a:cubicBezTo>
                    <a:pt x="22" y="58"/>
                    <a:pt x="23" y="60"/>
                    <a:pt x="26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9" y="61"/>
                    <a:pt x="31" y="60"/>
                    <a:pt x="32" y="59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6" y="63"/>
                    <a:pt x="38" y="63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39" y="64"/>
                    <a:pt x="39" y="65"/>
                    <a:pt x="38" y="66"/>
                  </a:cubicBezTo>
                  <a:cubicBezTo>
                    <a:pt x="38" y="66"/>
                    <a:pt x="38" y="66"/>
                    <a:pt x="37" y="66"/>
                  </a:cubicBezTo>
                  <a:cubicBezTo>
                    <a:pt x="36" y="67"/>
                    <a:pt x="36" y="67"/>
                    <a:pt x="35" y="67"/>
                  </a:cubicBezTo>
                  <a:cubicBezTo>
                    <a:pt x="34" y="67"/>
                    <a:pt x="32" y="67"/>
                    <a:pt x="31" y="66"/>
                  </a:cubicBezTo>
                  <a:cubicBezTo>
                    <a:pt x="31" y="66"/>
                    <a:pt x="30" y="66"/>
                    <a:pt x="30" y="66"/>
                  </a:cubicBezTo>
                  <a:cubicBezTo>
                    <a:pt x="29" y="66"/>
                    <a:pt x="28" y="65"/>
                    <a:pt x="27" y="65"/>
                  </a:cubicBezTo>
                  <a:cubicBezTo>
                    <a:pt x="25" y="65"/>
                    <a:pt x="23" y="66"/>
                    <a:pt x="22" y="68"/>
                  </a:cubicBezTo>
                  <a:cubicBezTo>
                    <a:pt x="20" y="71"/>
                    <a:pt x="22" y="75"/>
                    <a:pt x="23" y="77"/>
                  </a:cubicBezTo>
                  <a:cubicBezTo>
                    <a:pt x="23" y="78"/>
                    <a:pt x="24" y="78"/>
                    <a:pt x="24" y="78"/>
                  </a:cubicBezTo>
                  <a:cubicBezTo>
                    <a:pt x="28" y="90"/>
                    <a:pt x="36" y="91"/>
                    <a:pt x="43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6" y="91"/>
                    <a:pt x="49" y="91"/>
                    <a:pt x="53" y="90"/>
                  </a:cubicBezTo>
                  <a:cubicBezTo>
                    <a:pt x="57" y="90"/>
                    <a:pt x="61" y="88"/>
                    <a:pt x="66" y="8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77" y="53"/>
                    <a:pt x="77" y="53"/>
                    <a:pt x="77" y="53"/>
                  </a:cubicBezTo>
                  <a:lnTo>
                    <a:pt x="73" y="51"/>
                  </a:lnTo>
                  <a:close/>
                  <a:moveTo>
                    <a:pt x="50" y="65"/>
                  </a:moveTo>
                  <a:cubicBezTo>
                    <a:pt x="49" y="64"/>
                    <a:pt x="48" y="62"/>
                    <a:pt x="46" y="62"/>
                  </a:cubicBezTo>
                  <a:cubicBezTo>
                    <a:pt x="46" y="62"/>
                    <a:pt x="47" y="61"/>
                    <a:pt x="47" y="61"/>
                  </a:cubicBezTo>
                  <a:cubicBezTo>
                    <a:pt x="47" y="61"/>
                    <a:pt x="48" y="60"/>
                    <a:pt x="48" y="60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50" y="63"/>
                    <a:pt x="51" y="64"/>
                    <a:pt x="54" y="64"/>
                  </a:cubicBezTo>
                  <a:cubicBezTo>
                    <a:pt x="55" y="64"/>
                    <a:pt x="56" y="64"/>
                    <a:pt x="56" y="65"/>
                  </a:cubicBezTo>
                  <a:cubicBezTo>
                    <a:pt x="57" y="65"/>
                    <a:pt x="57" y="65"/>
                    <a:pt x="58" y="65"/>
                  </a:cubicBezTo>
                  <a:cubicBezTo>
                    <a:pt x="56" y="66"/>
                    <a:pt x="54" y="67"/>
                    <a:pt x="52" y="67"/>
                  </a:cubicBezTo>
                  <a:cubicBezTo>
                    <a:pt x="52" y="67"/>
                    <a:pt x="50" y="66"/>
                    <a:pt x="50" y="65"/>
                  </a:cubicBezTo>
                  <a:close/>
                  <a:moveTo>
                    <a:pt x="39" y="48"/>
                  </a:moveTo>
                  <a:cubicBezTo>
                    <a:pt x="39" y="49"/>
                    <a:pt x="39" y="49"/>
                    <a:pt x="38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49"/>
                    <a:pt x="38" y="49"/>
                    <a:pt x="39" y="48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13" name="Freeform 86">
              <a:extLst>
                <a:ext uri="{FF2B5EF4-FFF2-40B4-BE49-F238E27FC236}">
                  <a16:creationId xmlns:a16="http://schemas.microsoft.com/office/drawing/2014/main" id="{B3F2F98D-1503-5B4A-8315-E6920491D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731" y="3273350"/>
              <a:ext cx="98484" cy="69063"/>
            </a:xfrm>
            <a:custGeom>
              <a:avLst/>
              <a:gdLst>
                <a:gd name="T0" fmla="*/ 17 w 18"/>
                <a:gd name="T1" fmla="*/ 6 h 14"/>
                <a:gd name="T2" fmla="*/ 7 w 18"/>
                <a:gd name="T3" fmla="*/ 0 h 14"/>
                <a:gd name="T4" fmla="*/ 6 w 18"/>
                <a:gd name="T5" fmla="*/ 0 h 14"/>
                <a:gd name="T6" fmla="*/ 1 w 18"/>
                <a:gd name="T7" fmla="*/ 3 h 14"/>
                <a:gd name="T8" fmla="*/ 2 w 18"/>
                <a:gd name="T9" fmla="*/ 8 h 14"/>
                <a:gd name="T10" fmla="*/ 10 w 18"/>
                <a:gd name="T11" fmla="*/ 14 h 14"/>
                <a:gd name="T12" fmla="*/ 11 w 18"/>
                <a:gd name="T13" fmla="*/ 14 h 14"/>
                <a:gd name="T14" fmla="*/ 17 w 18"/>
                <a:gd name="T15" fmla="*/ 11 h 14"/>
                <a:gd name="T16" fmla="*/ 17 w 18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4">
                  <a:moveTo>
                    <a:pt x="17" y="6"/>
                  </a:moveTo>
                  <a:cubicBezTo>
                    <a:pt x="15" y="3"/>
                    <a:pt x="9" y="1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2" y="2"/>
                    <a:pt x="1" y="3"/>
                  </a:cubicBezTo>
                  <a:cubicBezTo>
                    <a:pt x="1" y="4"/>
                    <a:pt x="0" y="6"/>
                    <a:pt x="2" y="8"/>
                  </a:cubicBezTo>
                  <a:cubicBezTo>
                    <a:pt x="3" y="11"/>
                    <a:pt x="7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14"/>
                    <a:pt x="16" y="13"/>
                    <a:pt x="17" y="11"/>
                  </a:cubicBezTo>
                  <a:cubicBezTo>
                    <a:pt x="18" y="9"/>
                    <a:pt x="18" y="7"/>
                    <a:pt x="17" y="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14" name="Freeform 88">
              <a:extLst>
                <a:ext uri="{FF2B5EF4-FFF2-40B4-BE49-F238E27FC236}">
                  <a16:creationId xmlns:a16="http://schemas.microsoft.com/office/drawing/2014/main" id="{28920D31-8F34-D140-8E40-643D5EAC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5662" y="4785272"/>
              <a:ext cx="96432" cy="69063"/>
            </a:xfrm>
            <a:custGeom>
              <a:avLst/>
              <a:gdLst>
                <a:gd name="T0" fmla="*/ 17 w 18"/>
                <a:gd name="T1" fmla="*/ 7 h 14"/>
                <a:gd name="T2" fmla="*/ 6 w 18"/>
                <a:gd name="T3" fmla="*/ 0 h 14"/>
                <a:gd name="T4" fmla="*/ 2 w 18"/>
                <a:gd name="T5" fmla="*/ 2 h 14"/>
                <a:gd name="T6" fmla="*/ 0 w 18"/>
                <a:gd name="T7" fmla="*/ 7 h 14"/>
                <a:gd name="T8" fmla="*/ 3 w 18"/>
                <a:gd name="T9" fmla="*/ 11 h 14"/>
                <a:gd name="T10" fmla="*/ 5 w 18"/>
                <a:gd name="T11" fmla="*/ 11 h 14"/>
                <a:gd name="T12" fmla="*/ 7 w 18"/>
                <a:gd name="T13" fmla="*/ 11 h 14"/>
                <a:gd name="T14" fmla="*/ 8 w 18"/>
                <a:gd name="T15" fmla="*/ 12 h 14"/>
                <a:gd name="T16" fmla="*/ 13 w 18"/>
                <a:gd name="T17" fmla="*/ 14 h 14"/>
                <a:gd name="T18" fmla="*/ 16 w 18"/>
                <a:gd name="T19" fmla="*/ 13 h 14"/>
                <a:gd name="T20" fmla="*/ 17 w 18"/>
                <a:gd name="T2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4">
                  <a:moveTo>
                    <a:pt x="17" y="7"/>
                  </a:moveTo>
                  <a:cubicBezTo>
                    <a:pt x="16" y="4"/>
                    <a:pt x="11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9"/>
                    <a:pt x="1" y="10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8" y="12"/>
                    <a:pt x="8" y="12"/>
                  </a:cubicBezTo>
                  <a:cubicBezTo>
                    <a:pt x="9" y="13"/>
                    <a:pt x="11" y="14"/>
                    <a:pt x="13" y="14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8" y="11"/>
                    <a:pt x="18" y="9"/>
                    <a:pt x="17" y="7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15" name="Freeform 90">
              <a:extLst>
                <a:ext uri="{FF2B5EF4-FFF2-40B4-BE49-F238E27FC236}">
                  <a16:creationId xmlns:a16="http://schemas.microsoft.com/office/drawing/2014/main" id="{599FBE78-8914-A14C-8D14-5609C4D77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6460" y="3695195"/>
              <a:ext cx="110794" cy="98928"/>
            </a:xfrm>
            <a:custGeom>
              <a:avLst/>
              <a:gdLst>
                <a:gd name="T0" fmla="*/ 19 w 20"/>
                <a:gd name="T1" fmla="*/ 4 h 20"/>
                <a:gd name="T2" fmla="*/ 12 w 20"/>
                <a:gd name="T3" fmla="*/ 0 h 20"/>
                <a:gd name="T4" fmla="*/ 1 w 20"/>
                <a:gd name="T5" fmla="*/ 10 h 20"/>
                <a:gd name="T6" fmla="*/ 8 w 20"/>
                <a:gd name="T7" fmla="*/ 20 h 20"/>
                <a:gd name="T8" fmla="*/ 11 w 20"/>
                <a:gd name="T9" fmla="*/ 20 h 20"/>
                <a:gd name="T10" fmla="*/ 11 w 20"/>
                <a:gd name="T11" fmla="*/ 20 h 20"/>
                <a:gd name="T12" fmla="*/ 18 w 20"/>
                <a:gd name="T13" fmla="*/ 16 h 20"/>
                <a:gd name="T14" fmla="*/ 19 w 20"/>
                <a:gd name="T1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19" y="4"/>
                  </a:moveTo>
                  <a:cubicBezTo>
                    <a:pt x="17" y="0"/>
                    <a:pt x="14" y="0"/>
                    <a:pt x="12" y="0"/>
                  </a:cubicBezTo>
                  <a:cubicBezTo>
                    <a:pt x="7" y="0"/>
                    <a:pt x="2" y="6"/>
                    <a:pt x="1" y="10"/>
                  </a:cubicBezTo>
                  <a:cubicBezTo>
                    <a:pt x="0" y="15"/>
                    <a:pt x="2" y="18"/>
                    <a:pt x="8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19"/>
                    <a:pt x="18" y="16"/>
                  </a:cubicBezTo>
                  <a:cubicBezTo>
                    <a:pt x="20" y="13"/>
                    <a:pt x="20" y="8"/>
                    <a:pt x="19" y="4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16" name="Freeform 92">
              <a:extLst>
                <a:ext uri="{FF2B5EF4-FFF2-40B4-BE49-F238E27FC236}">
                  <a16:creationId xmlns:a16="http://schemas.microsoft.com/office/drawing/2014/main" id="{6274D8F1-FFEC-334C-B837-48A40D3EFD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34426" y="3450674"/>
              <a:ext cx="385729" cy="391980"/>
            </a:xfrm>
            <a:custGeom>
              <a:avLst/>
              <a:gdLst>
                <a:gd name="T0" fmla="*/ 69 w 71"/>
                <a:gd name="T1" fmla="*/ 23 h 79"/>
                <a:gd name="T2" fmla="*/ 60 w 71"/>
                <a:gd name="T3" fmla="*/ 11 h 79"/>
                <a:gd name="T4" fmla="*/ 54 w 71"/>
                <a:gd name="T5" fmla="*/ 12 h 79"/>
                <a:gd name="T6" fmla="*/ 46 w 71"/>
                <a:gd name="T7" fmla="*/ 9 h 79"/>
                <a:gd name="T8" fmla="*/ 41 w 71"/>
                <a:gd name="T9" fmla="*/ 3 h 79"/>
                <a:gd name="T10" fmla="*/ 35 w 71"/>
                <a:gd name="T11" fmla="*/ 5 h 79"/>
                <a:gd name="T12" fmla="*/ 34 w 71"/>
                <a:gd name="T13" fmla="*/ 6 h 79"/>
                <a:gd name="T14" fmla="*/ 31 w 71"/>
                <a:gd name="T15" fmla="*/ 13 h 79"/>
                <a:gd name="T16" fmla="*/ 29 w 71"/>
                <a:gd name="T17" fmla="*/ 13 h 79"/>
                <a:gd name="T18" fmla="*/ 23 w 71"/>
                <a:gd name="T19" fmla="*/ 21 h 79"/>
                <a:gd name="T20" fmla="*/ 19 w 71"/>
                <a:gd name="T21" fmla="*/ 17 h 79"/>
                <a:gd name="T22" fmla="*/ 19 w 71"/>
                <a:gd name="T23" fmla="*/ 9 h 79"/>
                <a:gd name="T24" fmla="*/ 15 w 71"/>
                <a:gd name="T25" fmla="*/ 5 h 79"/>
                <a:gd name="T26" fmla="*/ 11 w 71"/>
                <a:gd name="T27" fmla="*/ 1 h 79"/>
                <a:gd name="T28" fmla="*/ 2 w 71"/>
                <a:gd name="T29" fmla="*/ 3 h 79"/>
                <a:gd name="T30" fmla="*/ 2 w 71"/>
                <a:gd name="T31" fmla="*/ 11 h 79"/>
                <a:gd name="T32" fmla="*/ 2 w 71"/>
                <a:gd name="T33" fmla="*/ 16 h 79"/>
                <a:gd name="T34" fmla="*/ 2 w 71"/>
                <a:gd name="T35" fmla="*/ 23 h 79"/>
                <a:gd name="T36" fmla="*/ 6 w 71"/>
                <a:gd name="T37" fmla="*/ 31 h 79"/>
                <a:gd name="T38" fmla="*/ 10 w 71"/>
                <a:gd name="T39" fmla="*/ 40 h 79"/>
                <a:gd name="T40" fmla="*/ 11 w 71"/>
                <a:gd name="T41" fmla="*/ 41 h 79"/>
                <a:gd name="T42" fmla="*/ 13 w 71"/>
                <a:gd name="T43" fmla="*/ 47 h 79"/>
                <a:gd name="T44" fmla="*/ 19 w 71"/>
                <a:gd name="T45" fmla="*/ 52 h 79"/>
                <a:gd name="T46" fmla="*/ 26 w 71"/>
                <a:gd name="T47" fmla="*/ 51 h 79"/>
                <a:gd name="T48" fmla="*/ 33 w 71"/>
                <a:gd name="T49" fmla="*/ 52 h 79"/>
                <a:gd name="T50" fmla="*/ 39 w 71"/>
                <a:gd name="T51" fmla="*/ 51 h 79"/>
                <a:gd name="T52" fmla="*/ 40 w 71"/>
                <a:gd name="T53" fmla="*/ 51 h 79"/>
                <a:gd name="T54" fmla="*/ 31 w 71"/>
                <a:gd name="T55" fmla="*/ 58 h 79"/>
                <a:gd name="T56" fmla="*/ 31 w 71"/>
                <a:gd name="T57" fmla="*/ 65 h 79"/>
                <a:gd name="T58" fmla="*/ 31 w 71"/>
                <a:gd name="T59" fmla="*/ 71 h 79"/>
                <a:gd name="T60" fmla="*/ 37 w 71"/>
                <a:gd name="T61" fmla="*/ 78 h 79"/>
                <a:gd name="T62" fmla="*/ 41 w 71"/>
                <a:gd name="T63" fmla="*/ 77 h 79"/>
                <a:gd name="T64" fmla="*/ 42 w 71"/>
                <a:gd name="T65" fmla="*/ 77 h 79"/>
                <a:gd name="T66" fmla="*/ 47 w 71"/>
                <a:gd name="T67" fmla="*/ 79 h 79"/>
                <a:gd name="T68" fmla="*/ 53 w 71"/>
                <a:gd name="T69" fmla="*/ 79 h 79"/>
                <a:gd name="T70" fmla="*/ 58 w 71"/>
                <a:gd name="T71" fmla="*/ 78 h 79"/>
                <a:gd name="T72" fmla="*/ 62 w 71"/>
                <a:gd name="T73" fmla="*/ 67 h 79"/>
                <a:gd name="T74" fmla="*/ 63 w 71"/>
                <a:gd name="T75" fmla="*/ 62 h 79"/>
                <a:gd name="T76" fmla="*/ 67 w 71"/>
                <a:gd name="T77" fmla="*/ 51 h 79"/>
                <a:gd name="T78" fmla="*/ 66 w 71"/>
                <a:gd name="T79" fmla="*/ 46 h 79"/>
                <a:gd name="T80" fmla="*/ 69 w 71"/>
                <a:gd name="T81" fmla="*/ 39 h 79"/>
                <a:gd name="T82" fmla="*/ 23 w 71"/>
                <a:gd name="T83" fmla="*/ 25 h 79"/>
                <a:gd name="T84" fmla="*/ 23 w 71"/>
                <a:gd name="T85" fmla="*/ 26 h 79"/>
                <a:gd name="T86" fmla="*/ 23 w 71"/>
                <a:gd name="T87" fmla="*/ 25 h 79"/>
                <a:gd name="T88" fmla="*/ 35 w 71"/>
                <a:gd name="T89" fmla="*/ 16 h 79"/>
                <a:gd name="T90" fmla="*/ 35 w 71"/>
                <a:gd name="T91" fmla="*/ 16 h 79"/>
                <a:gd name="T92" fmla="*/ 40 w 71"/>
                <a:gd name="T93" fmla="*/ 28 h 79"/>
                <a:gd name="T94" fmla="*/ 37 w 71"/>
                <a:gd name="T95" fmla="*/ 22 h 79"/>
                <a:gd name="T96" fmla="*/ 36 w 71"/>
                <a:gd name="T97" fmla="*/ 18 h 79"/>
                <a:gd name="T98" fmla="*/ 40 w 71"/>
                <a:gd name="T99" fmla="*/ 22 h 79"/>
                <a:gd name="T100" fmla="*/ 43 w 71"/>
                <a:gd name="T101" fmla="*/ 3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" h="79">
                  <a:moveTo>
                    <a:pt x="69" y="26"/>
                  </a:moveTo>
                  <a:cubicBezTo>
                    <a:pt x="69" y="25"/>
                    <a:pt x="69" y="24"/>
                    <a:pt x="69" y="23"/>
                  </a:cubicBezTo>
                  <a:cubicBezTo>
                    <a:pt x="68" y="20"/>
                    <a:pt x="68" y="18"/>
                    <a:pt x="67" y="16"/>
                  </a:cubicBezTo>
                  <a:cubicBezTo>
                    <a:pt x="66" y="13"/>
                    <a:pt x="63" y="11"/>
                    <a:pt x="60" y="11"/>
                  </a:cubicBezTo>
                  <a:cubicBezTo>
                    <a:pt x="58" y="11"/>
                    <a:pt x="57" y="11"/>
                    <a:pt x="55" y="12"/>
                  </a:cubicBezTo>
                  <a:cubicBezTo>
                    <a:pt x="55" y="12"/>
                    <a:pt x="54" y="12"/>
                    <a:pt x="54" y="12"/>
                  </a:cubicBezTo>
                  <a:cubicBezTo>
                    <a:pt x="52" y="10"/>
                    <a:pt x="51" y="9"/>
                    <a:pt x="47" y="8"/>
                  </a:cubicBezTo>
                  <a:cubicBezTo>
                    <a:pt x="47" y="8"/>
                    <a:pt x="47" y="9"/>
                    <a:pt x="46" y="9"/>
                  </a:cubicBezTo>
                  <a:cubicBezTo>
                    <a:pt x="47" y="7"/>
                    <a:pt x="46" y="6"/>
                    <a:pt x="46" y="5"/>
                  </a:cubicBezTo>
                  <a:cubicBezTo>
                    <a:pt x="45" y="3"/>
                    <a:pt x="43" y="3"/>
                    <a:pt x="41" y="3"/>
                  </a:cubicBezTo>
                  <a:cubicBezTo>
                    <a:pt x="39" y="3"/>
                    <a:pt x="38" y="3"/>
                    <a:pt x="36" y="4"/>
                  </a:cubicBezTo>
                  <a:cubicBezTo>
                    <a:pt x="36" y="4"/>
                    <a:pt x="36" y="5"/>
                    <a:pt x="35" y="5"/>
                  </a:cubicBezTo>
                  <a:cubicBezTo>
                    <a:pt x="35" y="5"/>
                    <a:pt x="35" y="5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30" y="9"/>
                    <a:pt x="30" y="11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0" y="13"/>
                    <a:pt x="29" y="13"/>
                  </a:cubicBezTo>
                  <a:cubicBezTo>
                    <a:pt x="28" y="13"/>
                    <a:pt x="26" y="14"/>
                    <a:pt x="25" y="15"/>
                  </a:cubicBezTo>
                  <a:cubicBezTo>
                    <a:pt x="24" y="16"/>
                    <a:pt x="23" y="19"/>
                    <a:pt x="23" y="21"/>
                  </a:cubicBezTo>
                  <a:cubicBezTo>
                    <a:pt x="23" y="20"/>
                    <a:pt x="23" y="19"/>
                    <a:pt x="22" y="19"/>
                  </a:cubicBezTo>
                  <a:cubicBezTo>
                    <a:pt x="22" y="18"/>
                    <a:pt x="20" y="17"/>
                    <a:pt x="19" y="17"/>
                  </a:cubicBezTo>
                  <a:cubicBezTo>
                    <a:pt x="19" y="17"/>
                    <a:pt x="19" y="16"/>
                    <a:pt x="20" y="16"/>
                  </a:cubicBezTo>
                  <a:cubicBezTo>
                    <a:pt x="20" y="14"/>
                    <a:pt x="20" y="11"/>
                    <a:pt x="19" y="9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6" y="6"/>
                    <a:pt x="16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3"/>
                    <a:pt x="13" y="2"/>
                    <a:pt x="11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5"/>
                    <a:pt x="2" y="16"/>
                  </a:cubicBezTo>
                  <a:cubicBezTo>
                    <a:pt x="3" y="17"/>
                    <a:pt x="4" y="18"/>
                    <a:pt x="5" y="19"/>
                  </a:cubicBezTo>
                  <a:cubicBezTo>
                    <a:pt x="3" y="20"/>
                    <a:pt x="2" y="22"/>
                    <a:pt x="2" y="23"/>
                  </a:cubicBezTo>
                  <a:cubicBezTo>
                    <a:pt x="1" y="26"/>
                    <a:pt x="2" y="28"/>
                    <a:pt x="3" y="29"/>
                  </a:cubicBezTo>
                  <a:cubicBezTo>
                    <a:pt x="4" y="30"/>
                    <a:pt x="5" y="31"/>
                    <a:pt x="6" y="31"/>
                  </a:cubicBezTo>
                  <a:cubicBezTo>
                    <a:pt x="6" y="32"/>
                    <a:pt x="5" y="33"/>
                    <a:pt x="6" y="35"/>
                  </a:cubicBezTo>
                  <a:cubicBezTo>
                    <a:pt x="6" y="37"/>
                    <a:pt x="8" y="39"/>
                    <a:pt x="10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1"/>
                    <a:pt x="11" y="41"/>
                  </a:cubicBezTo>
                  <a:cubicBezTo>
                    <a:pt x="12" y="42"/>
                    <a:pt x="13" y="42"/>
                    <a:pt x="14" y="43"/>
                  </a:cubicBezTo>
                  <a:cubicBezTo>
                    <a:pt x="13" y="44"/>
                    <a:pt x="13" y="45"/>
                    <a:pt x="13" y="47"/>
                  </a:cubicBezTo>
                  <a:cubicBezTo>
                    <a:pt x="14" y="48"/>
                    <a:pt x="15" y="51"/>
                    <a:pt x="18" y="52"/>
                  </a:cubicBezTo>
                  <a:cubicBezTo>
                    <a:pt x="18" y="52"/>
                    <a:pt x="19" y="52"/>
                    <a:pt x="19" y="52"/>
                  </a:cubicBezTo>
                  <a:cubicBezTo>
                    <a:pt x="20" y="52"/>
                    <a:pt x="22" y="52"/>
                    <a:pt x="23" y="52"/>
                  </a:cubicBezTo>
                  <a:cubicBezTo>
                    <a:pt x="24" y="51"/>
                    <a:pt x="25" y="51"/>
                    <a:pt x="26" y="51"/>
                  </a:cubicBezTo>
                  <a:cubicBezTo>
                    <a:pt x="27" y="51"/>
                    <a:pt x="28" y="51"/>
                    <a:pt x="29" y="52"/>
                  </a:cubicBezTo>
                  <a:cubicBezTo>
                    <a:pt x="30" y="52"/>
                    <a:pt x="31" y="52"/>
                    <a:pt x="33" y="52"/>
                  </a:cubicBezTo>
                  <a:cubicBezTo>
                    <a:pt x="34" y="52"/>
                    <a:pt x="35" y="51"/>
                    <a:pt x="37" y="51"/>
                  </a:cubicBezTo>
                  <a:cubicBezTo>
                    <a:pt x="38" y="51"/>
                    <a:pt x="38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2"/>
                    <a:pt x="38" y="52"/>
                    <a:pt x="37" y="53"/>
                  </a:cubicBezTo>
                  <a:cubicBezTo>
                    <a:pt x="35" y="54"/>
                    <a:pt x="33" y="55"/>
                    <a:pt x="31" y="58"/>
                  </a:cubicBezTo>
                  <a:cubicBezTo>
                    <a:pt x="30" y="60"/>
                    <a:pt x="31" y="62"/>
                    <a:pt x="31" y="63"/>
                  </a:cubicBezTo>
                  <a:cubicBezTo>
                    <a:pt x="31" y="64"/>
                    <a:pt x="31" y="64"/>
                    <a:pt x="31" y="65"/>
                  </a:cubicBezTo>
                  <a:cubicBezTo>
                    <a:pt x="31" y="66"/>
                    <a:pt x="31" y="67"/>
                    <a:pt x="31" y="68"/>
                  </a:cubicBezTo>
                  <a:cubicBezTo>
                    <a:pt x="31" y="69"/>
                    <a:pt x="31" y="70"/>
                    <a:pt x="31" y="71"/>
                  </a:cubicBezTo>
                  <a:cubicBezTo>
                    <a:pt x="31" y="73"/>
                    <a:pt x="31" y="75"/>
                    <a:pt x="32" y="76"/>
                  </a:cubicBezTo>
                  <a:cubicBezTo>
                    <a:pt x="33" y="77"/>
                    <a:pt x="35" y="78"/>
                    <a:pt x="37" y="78"/>
                  </a:cubicBezTo>
                  <a:cubicBezTo>
                    <a:pt x="38" y="78"/>
                    <a:pt x="39" y="77"/>
                    <a:pt x="40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77"/>
                    <a:pt x="42" y="77"/>
                    <a:pt x="42" y="77"/>
                  </a:cubicBezTo>
                  <a:cubicBezTo>
                    <a:pt x="43" y="78"/>
                    <a:pt x="44" y="79"/>
                    <a:pt x="46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8" y="79"/>
                    <a:pt x="49" y="79"/>
                    <a:pt x="50" y="79"/>
                  </a:cubicBezTo>
                  <a:cubicBezTo>
                    <a:pt x="51" y="79"/>
                    <a:pt x="52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5" y="79"/>
                    <a:pt x="57" y="79"/>
                    <a:pt x="58" y="78"/>
                  </a:cubicBezTo>
                  <a:cubicBezTo>
                    <a:pt x="61" y="76"/>
                    <a:pt x="62" y="72"/>
                    <a:pt x="62" y="70"/>
                  </a:cubicBezTo>
                  <a:cubicBezTo>
                    <a:pt x="62" y="69"/>
                    <a:pt x="62" y="68"/>
                    <a:pt x="62" y="67"/>
                  </a:cubicBezTo>
                  <a:cubicBezTo>
                    <a:pt x="62" y="65"/>
                    <a:pt x="62" y="64"/>
                    <a:pt x="62" y="64"/>
                  </a:cubicBezTo>
                  <a:cubicBezTo>
                    <a:pt x="62" y="63"/>
                    <a:pt x="63" y="63"/>
                    <a:pt x="63" y="62"/>
                  </a:cubicBezTo>
                  <a:cubicBezTo>
                    <a:pt x="64" y="62"/>
                    <a:pt x="65" y="61"/>
                    <a:pt x="65" y="60"/>
                  </a:cubicBezTo>
                  <a:cubicBezTo>
                    <a:pt x="68" y="57"/>
                    <a:pt x="67" y="54"/>
                    <a:pt x="67" y="51"/>
                  </a:cubicBezTo>
                  <a:cubicBezTo>
                    <a:pt x="67" y="51"/>
                    <a:pt x="67" y="50"/>
                    <a:pt x="67" y="50"/>
                  </a:cubicBezTo>
                  <a:cubicBezTo>
                    <a:pt x="66" y="48"/>
                    <a:pt x="66" y="47"/>
                    <a:pt x="66" y="46"/>
                  </a:cubicBezTo>
                  <a:cubicBezTo>
                    <a:pt x="67" y="45"/>
                    <a:pt x="67" y="44"/>
                    <a:pt x="68" y="42"/>
                  </a:cubicBezTo>
                  <a:cubicBezTo>
                    <a:pt x="68" y="41"/>
                    <a:pt x="69" y="40"/>
                    <a:pt x="69" y="39"/>
                  </a:cubicBezTo>
                  <a:cubicBezTo>
                    <a:pt x="71" y="34"/>
                    <a:pt x="70" y="30"/>
                    <a:pt x="69" y="26"/>
                  </a:cubicBezTo>
                  <a:close/>
                  <a:moveTo>
                    <a:pt x="23" y="25"/>
                  </a:moveTo>
                  <a:cubicBezTo>
                    <a:pt x="23" y="26"/>
                    <a:pt x="23" y="26"/>
                    <a:pt x="23" y="27"/>
                  </a:cubicBezTo>
                  <a:cubicBezTo>
                    <a:pt x="23" y="27"/>
                    <a:pt x="23" y="26"/>
                    <a:pt x="23" y="26"/>
                  </a:cubicBezTo>
                  <a:cubicBezTo>
                    <a:pt x="23" y="26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lose/>
                  <a:moveTo>
                    <a:pt x="35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7"/>
                    <a:pt x="35" y="17"/>
                  </a:cubicBezTo>
                  <a:cubicBezTo>
                    <a:pt x="35" y="17"/>
                    <a:pt x="35" y="16"/>
                    <a:pt x="35" y="16"/>
                  </a:cubicBezTo>
                  <a:close/>
                  <a:moveTo>
                    <a:pt x="43" y="30"/>
                  </a:moveTo>
                  <a:cubicBezTo>
                    <a:pt x="42" y="29"/>
                    <a:pt x="41" y="29"/>
                    <a:pt x="40" y="28"/>
                  </a:cubicBezTo>
                  <a:cubicBezTo>
                    <a:pt x="40" y="27"/>
                    <a:pt x="40" y="27"/>
                    <a:pt x="39" y="26"/>
                  </a:cubicBezTo>
                  <a:cubicBezTo>
                    <a:pt x="38" y="25"/>
                    <a:pt x="37" y="23"/>
                    <a:pt x="37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20"/>
                    <a:pt x="36" y="19"/>
                    <a:pt x="36" y="18"/>
                  </a:cubicBezTo>
                  <a:cubicBezTo>
                    <a:pt x="36" y="19"/>
                    <a:pt x="36" y="19"/>
                    <a:pt x="36" y="20"/>
                  </a:cubicBezTo>
                  <a:cubicBezTo>
                    <a:pt x="37" y="21"/>
                    <a:pt x="39" y="22"/>
                    <a:pt x="40" y="22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3" y="23"/>
                    <a:pt x="43" y="27"/>
                    <a:pt x="43" y="3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645BE024-AC11-E34B-9351-E543BCAA6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6580" y="6069472"/>
              <a:ext cx="1614727" cy="2385476"/>
            </a:xfrm>
            <a:custGeom>
              <a:avLst/>
              <a:gdLst>
                <a:gd name="T0" fmla="*/ 267 w 296"/>
                <a:gd name="T1" fmla="*/ 110 h 481"/>
                <a:gd name="T2" fmla="*/ 272 w 296"/>
                <a:gd name="T3" fmla="*/ 108 h 481"/>
                <a:gd name="T4" fmla="*/ 278 w 296"/>
                <a:gd name="T5" fmla="*/ 106 h 481"/>
                <a:gd name="T6" fmla="*/ 285 w 296"/>
                <a:gd name="T7" fmla="*/ 104 h 481"/>
                <a:gd name="T8" fmla="*/ 287 w 296"/>
                <a:gd name="T9" fmla="*/ 103 h 481"/>
                <a:gd name="T10" fmla="*/ 296 w 296"/>
                <a:gd name="T11" fmla="*/ 76 h 481"/>
                <a:gd name="T12" fmla="*/ 293 w 296"/>
                <a:gd name="T13" fmla="*/ 75 h 481"/>
                <a:gd name="T14" fmla="*/ 120 w 296"/>
                <a:gd name="T15" fmla="*/ 1 h 481"/>
                <a:gd name="T16" fmla="*/ 117 w 296"/>
                <a:gd name="T17" fmla="*/ 0 h 481"/>
                <a:gd name="T18" fmla="*/ 116 w 296"/>
                <a:gd name="T19" fmla="*/ 3 h 481"/>
                <a:gd name="T20" fmla="*/ 99 w 296"/>
                <a:gd name="T21" fmla="*/ 37 h 481"/>
                <a:gd name="T22" fmla="*/ 97 w 296"/>
                <a:gd name="T23" fmla="*/ 40 h 481"/>
                <a:gd name="T24" fmla="*/ 83 w 296"/>
                <a:gd name="T25" fmla="*/ 69 h 481"/>
                <a:gd name="T26" fmla="*/ 62 w 296"/>
                <a:gd name="T27" fmla="*/ 110 h 481"/>
                <a:gd name="T28" fmla="*/ 24 w 296"/>
                <a:gd name="T29" fmla="*/ 184 h 481"/>
                <a:gd name="T30" fmla="*/ 20 w 296"/>
                <a:gd name="T31" fmla="*/ 191 h 481"/>
                <a:gd name="T32" fmla="*/ 5 w 296"/>
                <a:gd name="T33" fmla="*/ 235 h 481"/>
                <a:gd name="T34" fmla="*/ 10 w 296"/>
                <a:gd name="T35" fmla="*/ 239 h 481"/>
                <a:gd name="T36" fmla="*/ 14 w 296"/>
                <a:gd name="T37" fmla="*/ 241 h 481"/>
                <a:gd name="T38" fmla="*/ 22 w 296"/>
                <a:gd name="T39" fmla="*/ 263 h 481"/>
                <a:gd name="T40" fmla="*/ 23 w 296"/>
                <a:gd name="T41" fmla="*/ 266 h 481"/>
                <a:gd name="T42" fmla="*/ 23 w 296"/>
                <a:gd name="T43" fmla="*/ 272 h 481"/>
                <a:gd name="T44" fmla="*/ 23 w 296"/>
                <a:gd name="T45" fmla="*/ 280 h 481"/>
                <a:gd name="T46" fmla="*/ 25 w 296"/>
                <a:gd name="T47" fmla="*/ 284 h 481"/>
                <a:gd name="T48" fmla="*/ 29 w 296"/>
                <a:gd name="T49" fmla="*/ 287 h 481"/>
                <a:gd name="T50" fmla="*/ 29 w 296"/>
                <a:gd name="T51" fmla="*/ 285 h 481"/>
                <a:gd name="T52" fmla="*/ 33 w 296"/>
                <a:gd name="T53" fmla="*/ 287 h 481"/>
                <a:gd name="T54" fmla="*/ 38 w 296"/>
                <a:gd name="T55" fmla="*/ 310 h 481"/>
                <a:gd name="T56" fmla="*/ 38 w 296"/>
                <a:gd name="T57" fmla="*/ 312 h 481"/>
                <a:gd name="T58" fmla="*/ 42 w 296"/>
                <a:gd name="T59" fmla="*/ 325 h 481"/>
                <a:gd name="T60" fmla="*/ 47 w 296"/>
                <a:gd name="T61" fmla="*/ 333 h 481"/>
                <a:gd name="T62" fmla="*/ 53 w 296"/>
                <a:gd name="T63" fmla="*/ 353 h 481"/>
                <a:gd name="T64" fmla="*/ 54 w 296"/>
                <a:gd name="T65" fmla="*/ 358 h 481"/>
                <a:gd name="T66" fmla="*/ 60 w 296"/>
                <a:gd name="T67" fmla="*/ 372 h 481"/>
                <a:gd name="T68" fmla="*/ 65 w 296"/>
                <a:gd name="T69" fmla="*/ 380 h 481"/>
                <a:gd name="T70" fmla="*/ 62 w 296"/>
                <a:gd name="T71" fmla="*/ 405 h 481"/>
                <a:gd name="T72" fmla="*/ 61 w 296"/>
                <a:gd name="T73" fmla="*/ 411 h 481"/>
                <a:gd name="T74" fmla="*/ 57 w 296"/>
                <a:gd name="T75" fmla="*/ 437 h 481"/>
                <a:gd name="T76" fmla="*/ 60 w 296"/>
                <a:gd name="T77" fmla="*/ 444 h 481"/>
                <a:gd name="T78" fmla="*/ 60 w 296"/>
                <a:gd name="T79" fmla="*/ 445 h 481"/>
                <a:gd name="T80" fmla="*/ 61 w 296"/>
                <a:gd name="T81" fmla="*/ 446 h 481"/>
                <a:gd name="T82" fmla="*/ 62 w 296"/>
                <a:gd name="T83" fmla="*/ 447 h 481"/>
                <a:gd name="T84" fmla="*/ 156 w 296"/>
                <a:gd name="T85" fmla="*/ 480 h 481"/>
                <a:gd name="T86" fmla="*/ 159 w 296"/>
                <a:gd name="T87" fmla="*/ 481 h 481"/>
                <a:gd name="T88" fmla="*/ 286 w 296"/>
                <a:gd name="T89" fmla="*/ 106 h 481"/>
                <a:gd name="T90" fmla="*/ 280 w 296"/>
                <a:gd name="T91" fmla="*/ 109 h 481"/>
                <a:gd name="T92" fmla="*/ 276 w 296"/>
                <a:gd name="T93" fmla="*/ 110 h 481"/>
                <a:gd name="T94" fmla="*/ 272 w 296"/>
                <a:gd name="T95" fmla="*/ 113 h 481"/>
                <a:gd name="T96" fmla="*/ 263 w 296"/>
                <a:gd name="T97" fmla="*/ 119 h 481"/>
                <a:gd name="T98" fmla="*/ 261 w 296"/>
                <a:gd name="T99" fmla="*/ 116 h 481"/>
                <a:gd name="T100" fmla="*/ 267 w 296"/>
                <a:gd name="T101" fmla="*/ 11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6" h="481">
                  <a:moveTo>
                    <a:pt x="267" y="110"/>
                  </a:moveTo>
                  <a:cubicBezTo>
                    <a:pt x="269" y="109"/>
                    <a:pt x="270" y="109"/>
                    <a:pt x="272" y="108"/>
                  </a:cubicBezTo>
                  <a:cubicBezTo>
                    <a:pt x="274" y="107"/>
                    <a:pt x="276" y="106"/>
                    <a:pt x="278" y="106"/>
                  </a:cubicBezTo>
                  <a:cubicBezTo>
                    <a:pt x="281" y="105"/>
                    <a:pt x="283" y="105"/>
                    <a:pt x="285" y="104"/>
                  </a:cubicBezTo>
                  <a:cubicBezTo>
                    <a:pt x="287" y="103"/>
                    <a:pt x="287" y="103"/>
                    <a:pt x="287" y="103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3" y="75"/>
                    <a:pt x="293" y="75"/>
                    <a:pt x="293" y="75"/>
                  </a:cubicBezTo>
                  <a:cubicBezTo>
                    <a:pt x="234" y="55"/>
                    <a:pt x="176" y="31"/>
                    <a:pt x="120" y="1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0" y="14"/>
                    <a:pt x="104" y="26"/>
                    <a:pt x="99" y="37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2" y="50"/>
                    <a:pt x="88" y="59"/>
                    <a:pt x="83" y="69"/>
                  </a:cubicBezTo>
                  <a:cubicBezTo>
                    <a:pt x="76" y="83"/>
                    <a:pt x="69" y="97"/>
                    <a:pt x="62" y="110"/>
                  </a:cubicBezTo>
                  <a:cubicBezTo>
                    <a:pt x="50" y="135"/>
                    <a:pt x="38" y="160"/>
                    <a:pt x="24" y="184"/>
                  </a:cubicBezTo>
                  <a:cubicBezTo>
                    <a:pt x="23" y="186"/>
                    <a:pt x="22" y="188"/>
                    <a:pt x="20" y="191"/>
                  </a:cubicBezTo>
                  <a:cubicBezTo>
                    <a:pt x="10" y="207"/>
                    <a:pt x="0" y="226"/>
                    <a:pt x="5" y="235"/>
                  </a:cubicBezTo>
                  <a:cubicBezTo>
                    <a:pt x="6" y="238"/>
                    <a:pt x="8" y="238"/>
                    <a:pt x="10" y="239"/>
                  </a:cubicBezTo>
                  <a:cubicBezTo>
                    <a:pt x="11" y="240"/>
                    <a:pt x="12" y="240"/>
                    <a:pt x="14" y="241"/>
                  </a:cubicBezTo>
                  <a:cubicBezTo>
                    <a:pt x="20" y="246"/>
                    <a:pt x="21" y="255"/>
                    <a:pt x="22" y="263"/>
                  </a:cubicBezTo>
                  <a:cubicBezTo>
                    <a:pt x="23" y="266"/>
                    <a:pt x="23" y="266"/>
                    <a:pt x="23" y="266"/>
                  </a:cubicBezTo>
                  <a:cubicBezTo>
                    <a:pt x="23" y="268"/>
                    <a:pt x="23" y="270"/>
                    <a:pt x="23" y="272"/>
                  </a:cubicBezTo>
                  <a:cubicBezTo>
                    <a:pt x="23" y="275"/>
                    <a:pt x="23" y="277"/>
                    <a:pt x="23" y="280"/>
                  </a:cubicBezTo>
                  <a:cubicBezTo>
                    <a:pt x="24" y="283"/>
                    <a:pt x="25" y="284"/>
                    <a:pt x="25" y="284"/>
                  </a:cubicBezTo>
                  <a:cubicBezTo>
                    <a:pt x="29" y="287"/>
                    <a:pt x="29" y="287"/>
                    <a:pt x="29" y="287"/>
                  </a:cubicBezTo>
                  <a:cubicBezTo>
                    <a:pt x="29" y="285"/>
                    <a:pt x="29" y="285"/>
                    <a:pt x="29" y="285"/>
                  </a:cubicBezTo>
                  <a:cubicBezTo>
                    <a:pt x="30" y="286"/>
                    <a:pt x="31" y="286"/>
                    <a:pt x="33" y="287"/>
                  </a:cubicBezTo>
                  <a:cubicBezTo>
                    <a:pt x="39" y="291"/>
                    <a:pt x="38" y="302"/>
                    <a:pt x="38" y="310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7" y="320"/>
                    <a:pt x="39" y="322"/>
                    <a:pt x="42" y="325"/>
                  </a:cubicBezTo>
                  <a:cubicBezTo>
                    <a:pt x="44" y="327"/>
                    <a:pt x="45" y="329"/>
                    <a:pt x="47" y="333"/>
                  </a:cubicBezTo>
                  <a:cubicBezTo>
                    <a:pt x="50" y="338"/>
                    <a:pt x="52" y="346"/>
                    <a:pt x="53" y="353"/>
                  </a:cubicBezTo>
                  <a:cubicBezTo>
                    <a:pt x="53" y="355"/>
                    <a:pt x="54" y="356"/>
                    <a:pt x="54" y="358"/>
                  </a:cubicBezTo>
                  <a:cubicBezTo>
                    <a:pt x="55" y="364"/>
                    <a:pt x="58" y="368"/>
                    <a:pt x="60" y="372"/>
                  </a:cubicBezTo>
                  <a:cubicBezTo>
                    <a:pt x="62" y="374"/>
                    <a:pt x="64" y="377"/>
                    <a:pt x="65" y="380"/>
                  </a:cubicBezTo>
                  <a:cubicBezTo>
                    <a:pt x="68" y="388"/>
                    <a:pt x="65" y="398"/>
                    <a:pt x="62" y="405"/>
                  </a:cubicBezTo>
                  <a:cubicBezTo>
                    <a:pt x="62" y="407"/>
                    <a:pt x="61" y="411"/>
                    <a:pt x="61" y="411"/>
                  </a:cubicBezTo>
                  <a:cubicBezTo>
                    <a:pt x="58" y="419"/>
                    <a:pt x="55" y="427"/>
                    <a:pt x="57" y="437"/>
                  </a:cubicBezTo>
                  <a:cubicBezTo>
                    <a:pt x="58" y="439"/>
                    <a:pt x="59" y="441"/>
                    <a:pt x="60" y="444"/>
                  </a:cubicBezTo>
                  <a:cubicBezTo>
                    <a:pt x="60" y="445"/>
                    <a:pt x="60" y="445"/>
                    <a:pt x="60" y="445"/>
                  </a:cubicBezTo>
                  <a:cubicBezTo>
                    <a:pt x="61" y="446"/>
                    <a:pt x="61" y="446"/>
                    <a:pt x="61" y="446"/>
                  </a:cubicBezTo>
                  <a:cubicBezTo>
                    <a:pt x="62" y="447"/>
                    <a:pt x="62" y="447"/>
                    <a:pt x="62" y="447"/>
                  </a:cubicBezTo>
                  <a:cubicBezTo>
                    <a:pt x="91" y="458"/>
                    <a:pt x="123" y="469"/>
                    <a:pt x="156" y="480"/>
                  </a:cubicBezTo>
                  <a:cubicBezTo>
                    <a:pt x="159" y="481"/>
                    <a:pt x="159" y="481"/>
                    <a:pt x="159" y="481"/>
                  </a:cubicBezTo>
                  <a:cubicBezTo>
                    <a:pt x="286" y="106"/>
                    <a:pt x="286" y="106"/>
                    <a:pt x="286" y="106"/>
                  </a:cubicBezTo>
                  <a:cubicBezTo>
                    <a:pt x="280" y="109"/>
                    <a:pt x="280" y="109"/>
                    <a:pt x="280" y="109"/>
                  </a:cubicBezTo>
                  <a:cubicBezTo>
                    <a:pt x="278" y="109"/>
                    <a:pt x="277" y="110"/>
                    <a:pt x="276" y="110"/>
                  </a:cubicBezTo>
                  <a:cubicBezTo>
                    <a:pt x="275" y="111"/>
                    <a:pt x="273" y="112"/>
                    <a:pt x="272" y="113"/>
                  </a:cubicBezTo>
                  <a:cubicBezTo>
                    <a:pt x="269" y="116"/>
                    <a:pt x="265" y="119"/>
                    <a:pt x="263" y="119"/>
                  </a:cubicBezTo>
                  <a:cubicBezTo>
                    <a:pt x="262" y="119"/>
                    <a:pt x="261" y="117"/>
                    <a:pt x="261" y="116"/>
                  </a:cubicBezTo>
                  <a:cubicBezTo>
                    <a:pt x="260" y="113"/>
                    <a:pt x="261" y="112"/>
                    <a:pt x="267" y="110"/>
                  </a:cubicBezTo>
                  <a:close/>
                </a:path>
              </a:pathLst>
            </a:custGeom>
            <a:solidFill>
              <a:schemeClr val="accent3"/>
            </a:solidFill>
            <a:ln w="1270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960362-656C-D144-A31C-FD7483FF07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4975" y="1325563"/>
            <a:ext cx="8267700" cy="460375"/>
          </a:xfrm>
        </p:spPr>
        <p:txBody>
          <a:bodyPr rtlCol="0"/>
          <a:lstStyle/>
          <a:p>
            <a:pPr defTabSz="182843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dirty="0"/>
              <a:t>Edmonton Global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61214-699E-0848-A30D-BA4C5F6FDB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54119" y="1925654"/>
            <a:ext cx="19561175" cy="2164595"/>
          </a:xfrm>
        </p:spPr>
        <p:txBody>
          <a:bodyPr rtlCol="0"/>
          <a:lstStyle/>
          <a:p>
            <a:pPr defTabSz="182843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dirty="0"/>
              <a:t>Alberta</a:t>
            </a:r>
            <a:r>
              <a:rPr lang="en-US" dirty="0"/>
              <a:t> – Canada’s most competitive province</a:t>
            </a:r>
            <a:endParaRPr dirty="0"/>
          </a:p>
        </p:txBody>
      </p:sp>
      <p:sp>
        <p:nvSpPr>
          <p:cNvPr id="27652" name="Text Placeholder 3">
            <a:extLst>
              <a:ext uri="{FF2B5EF4-FFF2-40B4-BE49-F238E27FC236}">
                <a16:creationId xmlns:a16="http://schemas.microsoft.com/office/drawing/2014/main" id="{A8FB1000-1159-0643-AEE7-00C0218041DF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1843820" y="4311190"/>
            <a:ext cx="10887075" cy="8853669"/>
          </a:xfrm>
        </p:spPr>
        <p:txBody>
          <a:bodyPr/>
          <a:lstStyle/>
          <a:p>
            <a:pPr marL="571500" indent="-5715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altLang="en-US" sz="4000" dirty="0">
                <a:cs typeface="Roboto Light" panose="02000000000000000000" pitchFamily="2" charset="0"/>
              </a:rPr>
              <a:t>Lowest corporate taxes in Canada and by 2022 nearly the lowest in North America</a:t>
            </a:r>
          </a:p>
          <a:p>
            <a:pPr marL="571500" indent="-5715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altLang="en-US" sz="4000" dirty="0">
                <a:solidFill>
                  <a:schemeClr val="accent2"/>
                </a:solidFill>
                <a:cs typeface="Roboto Light" panose="02000000000000000000" pitchFamily="2" charset="0"/>
              </a:rPr>
              <a:t>Highest labour productivity in Canada</a:t>
            </a:r>
          </a:p>
          <a:p>
            <a:pPr marL="571500" indent="-5715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altLang="en-US" sz="4000" dirty="0">
                <a:solidFill>
                  <a:schemeClr val="accent2"/>
                </a:solidFill>
                <a:cs typeface="Roboto Light" panose="02000000000000000000" pitchFamily="2" charset="0"/>
              </a:rPr>
              <a:t>Investment from Fortune 500 companies, global energy leaders, and innovative start-ups</a:t>
            </a:r>
          </a:p>
          <a:p>
            <a:pPr marL="571500" indent="-5715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altLang="en-US" sz="4000" dirty="0">
                <a:solidFill>
                  <a:schemeClr val="accent2"/>
                </a:solidFill>
                <a:cs typeface="Roboto Light" panose="02000000000000000000" pitchFamily="2" charset="0"/>
              </a:rPr>
              <a:t>The most public infrastructure in Canada per capita</a:t>
            </a:r>
          </a:p>
          <a:p>
            <a:pPr marL="571500" indent="-5715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altLang="en-US" sz="4000" dirty="0">
                <a:solidFill>
                  <a:schemeClr val="accent2"/>
                </a:solidFill>
                <a:cs typeface="Roboto Light" panose="02000000000000000000" pitchFamily="2" charset="0"/>
              </a:rPr>
              <a:t>One of the best places in the world to live according to international rankings</a:t>
            </a:r>
          </a:p>
          <a:p>
            <a:pPr marL="571500" indent="-5715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altLang="en-US" sz="4000" dirty="0">
                <a:solidFill>
                  <a:schemeClr val="accent2"/>
                </a:solidFill>
                <a:cs typeface="Roboto Light" panose="02000000000000000000" pitchFamily="2" charset="0"/>
              </a:rPr>
              <a:t>Fastest growing jurisdiction in North America</a:t>
            </a:r>
          </a:p>
        </p:txBody>
      </p:sp>
    </p:spTree>
    <p:extLst>
      <p:ext uri="{BB962C8B-B14F-4D97-AF65-F5344CB8AC3E}">
        <p14:creationId xmlns:p14="http://schemas.microsoft.com/office/powerpoint/2010/main" val="162236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>
            <a:extLst>
              <a:ext uri="{FF2B5EF4-FFF2-40B4-BE49-F238E27FC236}">
                <a16:creationId xmlns:a16="http://schemas.microsoft.com/office/drawing/2014/main" id="{240A5C4C-5A21-644D-97B4-2E1A77B6DFC7}"/>
              </a:ext>
            </a:extLst>
          </p:cNvPr>
          <p:cNvSpPr/>
          <p:nvPr/>
        </p:nvSpPr>
        <p:spPr>
          <a:xfrm>
            <a:off x="9863138" y="5111750"/>
            <a:ext cx="4608512" cy="4608513"/>
          </a:xfrm>
          <a:prstGeom prst="ellipse">
            <a:avLst/>
          </a:prstGeom>
          <a:noFill/>
          <a:ln w="76200"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9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58D1012-73F6-0B42-BC97-A6037624F1E1}"/>
              </a:ext>
            </a:extLst>
          </p:cNvPr>
          <p:cNvSpPr/>
          <p:nvPr/>
        </p:nvSpPr>
        <p:spPr>
          <a:xfrm>
            <a:off x="3641725" y="5695950"/>
            <a:ext cx="3582988" cy="35845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9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57A7B8B-A8D5-6841-BA52-A82C106D1F79}"/>
              </a:ext>
            </a:extLst>
          </p:cNvPr>
          <p:cNvSpPr/>
          <p:nvPr/>
        </p:nvSpPr>
        <p:spPr>
          <a:xfrm>
            <a:off x="16946563" y="5695950"/>
            <a:ext cx="3584575" cy="35845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900" dirty="0">
              <a:latin typeface="Montserrat Light" charset="0"/>
              <a:ea typeface="Montserrat Light" charset="0"/>
              <a:cs typeface="Montserrat Light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6F877-0F95-BE44-A9B1-0757666AE07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8238" y="1955800"/>
            <a:ext cx="19561175" cy="1179513"/>
          </a:xfrm>
        </p:spPr>
        <p:txBody>
          <a:bodyPr rtlCol="0"/>
          <a:lstStyle/>
          <a:p>
            <a:pPr defTabSz="182843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Edmonton Metro Region</a:t>
            </a:r>
            <a:endParaRPr dirty="0"/>
          </a:p>
        </p:txBody>
      </p:sp>
      <p:sp>
        <p:nvSpPr>
          <p:cNvPr id="28677" name="Text Placeholder 3">
            <a:extLst>
              <a:ext uri="{FF2B5EF4-FFF2-40B4-BE49-F238E27FC236}">
                <a16:creationId xmlns:a16="http://schemas.microsoft.com/office/drawing/2014/main" id="{B3422ED6-6802-1C4F-9D9A-425914B02AC1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2035175" y="3468688"/>
            <a:ext cx="20362863" cy="1229724"/>
          </a:xfrm>
        </p:spPr>
        <p:txBody>
          <a:bodyPr/>
          <a:lstStyle/>
          <a:p>
            <a:pPr algn="ctr" eaLnBrk="1" hangingPunct="1"/>
            <a:br>
              <a:rPr altLang="en-US" sz="8800" dirty="0">
                <a:cs typeface="Roboto Light" panose="02000000000000000000" pitchFamily="2" charset="0"/>
              </a:rPr>
            </a:br>
            <a:r>
              <a:rPr altLang="en-US" sz="8800" b="1" dirty="0">
                <a:solidFill>
                  <a:schemeClr val="accent1"/>
                </a:solidFill>
                <a:cs typeface="Roboto Light" panose="02000000000000000000" pitchFamily="2" charset="0"/>
              </a:rPr>
              <a:t>We are Young, Educated, and Growing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84DB50-EC59-674C-97A3-0C434A7251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4975" y="1325563"/>
            <a:ext cx="8267700" cy="460375"/>
          </a:xfrm>
        </p:spPr>
        <p:txBody>
          <a:bodyPr rtlCol="0"/>
          <a:lstStyle/>
          <a:p>
            <a:pPr defTabSz="182843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dirty="0"/>
              <a:t>Edmonton global</a:t>
            </a:r>
          </a:p>
        </p:txBody>
      </p:sp>
      <p:sp>
        <p:nvSpPr>
          <p:cNvPr id="28679" name="Text Placeholder 4">
            <a:extLst>
              <a:ext uri="{FF2B5EF4-FFF2-40B4-BE49-F238E27FC236}">
                <a16:creationId xmlns:a16="http://schemas.microsoft.com/office/drawing/2014/main" id="{841E000C-46CD-DA45-87B3-DD43E6EF1250}"/>
              </a:ext>
            </a:extLst>
          </p:cNvPr>
          <p:cNvSpPr>
            <a:spLocks noGrp="1" noChangeArrowheads="1"/>
          </p:cNvSpPr>
          <p:nvPr>
            <p:ph type="body" sz="quarter" idx="18"/>
          </p:nvPr>
        </p:nvSpPr>
        <p:spPr>
          <a:xfrm>
            <a:off x="2408238" y="10939463"/>
            <a:ext cx="6218237" cy="1292625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cs typeface="Roboto Light" panose="02000000000000000000" pitchFamily="2" charset="0"/>
              </a:rPr>
              <a:t>Top community in </a:t>
            </a:r>
            <a:r>
              <a:rPr altLang="en-US" sz="3600" dirty="0">
                <a:cs typeface="Roboto Light" panose="02000000000000000000" pitchFamily="2" charset="0"/>
              </a:rPr>
              <a:t>Canada for youth</a:t>
            </a:r>
            <a:r>
              <a:rPr lang="en-US" altLang="en-US" sz="3600" dirty="0">
                <a:cs typeface="Roboto Light" panose="02000000000000000000" pitchFamily="2" charset="0"/>
              </a:rPr>
              <a:t> and youth work</a:t>
            </a:r>
            <a:endParaRPr altLang="en-US" sz="3600" dirty="0">
              <a:cs typeface="Roboto Light" panose="02000000000000000000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A340E0-70D2-D04D-A313-63AF571DFE9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408238" y="10163175"/>
            <a:ext cx="6218237" cy="682625"/>
          </a:xfrm>
        </p:spPr>
        <p:txBody>
          <a:bodyPr rtlCol="0"/>
          <a:lstStyle/>
          <a:p>
            <a:pPr defTabSz="182843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dirty="0"/>
              <a:t>Young</a:t>
            </a:r>
          </a:p>
        </p:txBody>
      </p:sp>
      <p:sp>
        <p:nvSpPr>
          <p:cNvPr id="28681" name="Text Placeholder 6">
            <a:extLst>
              <a:ext uri="{FF2B5EF4-FFF2-40B4-BE49-F238E27FC236}">
                <a16:creationId xmlns:a16="http://schemas.microsoft.com/office/drawing/2014/main" id="{25A5E0B1-81C8-FF48-AD04-B31018EFFD37}"/>
              </a:ext>
            </a:extLst>
          </p:cNvPr>
          <p:cNvSpPr>
            <a:spLocks noGrp="1" noChangeArrowheads="1"/>
          </p:cNvSpPr>
          <p:nvPr>
            <p:ph type="body" sz="quarter" idx="20"/>
          </p:nvPr>
        </p:nvSpPr>
        <p:spPr>
          <a:xfrm>
            <a:off x="15751174" y="10939463"/>
            <a:ext cx="6410993" cy="1292625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cs typeface="Roboto Light" panose="02000000000000000000" pitchFamily="2" charset="0"/>
              </a:rPr>
              <a:t>T</a:t>
            </a:r>
            <a:r>
              <a:rPr altLang="en-US" sz="3600" dirty="0">
                <a:cs typeface="Roboto Light" panose="02000000000000000000" pitchFamily="2" charset="0"/>
              </a:rPr>
              <a:t>he fastest growing region in </a:t>
            </a:r>
            <a:r>
              <a:rPr lang="en-US" altLang="en-US" sz="3600" dirty="0">
                <a:cs typeface="Roboto Light" panose="02000000000000000000" pitchFamily="2" charset="0"/>
              </a:rPr>
              <a:t>Canada</a:t>
            </a:r>
            <a:endParaRPr altLang="en-US" sz="3600" dirty="0">
              <a:cs typeface="Roboto Light" panose="02000000000000000000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757AC2A-988F-C24D-8169-0C5BD7B6F0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5751175" y="10163175"/>
            <a:ext cx="6218238" cy="682625"/>
          </a:xfrm>
        </p:spPr>
        <p:txBody>
          <a:bodyPr rtlCol="0"/>
          <a:lstStyle/>
          <a:p>
            <a:pPr defTabSz="182843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dirty="0"/>
              <a:t>Growing</a:t>
            </a:r>
          </a:p>
        </p:txBody>
      </p:sp>
      <p:sp>
        <p:nvSpPr>
          <p:cNvPr id="28683" name="Text Placeholder 8">
            <a:extLst>
              <a:ext uri="{FF2B5EF4-FFF2-40B4-BE49-F238E27FC236}">
                <a16:creationId xmlns:a16="http://schemas.microsoft.com/office/drawing/2014/main" id="{8BE5FCF3-29F7-D04E-A63F-8A38C0DC04F5}"/>
              </a:ext>
            </a:extLst>
          </p:cNvPr>
          <p:cNvSpPr>
            <a:spLocks noGrp="1" noChangeArrowheads="1"/>
          </p:cNvSpPr>
          <p:nvPr>
            <p:ph type="body" sz="quarter" idx="24"/>
          </p:nvPr>
        </p:nvSpPr>
        <p:spPr>
          <a:xfrm>
            <a:off x="9061450" y="10939463"/>
            <a:ext cx="6218238" cy="1292625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cs typeface="Roboto Light" panose="02000000000000000000" pitchFamily="2" charset="0"/>
              </a:rPr>
              <a:t>130,000 </a:t>
            </a:r>
            <a:r>
              <a:rPr altLang="en-US" sz="3600" dirty="0">
                <a:cs typeface="Roboto Light" panose="02000000000000000000" pitchFamily="2" charset="0"/>
              </a:rPr>
              <a:t>students enrolled in </a:t>
            </a:r>
            <a:r>
              <a:rPr lang="en-US" altLang="en-US" sz="3600" dirty="0">
                <a:cs typeface="Roboto Light" panose="02000000000000000000" pitchFamily="2" charset="0"/>
              </a:rPr>
              <a:t>7 </a:t>
            </a:r>
            <a:r>
              <a:rPr altLang="en-US" sz="3600" dirty="0">
                <a:cs typeface="Roboto Light" panose="02000000000000000000" pitchFamily="2" charset="0"/>
              </a:rPr>
              <a:t>universit</a:t>
            </a:r>
            <a:r>
              <a:rPr lang="en-US" altLang="en-US" sz="3600" dirty="0">
                <a:cs typeface="Roboto Light" panose="02000000000000000000" pitchFamily="2" charset="0"/>
              </a:rPr>
              <a:t>ies</a:t>
            </a:r>
            <a:r>
              <a:rPr altLang="en-US" sz="3600" dirty="0">
                <a:cs typeface="Roboto Light" panose="02000000000000000000" pitchFamily="2" charset="0"/>
              </a:rPr>
              <a:t> and college</a:t>
            </a:r>
            <a:r>
              <a:rPr lang="en-US" altLang="en-US" sz="3600" dirty="0">
                <a:cs typeface="Roboto Light" panose="02000000000000000000" pitchFamily="2" charset="0"/>
              </a:rPr>
              <a:t>s</a:t>
            </a:r>
            <a:endParaRPr altLang="en-US" sz="3600" dirty="0">
              <a:cs typeface="Roboto Light" panose="02000000000000000000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63B04C6-5D77-E940-9246-44F1F038F3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61450" y="10163175"/>
            <a:ext cx="6218238" cy="682625"/>
          </a:xfrm>
        </p:spPr>
        <p:txBody>
          <a:bodyPr rtlCol="0"/>
          <a:lstStyle/>
          <a:p>
            <a:pPr defTabSz="182843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dirty="0"/>
              <a:t>Educated</a:t>
            </a:r>
          </a:p>
        </p:txBody>
      </p:sp>
      <p:sp>
        <p:nvSpPr>
          <p:cNvPr id="17" name="Shape 2787">
            <a:extLst>
              <a:ext uri="{FF2B5EF4-FFF2-40B4-BE49-F238E27FC236}">
                <a16:creationId xmlns:a16="http://schemas.microsoft.com/office/drawing/2014/main" id="{32C7F0BD-A44D-2644-8327-355AE85CADD2}"/>
              </a:ext>
            </a:extLst>
          </p:cNvPr>
          <p:cNvSpPr/>
          <p:nvPr/>
        </p:nvSpPr>
        <p:spPr>
          <a:xfrm>
            <a:off x="17910175" y="6594475"/>
            <a:ext cx="1763713" cy="1968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" name="Shape 2617">
            <a:extLst>
              <a:ext uri="{FF2B5EF4-FFF2-40B4-BE49-F238E27FC236}">
                <a16:creationId xmlns:a16="http://schemas.microsoft.com/office/drawing/2014/main" id="{043035B1-3D40-0F45-80EC-741833DDDE9F}"/>
              </a:ext>
            </a:extLst>
          </p:cNvPr>
          <p:cNvSpPr/>
          <p:nvPr/>
        </p:nvSpPr>
        <p:spPr>
          <a:xfrm>
            <a:off x="4378325" y="6661150"/>
            <a:ext cx="2105025" cy="1724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" name="Shape 2775">
            <a:extLst>
              <a:ext uri="{FF2B5EF4-FFF2-40B4-BE49-F238E27FC236}">
                <a16:creationId xmlns:a16="http://schemas.microsoft.com/office/drawing/2014/main" id="{D46B3507-9D26-4747-B7AB-3D785941325A}"/>
              </a:ext>
            </a:extLst>
          </p:cNvPr>
          <p:cNvSpPr/>
          <p:nvPr/>
        </p:nvSpPr>
        <p:spPr>
          <a:xfrm>
            <a:off x="11218863" y="6350000"/>
            <a:ext cx="1939925" cy="2035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755"/>
                </a:moveTo>
                <a:lnTo>
                  <a:pt x="1866" y="6075"/>
                </a:lnTo>
                <a:lnTo>
                  <a:pt x="10800" y="1395"/>
                </a:lnTo>
                <a:lnTo>
                  <a:pt x="19735" y="6075"/>
                </a:lnTo>
                <a:cubicBezTo>
                  <a:pt x="19735" y="6075"/>
                  <a:pt x="10800" y="10755"/>
                  <a:pt x="10800" y="10755"/>
                </a:cubicBezTo>
                <a:close/>
                <a:moveTo>
                  <a:pt x="18031" y="17315"/>
                </a:moveTo>
                <a:lnTo>
                  <a:pt x="14834" y="16216"/>
                </a:lnTo>
                <a:lnTo>
                  <a:pt x="14832" y="16229"/>
                </a:lnTo>
                <a:cubicBezTo>
                  <a:pt x="14797" y="16218"/>
                  <a:pt x="14765" y="16200"/>
                  <a:pt x="14727" y="16200"/>
                </a:cubicBezTo>
                <a:cubicBezTo>
                  <a:pt x="14627" y="16200"/>
                  <a:pt x="14538" y="16251"/>
                  <a:pt x="14460" y="16324"/>
                </a:cubicBezTo>
                <a:lnTo>
                  <a:pt x="14455" y="16313"/>
                </a:lnTo>
                <a:lnTo>
                  <a:pt x="10820" y="20061"/>
                </a:lnTo>
                <a:lnTo>
                  <a:pt x="7658" y="16334"/>
                </a:lnTo>
                <a:lnTo>
                  <a:pt x="7653" y="16344"/>
                </a:lnTo>
                <a:cubicBezTo>
                  <a:pt x="7571" y="16259"/>
                  <a:pt x="7474" y="16200"/>
                  <a:pt x="7364" y="16200"/>
                </a:cubicBezTo>
                <a:cubicBezTo>
                  <a:pt x="7327" y="16200"/>
                  <a:pt x="7294" y="16218"/>
                  <a:pt x="7259" y="16229"/>
                </a:cubicBezTo>
                <a:lnTo>
                  <a:pt x="7257" y="16216"/>
                </a:lnTo>
                <a:lnTo>
                  <a:pt x="4013" y="17331"/>
                </a:lnTo>
                <a:lnTo>
                  <a:pt x="4767" y="9035"/>
                </a:lnTo>
                <a:lnTo>
                  <a:pt x="10589" y="12084"/>
                </a:lnTo>
                <a:lnTo>
                  <a:pt x="10591" y="12080"/>
                </a:lnTo>
                <a:cubicBezTo>
                  <a:pt x="10655" y="12122"/>
                  <a:pt x="10724" y="12150"/>
                  <a:pt x="10800" y="12150"/>
                </a:cubicBezTo>
                <a:cubicBezTo>
                  <a:pt x="10876" y="12150"/>
                  <a:pt x="10946" y="12122"/>
                  <a:pt x="11009" y="12080"/>
                </a:cubicBezTo>
                <a:lnTo>
                  <a:pt x="11011" y="12084"/>
                </a:lnTo>
                <a:lnTo>
                  <a:pt x="16897" y="9001"/>
                </a:lnTo>
                <a:cubicBezTo>
                  <a:pt x="16897" y="9001"/>
                  <a:pt x="18031" y="17315"/>
                  <a:pt x="18031" y="17315"/>
                </a:cubicBezTo>
                <a:close/>
                <a:moveTo>
                  <a:pt x="21600" y="6075"/>
                </a:moveTo>
                <a:cubicBezTo>
                  <a:pt x="21600" y="5806"/>
                  <a:pt x="21484" y="5579"/>
                  <a:pt x="21319" y="5470"/>
                </a:cubicBezTo>
                <a:lnTo>
                  <a:pt x="21320" y="5466"/>
                </a:lnTo>
                <a:lnTo>
                  <a:pt x="21306" y="5458"/>
                </a:lnTo>
                <a:cubicBezTo>
                  <a:pt x="21301" y="5455"/>
                  <a:pt x="21296" y="5453"/>
                  <a:pt x="21292" y="5451"/>
                </a:cubicBezTo>
                <a:lnTo>
                  <a:pt x="11011" y="66"/>
                </a:lnTo>
                <a:lnTo>
                  <a:pt x="11009" y="70"/>
                </a:lnTo>
                <a:cubicBezTo>
                  <a:pt x="10946" y="28"/>
                  <a:pt x="10876" y="0"/>
                  <a:pt x="10800" y="0"/>
                </a:cubicBezTo>
                <a:cubicBezTo>
                  <a:pt x="10724" y="0"/>
                  <a:pt x="10655" y="28"/>
                  <a:pt x="10591" y="70"/>
                </a:cubicBezTo>
                <a:lnTo>
                  <a:pt x="10589" y="66"/>
                </a:lnTo>
                <a:lnTo>
                  <a:pt x="309" y="5451"/>
                </a:lnTo>
                <a:cubicBezTo>
                  <a:pt x="304" y="5453"/>
                  <a:pt x="299" y="5455"/>
                  <a:pt x="295" y="5458"/>
                </a:cubicBezTo>
                <a:lnTo>
                  <a:pt x="280" y="5466"/>
                </a:lnTo>
                <a:lnTo>
                  <a:pt x="281" y="5470"/>
                </a:lnTo>
                <a:cubicBezTo>
                  <a:pt x="116" y="5579"/>
                  <a:pt x="0" y="5806"/>
                  <a:pt x="0" y="6075"/>
                </a:cubicBezTo>
                <a:cubicBezTo>
                  <a:pt x="0" y="6344"/>
                  <a:pt x="116" y="6571"/>
                  <a:pt x="281" y="6680"/>
                </a:cubicBezTo>
                <a:lnTo>
                  <a:pt x="280" y="6684"/>
                </a:lnTo>
                <a:lnTo>
                  <a:pt x="295" y="6692"/>
                </a:lnTo>
                <a:cubicBezTo>
                  <a:pt x="299" y="6695"/>
                  <a:pt x="304" y="6697"/>
                  <a:pt x="309" y="6699"/>
                </a:cubicBezTo>
                <a:lnTo>
                  <a:pt x="1230" y="7182"/>
                </a:lnTo>
                <a:lnTo>
                  <a:pt x="608" y="13603"/>
                </a:lnTo>
                <a:cubicBezTo>
                  <a:pt x="251" y="13805"/>
                  <a:pt x="0" y="14287"/>
                  <a:pt x="0" y="14850"/>
                </a:cubicBezTo>
                <a:cubicBezTo>
                  <a:pt x="0" y="15596"/>
                  <a:pt x="439" y="16200"/>
                  <a:pt x="982" y="16200"/>
                </a:cubicBezTo>
                <a:cubicBezTo>
                  <a:pt x="1524" y="16200"/>
                  <a:pt x="1964" y="15596"/>
                  <a:pt x="1964" y="14850"/>
                </a:cubicBezTo>
                <a:cubicBezTo>
                  <a:pt x="1964" y="14416"/>
                  <a:pt x="1812" y="14034"/>
                  <a:pt x="1580" y="13787"/>
                </a:cubicBezTo>
                <a:lnTo>
                  <a:pt x="2173" y="7676"/>
                </a:lnTo>
                <a:lnTo>
                  <a:pt x="3822" y="8540"/>
                </a:lnTo>
                <a:lnTo>
                  <a:pt x="2950" y="18135"/>
                </a:lnTo>
                <a:lnTo>
                  <a:pt x="2958" y="18138"/>
                </a:lnTo>
                <a:cubicBezTo>
                  <a:pt x="2955" y="18167"/>
                  <a:pt x="2945" y="18193"/>
                  <a:pt x="2945" y="18225"/>
                </a:cubicBezTo>
                <a:cubicBezTo>
                  <a:pt x="2945" y="18598"/>
                  <a:pt x="3165" y="18900"/>
                  <a:pt x="3436" y="18900"/>
                </a:cubicBezTo>
                <a:cubicBezTo>
                  <a:pt x="3474" y="18900"/>
                  <a:pt x="3506" y="18884"/>
                  <a:pt x="3541" y="18873"/>
                </a:cubicBezTo>
                <a:lnTo>
                  <a:pt x="3543" y="18884"/>
                </a:lnTo>
                <a:lnTo>
                  <a:pt x="7238" y="17613"/>
                </a:lnTo>
                <a:lnTo>
                  <a:pt x="10506" y="21465"/>
                </a:lnTo>
                <a:lnTo>
                  <a:pt x="10510" y="21456"/>
                </a:lnTo>
                <a:cubicBezTo>
                  <a:pt x="10593" y="21541"/>
                  <a:pt x="10690" y="21600"/>
                  <a:pt x="10800" y="21600"/>
                </a:cubicBezTo>
                <a:cubicBezTo>
                  <a:pt x="10901" y="21600"/>
                  <a:pt x="10989" y="21548"/>
                  <a:pt x="11068" y="21476"/>
                </a:cubicBezTo>
                <a:lnTo>
                  <a:pt x="11072" y="21487"/>
                </a:lnTo>
                <a:lnTo>
                  <a:pt x="14834" y="17607"/>
                </a:lnTo>
                <a:lnTo>
                  <a:pt x="18548" y="18884"/>
                </a:lnTo>
                <a:lnTo>
                  <a:pt x="18550" y="18871"/>
                </a:lnTo>
                <a:cubicBezTo>
                  <a:pt x="18585" y="18882"/>
                  <a:pt x="18618" y="18900"/>
                  <a:pt x="18655" y="18900"/>
                </a:cubicBezTo>
                <a:cubicBezTo>
                  <a:pt x="18926" y="18900"/>
                  <a:pt x="19145" y="18598"/>
                  <a:pt x="19145" y="18225"/>
                </a:cubicBezTo>
                <a:cubicBezTo>
                  <a:pt x="19145" y="18181"/>
                  <a:pt x="19135" y="18143"/>
                  <a:pt x="19130" y="18102"/>
                </a:cubicBezTo>
                <a:lnTo>
                  <a:pt x="19137" y="18100"/>
                </a:lnTo>
                <a:lnTo>
                  <a:pt x="17830" y="8513"/>
                </a:lnTo>
                <a:lnTo>
                  <a:pt x="21292" y="6699"/>
                </a:lnTo>
                <a:cubicBezTo>
                  <a:pt x="21296" y="6697"/>
                  <a:pt x="21301" y="6695"/>
                  <a:pt x="21306" y="6692"/>
                </a:cubicBezTo>
                <a:lnTo>
                  <a:pt x="21320" y="6684"/>
                </a:lnTo>
                <a:lnTo>
                  <a:pt x="21319" y="6680"/>
                </a:lnTo>
                <a:cubicBezTo>
                  <a:pt x="21484" y="6571"/>
                  <a:pt x="21600" y="6344"/>
                  <a:pt x="21600" y="6075"/>
                </a:cubicBezTo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25052">
            <a:extLst>
              <a:ext uri="{FF2B5EF4-FFF2-40B4-BE49-F238E27FC236}">
                <a16:creationId xmlns:a16="http://schemas.microsoft.com/office/drawing/2014/main" id="{9126EF11-7371-CD44-82A0-52E007AB7871}"/>
              </a:ext>
            </a:extLst>
          </p:cNvPr>
          <p:cNvGrpSpPr/>
          <p:nvPr/>
        </p:nvGrpSpPr>
        <p:grpSpPr>
          <a:xfrm>
            <a:off x="13998694" y="7110531"/>
            <a:ext cx="11433792" cy="6612483"/>
            <a:chOff x="0" y="0"/>
            <a:chExt cx="2989942" cy="1584891"/>
          </a:xfrm>
          <a:solidFill>
            <a:schemeClr val="accent1">
              <a:alpha val="32000"/>
            </a:schemeClr>
          </a:solidFill>
        </p:grpSpPr>
        <p:sp>
          <p:nvSpPr>
            <p:cNvPr id="69" name="Shape 25050">
              <a:extLst>
                <a:ext uri="{FF2B5EF4-FFF2-40B4-BE49-F238E27FC236}">
                  <a16:creationId xmlns:a16="http://schemas.microsoft.com/office/drawing/2014/main" id="{1E97B266-8D79-5F46-9129-ABF662990E5F}"/>
                </a:ext>
              </a:extLst>
            </p:cNvPr>
            <p:cNvSpPr/>
            <p:nvPr/>
          </p:nvSpPr>
          <p:spPr>
            <a:xfrm>
              <a:off x="0" y="0"/>
              <a:ext cx="1494972" cy="158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144" y="5147"/>
                    <a:pt x="17302" y="10021"/>
                    <a:pt x="12977" y="14056"/>
                  </a:cubicBezTo>
                  <a:cubicBezTo>
                    <a:pt x="9228" y="17555"/>
                    <a:pt x="4798" y="20017"/>
                    <a:pt x="95" y="2150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/>
              <a:endParaRPr dirty="0">
                <a:solidFill>
                  <a:schemeClr val="tx1"/>
                </a:solidFill>
                <a:latin typeface="Montserrat Light" charset="0"/>
                <a:cs typeface="Montserrat Light" charset="0"/>
              </a:endParaRPr>
            </a:p>
          </p:txBody>
        </p:sp>
        <p:sp>
          <p:nvSpPr>
            <p:cNvPr id="70" name="Shape 25051">
              <a:extLst>
                <a:ext uri="{FF2B5EF4-FFF2-40B4-BE49-F238E27FC236}">
                  <a16:creationId xmlns:a16="http://schemas.microsoft.com/office/drawing/2014/main" id="{522850B6-537D-6A43-998A-BDD769C0FD95}"/>
                </a:ext>
              </a:extLst>
            </p:cNvPr>
            <p:cNvSpPr/>
            <p:nvPr/>
          </p:nvSpPr>
          <p:spPr>
            <a:xfrm flipH="1">
              <a:off x="1494971" y="0"/>
              <a:ext cx="1494972" cy="158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144" y="5147"/>
                    <a:pt x="17302" y="10021"/>
                    <a:pt x="12977" y="14056"/>
                  </a:cubicBezTo>
                  <a:cubicBezTo>
                    <a:pt x="9228" y="17555"/>
                    <a:pt x="4798" y="20017"/>
                    <a:pt x="95" y="2150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/>
              <a:endParaRPr dirty="0">
                <a:solidFill>
                  <a:schemeClr val="tx1"/>
                </a:solidFill>
                <a:latin typeface="Montserrat Light" charset="0"/>
                <a:cs typeface="Montserrat Light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F603D6E6-71F6-0742-BC7C-C6C5E92C2964}"/>
              </a:ext>
            </a:extLst>
          </p:cNvPr>
          <p:cNvSpPr/>
          <p:nvPr/>
        </p:nvSpPr>
        <p:spPr>
          <a:xfrm>
            <a:off x="0" y="10237742"/>
            <a:ext cx="24377650" cy="219075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0" name="Group 25052">
            <a:extLst>
              <a:ext uri="{FF2B5EF4-FFF2-40B4-BE49-F238E27FC236}">
                <a16:creationId xmlns:a16="http://schemas.microsoft.com/office/drawing/2014/main" id="{0D47661B-FC03-6343-BE5A-99F7C7979D93}"/>
              </a:ext>
            </a:extLst>
          </p:cNvPr>
          <p:cNvGrpSpPr/>
          <p:nvPr/>
        </p:nvGrpSpPr>
        <p:grpSpPr>
          <a:xfrm>
            <a:off x="-743455" y="7125831"/>
            <a:ext cx="11433792" cy="6612483"/>
            <a:chOff x="0" y="0"/>
            <a:chExt cx="2989942" cy="1584891"/>
          </a:xfrm>
          <a:solidFill>
            <a:schemeClr val="accent1">
              <a:alpha val="32000"/>
            </a:schemeClr>
          </a:solidFill>
        </p:grpSpPr>
        <p:sp>
          <p:nvSpPr>
            <p:cNvPr id="81" name="Shape 25050">
              <a:extLst>
                <a:ext uri="{FF2B5EF4-FFF2-40B4-BE49-F238E27FC236}">
                  <a16:creationId xmlns:a16="http://schemas.microsoft.com/office/drawing/2014/main" id="{4AC15FB7-26E5-B046-A999-5C69B9FF931E}"/>
                </a:ext>
              </a:extLst>
            </p:cNvPr>
            <p:cNvSpPr/>
            <p:nvPr/>
          </p:nvSpPr>
          <p:spPr>
            <a:xfrm>
              <a:off x="0" y="0"/>
              <a:ext cx="1494972" cy="158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144" y="5147"/>
                    <a:pt x="17302" y="10021"/>
                    <a:pt x="12977" y="14056"/>
                  </a:cubicBezTo>
                  <a:cubicBezTo>
                    <a:pt x="9228" y="17555"/>
                    <a:pt x="4798" y="20017"/>
                    <a:pt x="95" y="2150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/>
              <a:endParaRPr dirty="0">
                <a:solidFill>
                  <a:schemeClr val="tx1"/>
                </a:solidFill>
                <a:latin typeface="Montserrat Light" charset="0"/>
                <a:cs typeface="Montserrat Light" charset="0"/>
              </a:endParaRPr>
            </a:p>
          </p:txBody>
        </p:sp>
        <p:sp>
          <p:nvSpPr>
            <p:cNvPr id="82" name="Shape 25051">
              <a:extLst>
                <a:ext uri="{FF2B5EF4-FFF2-40B4-BE49-F238E27FC236}">
                  <a16:creationId xmlns:a16="http://schemas.microsoft.com/office/drawing/2014/main" id="{98D73450-5669-AA42-992F-9DC4F165A6E3}"/>
                </a:ext>
              </a:extLst>
            </p:cNvPr>
            <p:cNvSpPr/>
            <p:nvPr/>
          </p:nvSpPr>
          <p:spPr>
            <a:xfrm flipH="1">
              <a:off x="1494971" y="0"/>
              <a:ext cx="1494972" cy="158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144" y="5147"/>
                    <a:pt x="17302" y="10021"/>
                    <a:pt x="12977" y="14056"/>
                  </a:cubicBezTo>
                  <a:cubicBezTo>
                    <a:pt x="9228" y="17555"/>
                    <a:pt x="4798" y="20017"/>
                    <a:pt x="95" y="2150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/>
              <a:endParaRPr dirty="0">
                <a:solidFill>
                  <a:schemeClr val="tx1"/>
                </a:solidFill>
                <a:latin typeface="Montserrat Light" charset="0"/>
                <a:cs typeface="Montserrat Light" charset="0"/>
              </a:endParaRPr>
            </a:p>
          </p:txBody>
        </p:sp>
      </p:grpSp>
      <p:grpSp>
        <p:nvGrpSpPr>
          <p:cNvPr id="39" name="Group 25052">
            <a:extLst>
              <a:ext uri="{FF2B5EF4-FFF2-40B4-BE49-F238E27FC236}">
                <a16:creationId xmlns:a16="http://schemas.microsoft.com/office/drawing/2014/main" id="{5C43B247-E263-B140-8AF2-3358E88D079B}"/>
              </a:ext>
            </a:extLst>
          </p:cNvPr>
          <p:cNvGrpSpPr/>
          <p:nvPr/>
        </p:nvGrpSpPr>
        <p:grpSpPr>
          <a:xfrm>
            <a:off x="9120094" y="7117537"/>
            <a:ext cx="11433792" cy="6612483"/>
            <a:chOff x="0" y="0"/>
            <a:chExt cx="2989942" cy="1584891"/>
          </a:xfrm>
          <a:solidFill>
            <a:schemeClr val="accent1">
              <a:alpha val="32000"/>
            </a:schemeClr>
          </a:solidFill>
        </p:grpSpPr>
        <p:sp>
          <p:nvSpPr>
            <p:cNvPr id="40" name="Shape 25050">
              <a:extLst>
                <a:ext uri="{FF2B5EF4-FFF2-40B4-BE49-F238E27FC236}">
                  <a16:creationId xmlns:a16="http://schemas.microsoft.com/office/drawing/2014/main" id="{D111B3EA-9FC3-3D42-A488-FFB79081DDDD}"/>
                </a:ext>
              </a:extLst>
            </p:cNvPr>
            <p:cNvSpPr/>
            <p:nvPr/>
          </p:nvSpPr>
          <p:spPr>
            <a:xfrm>
              <a:off x="0" y="0"/>
              <a:ext cx="1494972" cy="158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144" y="5147"/>
                    <a:pt x="17302" y="10021"/>
                    <a:pt x="12977" y="14056"/>
                  </a:cubicBezTo>
                  <a:cubicBezTo>
                    <a:pt x="9228" y="17555"/>
                    <a:pt x="4798" y="20017"/>
                    <a:pt x="95" y="2150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/>
              <a:endParaRPr dirty="0">
                <a:solidFill>
                  <a:schemeClr val="tx1"/>
                </a:solidFill>
                <a:latin typeface="Montserrat Light" charset="0"/>
                <a:cs typeface="Montserrat Light" charset="0"/>
              </a:endParaRPr>
            </a:p>
          </p:txBody>
        </p:sp>
        <p:sp>
          <p:nvSpPr>
            <p:cNvPr id="42" name="Shape 25051">
              <a:extLst>
                <a:ext uri="{FF2B5EF4-FFF2-40B4-BE49-F238E27FC236}">
                  <a16:creationId xmlns:a16="http://schemas.microsoft.com/office/drawing/2014/main" id="{3C7BBC50-6D6F-D24F-ADDD-D2B23F91E3DA}"/>
                </a:ext>
              </a:extLst>
            </p:cNvPr>
            <p:cNvSpPr/>
            <p:nvPr/>
          </p:nvSpPr>
          <p:spPr>
            <a:xfrm flipH="1">
              <a:off x="1494971" y="0"/>
              <a:ext cx="1494972" cy="158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144" y="5147"/>
                    <a:pt x="17302" y="10021"/>
                    <a:pt x="12977" y="14056"/>
                  </a:cubicBezTo>
                  <a:cubicBezTo>
                    <a:pt x="9228" y="17555"/>
                    <a:pt x="4798" y="20017"/>
                    <a:pt x="95" y="2150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/>
              <a:endParaRPr dirty="0">
                <a:solidFill>
                  <a:schemeClr val="tx1"/>
                </a:solidFill>
                <a:latin typeface="Montserrat Light" charset="0"/>
                <a:cs typeface="Montserrat Light" charset="0"/>
              </a:endParaRPr>
            </a:p>
          </p:txBody>
        </p:sp>
      </p:grpSp>
      <p:grpSp>
        <p:nvGrpSpPr>
          <p:cNvPr id="43" name="Group 25052">
            <a:extLst>
              <a:ext uri="{FF2B5EF4-FFF2-40B4-BE49-F238E27FC236}">
                <a16:creationId xmlns:a16="http://schemas.microsoft.com/office/drawing/2014/main" id="{0E201526-2F1D-1244-A078-897DD2B3735F}"/>
              </a:ext>
            </a:extLst>
          </p:cNvPr>
          <p:cNvGrpSpPr/>
          <p:nvPr/>
        </p:nvGrpSpPr>
        <p:grpSpPr>
          <a:xfrm>
            <a:off x="4185042" y="7103517"/>
            <a:ext cx="11433792" cy="6612483"/>
            <a:chOff x="0" y="0"/>
            <a:chExt cx="2989942" cy="1584891"/>
          </a:xfrm>
          <a:solidFill>
            <a:schemeClr val="accent1">
              <a:alpha val="32000"/>
            </a:schemeClr>
          </a:solidFill>
        </p:grpSpPr>
        <p:sp>
          <p:nvSpPr>
            <p:cNvPr id="44" name="Shape 25050">
              <a:extLst>
                <a:ext uri="{FF2B5EF4-FFF2-40B4-BE49-F238E27FC236}">
                  <a16:creationId xmlns:a16="http://schemas.microsoft.com/office/drawing/2014/main" id="{57B8E748-DA55-E442-9713-2DB0C2065C46}"/>
                </a:ext>
              </a:extLst>
            </p:cNvPr>
            <p:cNvSpPr/>
            <p:nvPr/>
          </p:nvSpPr>
          <p:spPr>
            <a:xfrm>
              <a:off x="0" y="0"/>
              <a:ext cx="1494972" cy="158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144" y="5147"/>
                    <a:pt x="17302" y="10021"/>
                    <a:pt x="12977" y="14056"/>
                  </a:cubicBezTo>
                  <a:cubicBezTo>
                    <a:pt x="9228" y="17555"/>
                    <a:pt x="4798" y="20017"/>
                    <a:pt x="95" y="2150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/>
              <a:endParaRPr dirty="0">
                <a:solidFill>
                  <a:schemeClr val="tx1"/>
                </a:solidFill>
                <a:latin typeface="Montserrat Light" charset="0"/>
                <a:cs typeface="Montserrat Light" charset="0"/>
              </a:endParaRPr>
            </a:p>
          </p:txBody>
        </p:sp>
        <p:sp>
          <p:nvSpPr>
            <p:cNvPr id="45" name="Shape 25051">
              <a:extLst>
                <a:ext uri="{FF2B5EF4-FFF2-40B4-BE49-F238E27FC236}">
                  <a16:creationId xmlns:a16="http://schemas.microsoft.com/office/drawing/2014/main" id="{98F63119-850D-6341-88BA-EF6F19D99736}"/>
                </a:ext>
              </a:extLst>
            </p:cNvPr>
            <p:cNvSpPr/>
            <p:nvPr/>
          </p:nvSpPr>
          <p:spPr>
            <a:xfrm flipH="1">
              <a:off x="1494971" y="0"/>
              <a:ext cx="1494972" cy="1584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144" y="5147"/>
                    <a:pt x="17302" y="10021"/>
                    <a:pt x="12977" y="14056"/>
                  </a:cubicBezTo>
                  <a:cubicBezTo>
                    <a:pt x="9228" y="17555"/>
                    <a:pt x="4798" y="20017"/>
                    <a:pt x="95" y="21505"/>
                  </a:cubicBez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algn="ctr"/>
              <a:endParaRPr dirty="0">
                <a:solidFill>
                  <a:schemeClr val="tx1"/>
                </a:solidFill>
                <a:latin typeface="Montserrat Light" charset="0"/>
                <a:cs typeface="Montserrat Light" charset="0"/>
              </a:endParaRPr>
            </a:p>
          </p:txBody>
        </p:sp>
      </p:grpSp>
      <p:sp>
        <p:nvSpPr>
          <p:cNvPr id="17" name="Hexagon 16">
            <a:extLst>
              <a:ext uri="{FF2B5EF4-FFF2-40B4-BE49-F238E27FC236}">
                <a16:creationId xmlns:a16="http://schemas.microsoft.com/office/drawing/2014/main" id="{53EADAA2-0120-9B4E-981A-E5DAC3232989}"/>
              </a:ext>
            </a:extLst>
          </p:cNvPr>
          <p:cNvSpPr/>
          <p:nvPr/>
        </p:nvSpPr>
        <p:spPr>
          <a:xfrm rot="16200000">
            <a:off x="3138085" y="3653938"/>
            <a:ext cx="3657600" cy="3273314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Light" charset="0"/>
            </a:endParaRP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5D6F6D97-F846-F242-B886-825D0F5B9E2D}"/>
              </a:ext>
            </a:extLst>
          </p:cNvPr>
          <p:cNvSpPr/>
          <p:nvPr/>
        </p:nvSpPr>
        <p:spPr>
          <a:xfrm rot="16200000">
            <a:off x="8051277" y="3653938"/>
            <a:ext cx="3657600" cy="3273314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Light" charset="0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5C31A110-7C07-0D41-A2C5-1D66B5404EE8}"/>
              </a:ext>
            </a:extLst>
          </p:cNvPr>
          <p:cNvSpPr/>
          <p:nvPr/>
        </p:nvSpPr>
        <p:spPr>
          <a:xfrm rot="16200000">
            <a:off x="13008190" y="3653938"/>
            <a:ext cx="3657600" cy="3273314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Light" charset="0"/>
            </a:endParaRP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D90D50CC-8CEA-A549-B373-97EE712FAC07}"/>
              </a:ext>
            </a:extLst>
          </p:cNvPr>
          <p:cNvSpPr/>
          <p:nvPr/>
        </p:nvSpPr>
        <p:spPr>
          <a:xfrm rot="16200000">
            <a:off x="17874645" y="3653938"/>
            <a:ext cx="3657600" cy="3273314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 Light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A51F0-2FE9-1845-933B-A8B2098A53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Edmonton Metropolitan region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19472C-4121-D64A-890E-0D67472FAE4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224361" y="6654083"/>
            <a:ext cx="5606863" cy="2400621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Manufacturing and Advanced Manufacturing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0A82B4-E957-8040-AAE9-704D9B40FB4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976860" y="7532749"/>
            <a:ext cx="4044783" cy="1514224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Health and life sciences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0260D83-B642-3D40-BAA5-DA68D8C51AA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2636430" y="7829913"/>
            <a:ext cx="4464181" cy="1071026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Food and agriculture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77E9615-640E-C248-AE5B-0585BDC78BC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17713114" y="7401911"/>
            <a:ext cx="4464181" cy="1514224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Energy and clean tech</a:t>
            </a:r>
          </a:p>
        </p:txBody>
      </p:sp>
      <p:sp>
        <p:nvSpPr>
          <p:cNvPr id="24" name="Shape 2592">
            <a:extLst>
              <a:ext uri="{FF2B5EF4-FFF2-40B4-BE49-F238E27FC236}">
                <a16:creationId xmlns:a16="http://schemas.microsoft.com/office/drawing/2014/main" id="{33DC8448-F464-6B40-96B3-C5F47AF159C9}"/>
              </a:ext>
            </a:extLst>
          </p:cNvPr>
          <p:cNvSpPr/>
          <p:nvPr/>
        </p:nvSpPr>
        <p:spPr>
          <a:xfrm>
            <a:off x="4251476" y="4591043"/>
            <a:ext cx="1443930" cy="1405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bg1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FCC2E05-1964-804C-8181-54D4CCF00357}"/>
              </a:ext>
            </a:extLst>
          </p:cNvPr>
          <p:cNvGrpSpPr/>
          <p:nvPr/>
        </p:nvGrpSpPr>
        <p:grpSpPr>
          <a:xfrm>
            <a:off x="19116114" y="4689669"/>
            <a:ext cx="1083571" cy="1306913"/>
            <a:chOff x="10816973" y="10812285"/>
            <a:chExt cx="416034" cy="618194"/>
          </a:xfrm>
          <a:solidFill>
            <a:schemeClr val="accent4"/>
          </a:solidFill>
        </p:grpSpPr>
        <p:sp>
          <p:nvSpPr>
            <p:cNvPr id="28" name="Freeform 594">
              <a:extLst>
                <a:ext uri="{FF2B5EF4-FFF2-40B4-BE49-F238E27FC236}">
                  <a16:creationId xmlns:a16="http://schemas.microsoft.com/office/drawing/2014/main" id="{E54BB5C4-CC62-AF43-AB8D-1DFB99A14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16973" y="10812285"/>
              <a:ext cx="416034" cy="436545"/>
            </a:xfrm>
            <a:custGeom>
              <a:avLst/>
              <a:gdLst>
                <a:gd name="T0" fmla="*/ 149 w 628"/>
                <a:gd name="T1" fmla="*/ 582 h 658"/>
                <a:gd name="T2" fmla="*/ 149 w 628"/>
                <a:gd name="T3" fmla="*/ 582 h 658"/>
                <a:gd name="T4" fmla="*/ 149 w 628"/>
                <a:gd name="T5" fmla="*/ 657 h 658"/>
                <a:gd name="T6" fmla="*/ 478 w 628"/>
                <a:gd name="T7" fmla="*/ 657 h 658"/>
                <a:gd name="T8" fmla="*/ 478 w 628"/>
                <a:gd name="T9" fmla="*/ 582 h 658"/>
                <a:gd name="T10" fmla="*/ 627 w 628"/>
                <a:gd name="T11" fmla="*/ 314 h 658"/>
                <a:gd name="T12" fmla="*/ 314 w 628"/>
                <a:gd name="T13" fmla="*/ 0 h 658"/>
                <a:gd name="T14" fmla="*/ 0 w 628"/>
                <a:gd name="T15" fmla="*/ 314 h 658"/>
                <a:gd name="T16" fmla="*/ 149 w 628"/>
                <a:gd name="T17" fmla="*/ 582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658">
                  <a:moveTo>
                    <a:pt x="149" y="582"/>
                  </a:moveTo>
                  <a:lnTo>
                    <a:pt x="149" y="582"/>
                  </a:lnTo>
                  <a:cubicBezTo>
                    <a:pt x="149" y="657"/>
                    <a:pt x="149" y="657"/>
                    <a:pt x="149" y="657"/>
                  </a:cubicBezTo>
                  <a:cubicBezTo>
                    <a:pt x="478" y="657"/>
                    <a:pt x="478" y="657"/>
                    <a:pt x="478" y="657"/>
                  </a:cubicBezTo>
                  <a:cubicBezTo>
                    <a:pt x="478" y="582"/>
                    <a:pt x="478" y="582"/>
                    <a:pt x="478" y="582"/>
                  </a:cubicBezTo>
                  <a:cubicBezTo>
                    <a:pt x="568" y="523"/>
                    <a:pt x="627" y="426"/>
                    <a:pt x="627" y="314"/>
                  </a:cubicBezTo>
                  <a:cubicBezTo>
                    <a:pt x="627" y="134"/>
                    <a:pt x="485" y="0"/>
                    <a:pt x="314" y="0"/>
                  </a:cubicBezTo>
                  <a:cubicBezTo>
                    <a:pt x="135" y="0"/>
                    <a:pt x="0" y="134"/>
                    <a:pt x="0" y="314"/>
                  </a:cubicBezTo>
                  <a:cubicBezTo>
                    <a:pt x="0" y="426"/>
                    <a:pt x="60" y="530"/>
                    <a:pt x="149" y="582"/>
                  </a:cubicBezTo>
                </a:path>
              </a:pathLst>
            </a:custGeom>
            <a:grpFill/>
            <a:ln w="79375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29" name="Line 595">
              <a:extLst>
                <a:ext uri="{FF2B5EF4-FFF2-40B4-BE49-F238E27FC236}">
                  <a16:creationId xmlns:a16="http://schemas.microsoft.com/office/drawing/2014/main" id="{0D6336A4-123B-6147-84F0-22D5C2D62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951745" y="11046673"/>
              <a:ext cx="35158" cy="205088"/>
            </a:xfrm>
            <a:prstGeom prst="line">
              <a:avLst/>
            </a:prstGeom>
            <a:grpFill/>
            <a:ln w="79375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0" name="Line 596">
              <a:extLst>
                <a:ext uri="{FF2B5EF4-FFF2-40B4-BE49-F238E27FC236}">
                  <a16:creationId xmlns:a16="http://schemas.microsoft.com/office/drawing/2014/main" id="{E13E77B0-0D99-8946-AE2D-1DB8D15D26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63078" y="11046673"/>
              <a:ext cx="29298" cy="205088"/>
            </a:xfrm>
            <a:prstGeom prst="line">
              <a:avLst/>
            </a:prstGeom>
            <a:grpFill/>
            <a:ln w="79375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1" name="Freeform 597">
              <a:extLst>
                <a:ext uri="{FF2B5EF4-FFF2-40B4-BE49-F238E27FC236}">
                  <a16:creationId xmlns:a16="http://schemas.microsoft.com/office/drawing/2014/main" id="{4532CD91-DCFE-8741-9272-0144C8853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4676" y="11061322"/>
              <a:ext cx="140631" cy="29298"/>
            </a:xfrm>
            <a:custGeom>
              <a:avLst/>
              <a:gdLst>
                <a:gd name="T0" fmla="*/ 0 w 210"/>
                <a:gd name="T1" fmla="*/ 0 h 46"/>
                <a:gd name="T2" fmla="*/ 60 w 210"/>
                <a:gd name="T3" fmla="*/ 45 h 46"/>
                <a:gd name="T4" fmla="*/ 105 w 210"/>
                <a:gd name="T5" fmla="*/ 0 h 46"/>
                <a:gd name="T6" fmla="*/ 150 w 210"/>
                <a:gd name="T7" fmla="*/ 45 h 46"/>
                <a:gd name="T8" fmla="*/ 209 w 210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6">
                  <a:moveTo>
                    <a:pt x="0" y="0"/>
                  </a:moveTo>
                  <a:lnTo>
                    <a:pt x="60" y="45"/>
                  </a:lnTo>
                  <a:lnTo>
                    <a:pt x="105" y="0"/>
                  </a:lnTo>
                  <a:lnTo>
                    <a:pt x="150" y="45"/>
                  </a:lnTo>
                  <a:lnTo>
                    <a:pt x="209" y="0"/>
                  </a:lnTo>
                </a:path>
              </a:pathLst>
            </a:custGeom>
            <a:grpFill/>
            <a:ln w="79375" cap="flat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2" name="Freeform 598">
              <a:extLst>
                <a:ext uri="{FF2B5EF4-FFF2-40B4-BE49-F238E27FC236}">
                  <a16:creationId xmlns:a16="http://schemas.microsoft.com/office/drawing/2014/main" id="{7DD66947-4283-2245-BBF4-9845F024C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6588" y="11248831"/>
              <a:ext cx="219737" cy="61526"/>
            </a:xfrm>
            <a:custGeom>
              <a:avLst/>
              <a:gdLst>
                <a:gd name="T0" fmla="*/ 329 w 330"/>
                <a:gd name="T1" fmla="*/ 90 h 91"/>
                <a:gd name="T2" fmla="*/ 0 w 330"/>
                <a:gd name="T3" fmla="*/ 90 h 91"/>
                <a:gd name="T4" fmla="*/ 0 w 330"/>
                <a:gd name="T5" fmla="*/ 0 h 91"/>
                <a:gd name="T6" fmla="*/ 329 w 330"/>
                <a:gd name="T7" fmla="*/ 0 h 91"/>
                <a:gd name="T8" fmla="*/ 329 w 330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91">
                  <a:moveTo>
                    <a:pt x="329" y="9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329" y="0"/>
                  </a:lnTo>
                  <a:lnTo>
                    <a:pt x="329" y="90"/>
                  </a:lnTo>
                </a:path>
              </a:pathLst>
            </a:custGeom>
            <a:grpFill/>
            <a:ln w="7937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3" name="Freeform 599">
              <a:extLst>
                <a:ext uri="{FF2B5EF4-FFF2-40B4-BE49-F238E27FC236}">
                  <a16:creationId xmlns:a16="http://schemas.microsoft.com/office/drawing/2014/main" id="{C3565301-F221-7F40-931F-A352F2E7D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34165" y="11310355"/>
              <a:ext cx="178721" cy="58597"/>
            </a:xfrm>
            <a:custGeom>
              <a:avLst/>
              <a:gdLst>
                <a:gd name="T0" fmla="*/ 269 w 270"/>
                <a:gd name="T1" fmla="*/ 89 h 90"/>
                <a:gd name="T2" fmla="*/ 0 w 270"/>
                <a:gd name="T3" fmla="*/ 89 h 90"/>
                <a:gd name="T4" fmla="*/ 0 w 270"/>
                <a:gd name="T5" fmla="*/ 0 h 90"/>
                <a:gd name="T6" fmla="*/ 269 w 270"/>
                <a:gd name="T7" fmla="*/ 0 h 90"/>
                <a:gd name="T8" fmla="*/ 269 w 27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90">
                  <a:moveTo>
                    <a:pt x="269" y="89"/>
                  </a:moveTo>
                  <a:lnTo>
                    <a:pt x="0" y="89"/>
                  </a:lnTo>
                  <a:lnTo>
                    <a:pt x="0" y="0"/>
                  </a:lnTo>
                  <a:lnTo>
                    <a:pt x="269" y="0"/>
                  </a:lnTo>
                  <a:lnTo>
                    <a:pt x="269" y="89"/>
                  </a:lnTo>
                </a:path>
              </a:pathLst>
            </a:custGeom>
            <a:grpFill/>
            <a:ln w="7937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Montserrat Light" charset="0"/>
              </a:endParaRPr>
            </a:p>
          </p:txBody>
        </p:sp>
        <p:sp>
          <p:nvSpPr>
            <p:cNvPr id="34" name="Freeform 600">
              <a:extLst>
                <a:ext uri="{FF2B5EF4-FFF2-40B4-BE49-F238E27FC236}">
                  <a16:creationId xmlns:a16="http://schemas.microsoft.com/office/drawing/2014/main" id="{39402022-51AF-AD4D-85DE-087596B6F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54676" y="11368952"/>
              <a:ext cx="140631" cy="61527"/>
            </a:xfrm>
            <a:custGeom>
              <a:avLst/>
              <a:gdLst>
                <a:gd name="T0" fmla="*/ 209 w 210"/>
                <a:gd name="T1" fmla="*/ 90 h 91"/>
                <a:gd name="T2" fmla="*/ 0 w 210"/>
                <a:gd name="T3" fmla="*/ 90 h 91"/>
                <a:gd name="T4" fmla="*/ 0 w 210"/>
                <a:gd name="T5" fmla="*/ 0 h 91"/>
                <a:gd name="T6" fmla="*/ 209 w 210"/>
                <a:gd name="T7" fmla="*/ 0 h 91"/>
                <a:gd name="T8" fmla="*/ 209 w 210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91">
                  <a:moveTo>
                    <a:pt x="209" y="90"/>
                  </a:moveTo>
                  <a:lnTo>
                    <a:pt x="0" y="90"/>
                  </a:lnTo>
                  <a:lnTo>
                    <a:pt x="0" y="0"/>
                  </a:lnTo>
                  <a:lnTo>
                    <a:pt x="209" y="0"/>
                  </a:lnTo>
                  <a:lnTo>
                    <a:pt x="209" y="90"/>
                  </a:lnTo>
                </a:path>
              </a:pathLst>
            </a:custGeom>
            <a:grpFill/>
            <a:ln w="79375" cap="flat">
              <a:solidFill>
                <a:schemeClr val="bg1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Montserrat Light" charset="0"/>
              </a:endParaRPr>
            </a:p>
          </p:txBody>
        </p:sp>
      </p:grpSp>
      <p:sp>
        <p:nvSpPr>
          <p:cNvPr id="37" name="Shape 2768">
            <a:extLst>
              <a:ext uri="{FF2B5EF4-FFF2-40B4-BE49-F238E27FC236}">
                <a16:creationId xmlns:a16="http://schemas.microsoft.com/office/drawing/2014/main" id="{0B45E6F6-413B-334B-AC79-B3573CEE8DC0}"/>
              </a:ext>
            </a:extLst>
          </p:cNvPr>
          <p:cNvSpPr/>
          <p:nvPr/>
        </p:nvSpPr>
        <p:spPr>
          <a:xfrm>
            <a:off x="8869669" y="5042604"/>
            <a:ext cx="2008538" cy="6345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73" y="18900"/>
                </a:moveTo>
                <a:lnTo>
                  <a:pt x="11291" y="18900"/>
                </a:lnTo>
                <a:lnTo>
                  <a:pt x="11291" y="2700"/>
                </a:lnTo>
                <a:lnTo>
                  <a:pt x="17673" y="2700"/>
                </a:lnTo>
                <a:cubicBezTo>
                  <a:pt x="19300" y="2700"/>
                  <a:pt x="20618" y="6328"/>
                  <a:pt x="20618" y="10800"/>
                </a:cubicBezTo>
                <a:cubicBezTo>
                  <a:pt x="20618" y="15273"/>
                  <a:pt x="19300" y="18900"/>
                  <a:pt x="17673" y="18900"/>
                </a:cubicBezTo>
                <a:moveTo>
                  <a:pt x="6382" y="13500"/>
                </a:moveTo>
                <a:cubicBezTo>
                  <a:pt x="6111" y="13500"/>
                  <a:pt x="5891" y="12896"/>
                  <a:pt x="5891" y="12150"/>
                </a:cubicBezTo>
                <a:cubicBezTo>
                  <a:pt x="5891" y="11404"/>
                  <a:pt x="6111" y="10800"/>
                  <a:pt x="6382" y="10800"/>
                </a:cubicBezTo>
                <a:cubicBezTo>
                  <a:pt x="6653" y="10800"/>
                  <a:pt x="6873" y="11404"/>
                  <a:pt x="6873" y="12150"/>
                </a:cubicBezTo>
                <a:cubicBezTo>
                  <a:pt x="6873" y="12896"/>
                  <a:pt x="6653" y="13500"/>
                  <a:pt x="6382" y="13500"/>
                </a:cubicBezTo>
                <a:moveTo>
                  <a:pt x="3927" y="10800"/>
                </a:moveTo>
                <a:cubicBezTo>
                  <a:pt x="3385" y="10800"/>
                  <a:pt x="2945" y="9592"/>
                  <a:pt x="2945" y="8100"/>
                </a:cubicBezTo>
                <a:cubicBezTo>
                  <a:pt x="2945" y="6610"/>
                  <a:pt x="3385" y="5400"/>
                  <a:pt x="3927" y="5400"/>
                </a:cubicBezTo>
                <a:cubicBezTo>
                  <a:pt x="4469" y="5400"/>
                  <a:pt x="4909" y="6610"/>
                  <a:pt x="4909" y="8100"/>
                </a:cubicBezTo>
                <a:cubicBezTo>
                  <a:pt x="4909" y="9592"/>
                  <a:pt x="4469" y="10800"/>
                  <a:pt x="3927" y="10800"/>
                </a:cubicBezTo>
                <a:moveTo>
                  <a:pt x="17673" y="0"/>
                </a:moveTo>
                <a:lnTo>
                  <a:pt x="3927" y="0"/>
                </a:lnTo>
                <a:cubicBezTo>
                  <a:pt x="1758" y="0"/>
                  <a:pt x="0" y="4836"/>
                  <a:pt x="0" y="10800"/>
                </a:cubicBezTo>
                <a:cubicBezTo>
                  <a:pt x="0" y="16764"/>
                  <a:pt x="1758" y="21600"/>
                  <a:pt x="3927" y="21600"/>
                </a:cubicBezTo>
                <a:lnTo>
                  <a:pt x="17673" y="21600"/>
                </a:lnTo>
                <a:cubicBezTo>
                  <a:pt x="19842" y="21600"/>
                  <a:pt x="21600" y="16764"/>
                  <a:pt x="21600" y="10800"/>
                </a:cubicBezTo>
                <a:cubicBezTo>
                  <a:pt x="21600" y="4836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38" name="Shape 2817">
            <a:extLst>
              <a:ext uri="{FF2B5EF4-FFF2-40B4-BE49-F238E27FC236}">
                <a16:creationId xmlns:a16="http://schemas.microsoft.com/office/drawing/2014/main" id="{9A1A99B7-FF9A-AB44-BCF8-27594A76E57D}"/>
              </a:ext>
            </a:extLst>
          </p:cNvPr>
          <p:cNvSpPr/>
          <p:nvPr/>
        </p:nvSpPr>
        <p:spPr>
          <a:xfrm>
            <a:off x="14082387" y="4610379"/>
            <a:ext cx="1557006" cy="1398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982" y="9600"/>
                </a:lnTo>
                <a:lnTo>
                  <a:pt x="982" y="8400"/>
                </a:lnTo>
                <a:lnTo>
                  <a:pt x="20618" y="8400"/>
                </a:lnTo>
                <a:cubicBezTo>
                  <a:pt x="20618" y="8400"/>
                  <a:pt x="20618" y="9600"/>
                  <a:pt x="20618" y="9600"/>
                </a:cubicBezTo>
                <a:close/>
                <a:moveTo>
                  <a:pt x="19006" y="13200"/>
                </a:moveTo>
                <a:lnTo>
                  <a:pt x="15735" y="13200"/>
                </a:lnTo>
                <a:lnTo>
                  <a:pt x="16045" y="10800"/>
                </a:lnTo>
                <a:lnTo>
                  <a:pt x="19419" y="10800"/>
                </a:lnTo>
                <a:cubicBezTo>
                  <a:pt x="19419" y="10800"/>
                  <a:pt x="19006" y="13200"/>
                  <a:pt x="19006" y="13200"/>
                </a:cubicBezTo>
                <a:close/>
                <a:moveTo>
                  <a:pt x="18386" y="16800"/>
                </a:moveTo>
                <a:lnTo>
                  <a:pt x="15270" y="16800"/>
                </a:lnTo>
                <a:lnTo>
                  <a:pt x="15580" y="14400"/>
                </a:lnTo>
                <a:lnTo>
                  <a:pt x="18799" y="14400"/>
                </a:lnTo>
                <a:cubicBezTo>
                  <a:pt x="18799" y="14400"/>
                  <a:pt x="18386" y="16800"/>
                  <a:pt x="18386" y="16800"/>
                </a:cubicBezTo>
                <a:close/>
                <a:moveTo>
                  <a:pt x="17766" y="20400"/>
                </a:moveTo>
                <a:lnTo>
                  <a:pt x="14805" y="20400"/>
                </a:lnTo>
                <a:lnTo>
                  <a:pt x="15115" y="18000"/>
                </a:lnTo>
                <a:lnTo>
                  <a:pt x="18179" y="18000"/>
                </a:lnTo>
                <a:cubicBezTo>
                  <a:pt x="18179" y="18000"/>
                  <a:pt x="17766" y="20400"/>
                  <a:pt x="17766" y="20400"/>
                </a:cubicBezTo>
                <a:close/>
                <a:moveTo>
                  <a:pt x="11291" y="13200"/>
                </a:moveTo>
                <a:lnTo>
                  <a:pt x="11291" y="10800"/>
                </a:lnTo>
                <a:lnTo>
                  <a:pt x="15063" y="10800"/>
                </a:lnTo>
                <a:lnTo>
                  <a:pt x="14753" y="13200"/>
                </a:lnTo>
                <a:cubicBezTo>
                  <a:pt x="14753" y="13200"/>
                  <a:pt x="11291" y="13200"/>
                  <a:pt x="11291" y="13200"/>
                </a:cubicBezTo>
                <a:close/>
                <a:moveTo>
                  <a:pt x="14289" y="16800"/>
                </a:moveTo>
                <a:lnTo>
                  <a:pt x="11291" y="16800"/>
                </a:lnTo>
                <a:lnTo>
                  <a:pt x="11291" y="14400"/>
                </a:lnTo>
                <a:lnTo>
                  <a:pt x="14598" y="14400"/>
                </a:lnTo>
                <a:cubicBezTo>
                  <a:pt x="14598" y="14400"/>
                  <a:pt x="14289" y="16800"/>
                  <a:pt x="14289" y="16800"/>
                </a:cubicBezTo>
                <a:close/>
                <a:moveTo>
                  <a:pt x="13823" y="20400"/>
                </a:moveTo>
                <a:lnTo>
                  <a:pt x="11291" y="20400"/>
                </a:lnTo>
                <a:lnTo>
                  <a:pt x="11291" y="18000"/>
                </a:lnTo>
                <a:lnTo>
                  <a:pt x="14133" y="18000"/>
                </a:lnTo>
                <a:cubicBezTo>
                  <a:pt x="14133" y="18000"/>
                  <a:pt x="13823" y="20400"/>
                  <a:pt x="13823" y="20400"/>
                </a:cubicBezTo>
                <a:close/>
                <a:moveTo>
                  <a:pt x="10309" y="13200"/>
                </a:moveTo>
                <a:lnTo>
                  <a:pt x="6847" y="13200"/>
                </a:lnTo>
                <a:lnTo>
                  <a:pt x="6537" y="10800"/>
                </a:lnTo>
                <a:lnTo>
                  <a:pt x="10309" y="10800"/>
                </a:lnTo>
                <a:cubicBezTo>
                  <a:pt x="10309" y="10800"/>
                  <a:pt x="10309" y="13200"/>
                  <a:pt x="10309" y="13200"/>
                </a:cubicBezTo>
                <a:close/>
                <a:moveTo>
                  <a:pt x="10309" y="16800"/>
                </a:moveTo>
                <a:lnTo>
                  <a:pt x="7311" y="16800"/>
                </a:lnTo>
                <a:lnTo>
                  <a:pt x="7002" y="14400"/>
                </a:lnTo>
                <a:lnTo>
                  <a:pt x="10309" y="14400"/>
                </a:lnTo>
                <a:cubicBezTo>
                  <a:pt x="10309" y="14400"/>
                  <a:pt x="10309" y="16800"/>
                  <a:pt x="10309" y="16800"/>
                </a:cubicBezTo>
                <a:close/>
                <a:moveTo>
                  <a:pt x="10309" y="20400"/>
                </a:moveTo>
                <a:lnTo>
                  <a:pt x="7777" y="20400"/>
                </a:lnTo>
                <a:lnTo>
                  <a:pt x="7467" y="18000"/>
                </a:lnTo>
                <a:lnTo>
                  <a:pt x="10309" y="18000"/>
                </a:lnTo>
                <a:cubicBezTo>
                  <a:pt x="10309" y="18000"/>
                  <a:pt x="10309" y="20400"/>
                  <a:pt x="10309" y="20400"/>
                </a:cubicBezTo>
                <a:close/>
                <a:moveTo>
                  <a:pt x="3834" y="20400"/>
                </a:moveTo>
                <a:lnTo>
                  <a:pt x="3421" y="18000"/>
                </a:lnTo>
                <a:lnTo>
                  <a:pt x="6485" y="18000"/>
                </a:lnTo>
                <a:lnTo>
                  <a:pt x="6795" y="20400"/>
                </a:lnTo>
                <a:cubicBezTo>
                  <a:pt x="6795" y="20400"/>
                  <a:pt x="3834" y="20400"/>
                  <a:pt x="3834" y="20400"/>
                </a:cubicBezTo>
                <a:close/>
                <a:moveTo>
                  <a:pt x="2801" y="14400"/>
                </a:moveTo>
                <a:lnTo>
                  <a:pt x="6020" y="14400"/>
                </a:lnTo>
                <a:lnTo>
                  <a:pt x="6330" y="16800"/>
                </a:lnTo>
                <a:lnTo>
                  <a:pt x="3214" y="16800"/>
                </a:lnTo>
                <a:cubicBezTo>
                  <a:pt x="3214" y="16800"/>
                  <a:pt x="2801" y="14400"/>
                  <a:pt x="2801" y="14400"/>
                </a:cubicBezTo>
                <a:close/>
                <a:moveTo>
                  <a:pt x="2181" y="10800"/>
                </a:moveTo>
                <a:lnTo>
                  <a:pt x="5555" y="10800"/>
                </a:lnTo>
                <a:lnTo>
                  <a:pt x="5865" y="13200"/>
                </a:lnTo>
                <a:lnTo>
                  <a:pt x="2594" y="13200"/>
                </a:lnTo>
                <a:cubicBezTo>
                  <a:pt x="2594" y="13200"/>
                  <a:pt x="2181" y="10800"/>
                  <a:pt x="2181" y="10800"/>
                </a:cubicBezTo>
                <a:close/>
                <a:moveTo>
                  <a:pt x="10800" y="1320"/>
                </a:moveTo>
                <a:lnTo>
                  <a:pt x="17616" y="7200"/>
                </a:lnTo>
                <a:lnTo>
                  <a:pt x="3984" y="7200"/>
                </a:lnTo>
                <a:cubicBezTo>
                  <a:pt x="3984" y="7200"/>
                  <a:pt x="10800" y="1320"/>
                  <a:pt x="10800" y="1320"/>
                </a:cubicBezTo>
                <a:close/>
                <a:moveTo>
                  <a:pt x="20618" y="7200"/>
                </a:moveTo>
                <a:lnTo>
                  <a:pt x="19284" y="7200"/>
                </a:lnTo>
                <a:lnTo>
                  <a:pt x="11157" y="188"/>
                </a:lnTo>
                <a:lnTo>
                  <a:pt x="11155" y="190"/>
                </a:lnTo>
                <a:cubicBezTo>
                  <a:pt x="11066" y="74"/>
                  <a:pt x="10941" y="0"/>
                  <a:pt x="10800" y="0"/>
                </a:cubicBezTo>
                <a:cubicBezTo>
                  <a:pt x="10659" y="0"/>
                  <a:pt x="10534" y="74"/>
                  <a:pt x="10445" y="190"/>
                </a:cubicBezTo>
                <a:lnTo>
                  <a:pt x="10443" y="188"/>
                </a:lnTo>
                <a:lnTo>
                  <a:pt x="2316" y="7200"/>
                </a:lnTo>
                <a:lnTo>
                  <a:pt x="982" y="7200"/>
                </a:lnTo>
                <a:cubicBezTo>
                  <a:pt x="439" y="7200"/>
                  <a:pt x="0" y="7738"/>
                  <a:pt x="0" y="8400"/>
                </a:cubicBezTo>
                <a:lnTo>
                  <a:pt x="0" y="9600"/>
                </a:lnTo>
                <a:cubicBezTo>
                  <a:pt x="0" y="10262"/>
                  <a:pt x="439" y="10800"/>
                  <a:pt x="982" y="10800"/>
                </a:cubicBezTo>
                <a:lnTo>
                  <a:pt x="1178" y="10800"/>
                </a:lnTo>
                <a:lnTo>
                  <a:pt x="2960" y="21145"/>
                </a:lnTo>
                <a:lnTo>
                  <a:pt x="2969" y="21143"/>
                </a:lnTo>
                <a:cubicBezTo>
                  <a:pt x="3023" y="21403"/>
                  <a:pt x="3207" y="21600"/>
                  <a:pt x="3436" y="21600"/>
                </a:cubicBezTo>
                <a:lnTo>
                  <a:pt x="18164" y="21600"/>
                </a:lnTo>
                <a:cubicBezTo>
                  <a:pt x="18393" y="21600"/>
                  <a:pt x="18577" y="21403"/>
                  <a:pt x="18631" y="21143"/>
                </a:cubicBezTo>
                <a:lnTo>
                  <a:pt x="18640" y="21145"/>
                </a:lnTo>
                <a:lnTo>
                  <a:pt x="20422" y="10800"/>
                </a:ln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8400"/>
                </a:lnTo>
                <a:cubicBezTo>
                  <a:pt x="21600" y="7738"/>
                  <a:pt x="21160" y="7200"/>
                  <a:pt x="20618" y="7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40DE914-9BB4-A043-A551-5EE2636E2E82}"/>
              </a:ext>
            </a:extLst>
          </p:cNvPr>
          <p:cNvSpPr txBox="1"/>
          <p:nvPr/>
        </p:nvSpPr>
        <p:spPr>
          <a:xfrm>
            <a:off x="7929114" y="10818575"/>
            <a:ext cx="8754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AI and High Tech</a:t>
            </a:r>
          </a:p>
        </p:txBody>
      </p:sp>
      <p:sp>
        <p:nvSpPr>
          <p:cNvPr id="57" name="Shape 2787">
            <a:extLst>
              <a:ext uri="{FF2B5EF4-FFF2-40B4-BE49-F238E27FC236}">
                <a16:creationId xmlns:a16="http://schemas.microsoft.com/office/drawing/2014/main" id="{6D46A51E-59F9-004A-815C-4E6FB7F877D5}"/>
              </a:ext>
            </a:extLst>
          </p:cNvPr>
          <p:cNvSpPr/>
          <p:nvPr/>
        </p:nvSpPr>
        <p:spPr>
          <a:xfrm rot="20379197">
            <a:off x="4089606" y="10681583"/>
            <a:ext cx="1343428" cy="1217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chemeClr val="bg2"/>
          </a:solidFill>
          <a:ln w="12700">
            <a:solidFill>
              <a:schemeClr val="bg1"/>
            </a:solidFill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2A277C0B-1633-8947-B524-369430A2AD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8238" y="1955800"/>
            <a:ext cx="19561175" cy="1179513"/>
          </a:xfrm>
        </p:spPr>
        <p:txBody>
          <a:bodyPr rtlCol="0"/>
          <a:lstStyle/>
          <a:p>
            <a:pPr defTabSz="182843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Key sectors</a:t>
            </a:r>
            <a:endParaRPr dirty="0"/>
          </a:p>
        </p:txBody>
      </p:sp>
      <p:sp>
        <p:nvSpPr>
          <p:cNvPr id="46" name="Shape 2693">
            <a:extLst>
              <a:ext uri="{FF2B5EF4-FFF2-40B4-BE49-F238E27FC236}">
                <a16:creationId xmlns:a16="http://schemas.microsoft.com/office/drawing/2014/main" id="{CA01B678-6BDA-AD41-B6B5-9ADD54A66B49}"/>
              </a:ext>
            </a:extLst>
          </p:cNvPr>
          <p:cNvSpPr/>
          <p:nvPr/>
        </p:nvSpPr>
        <p:spPr>
          <a:xfrm>
            <a:off x="19057316" y="10644561"/>
            <a:ext cx="1265939" cy="12599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82" y="11782"/>
                </a:moveTo>
                <a:lnTo>
                  <a:pt x="9818" y="11782"/>
                </a:lnTo>
                <a:lnTo>
                  <a:pt x="9818" y="13745"/>
                </a:lnTo>
                <a:lnTo>
                  <a:pt x="11782" y="13745"/>
                </a:lnTo>
                <a:cubicBezTo>
                  <a:pt x="11782" y="13745"/>
                  <a:pt x="11782" y="11782"/>
                  <a:pt x="11782" y="11782"/>
                </a:cubicBezTo>
                <a:close/>
                <a:moveTo>
                  <a:pt x="7855" y="17673"/>
                </a:moveTo>
                <a:lnTo>
                  <a:pt x="9818" y="17673"/>
                </a:lnTo>
                <a:lnTo>
                  <a:pt x="9818" y="16691"/>
                </a:lnTo>
                <a:lnTo>
                  <a:pt x="7855" y="16691"/>
                </a:lnTo>
                <a:cubicBezTo>
                  <a:pt x="7855" y="16691"/>
                  <a:pt x="7855" y="17673"/>
                  <a:pt x="7855" y="17673"/>
                </a:cubicBezTo>
                <a:close/>
                <a:moveTo>
                  <a:pt x="11782" y="17673"/>
                </a:moveTo>
                <a:lnTo>
                  <a:pt x="13745" y="17673"/>
                </a:lnTo>
                <a:lnTo>
                  <a:pt x="13745" y="16691"/>
                </a:lnTo>
                <a:lnTo>
                  <a:pt x="11782" y="16691"/>
                </a:lnTo>
                <a:cubicBezTo>
                  <a:pt x="11782" y="16691"/>
                  <a:pt x="11782" y="17673"/>
                  <a:pt x="11782" y="17673"/>
                </a:cubicBezTo>
                <a:close/>
                <a:moveTo>
                  <a:pt x="12764" y="8836"/>
                </a:moveTo>
                <a:cubicBezTo>
                  <a:pt x="12492" y="8836"/>
                  <a:pt x="12273" y="9056"/>
                  <a:pt x="12273" y="9327"/>
                </a:cubicBezTo>
                <a:cubicBezTo>
                  <a:pt x="12273" y="9599"/>
                  <a:pt x="12492" y="9818"/>
                  <a:pt x="12764" y="9818"/>
                </a:cubicBezTo>
                <a:cubicBezTo>
                  <a:pt x="13035" y="9818"/>
                  <a:pt x="13255" y="9599"/>
                  <a:pt x="13255" y="9327"/>
                </a:cubicBezTo>
                <a:cubicBezTo>
                  <a:pt x="13255" y="9056"/>
                  <a:pt x="13035" y="8836"/>
                  <a:pt x="12764" y="8836"/>
                </a:cubicBezTo>
                <a:moveTo>
                  <a:pt x="3927" y="12764"/>
                </a:moveTo>
                <a:cubicBezTo>
                  <a:pt x="3927" y="11679"/>
                  <a:pt x="4806" y="10800"/>
                  <a:pt x="5891" y="10800"/>
                </a:cubicBezTo>
                <a:cubicBezTo>
                  <a:pt x="6975" y="10800"/>
                  <a:pt x="7855" y="11679"/>
                  <a:pt x="7855" y="12764"/>
                </a:cubicBezTo>
                <a:cubicBezTo>
                  <a:pt x="7855" y="13848"/>
                  <a:pt x="6975" y="14727"/>
                  <a:pt x="5891" y="14727"/>
                </a:cubicBezTo>
                <a:cubicBezTo>
                  <a:pt x="4806" y="14727"/>
                  <a:pt x="3927" y="13848"/>
                  <a:pt x="3927" y="12764"/>
                </a:cubicBezTo>
                <a:moveTo>
                  <a:pt x="17673" y="12764"/>
                </a:moveTo>
                <a:cubicBezTo>
                  <a:pt x="17673" y="13848"/>
                  <a:pt x="16794" y="14727"/>
                  <a:pt x="15709" y="14727"/>
                </a:cubicBezTo>
                <a:cubicBezTo>
                  <a:pt x="14625" y="14727"/>
                  <a:pt x="13745" y="13848"/>
                  <a:pt x="13745" y="12764"/>
                </a:cubicBezTo>
                <a:cubicBezTo>
                  <a:pt x="13745" y="11679"/>
                  <a:pt x="14625" y="10800"/>
                  <a:pt x="15709" y="10800"/>
                </a:cubicBezTo>
                <a:cubicBezTo>
                  <a:pt x="16794" y="10800"/>
                  <a:pt x="17673" y="11679"/>
                  <a:pt x="17673" y="12764"/>
                </a:cubicBezTo>
                <a:moveTo>
                  <a:pt x="20618" y="8836"/>
                </a:moveTo>
                <a:lnTo>
                  <a:pt x="19145" y="8836"/>
                </a:lnTo>
                <a:cubicBezTo>
                  <a:pt x="18874" y="8836"/>
                  <a:pt x="18655" y="9056"/>
                  <a:pt x="18655" y="9327"/>
                </a:cubicBezTo>
                <a:cubicBezTo>
                  <a:pt x="18655" y="9599"/>
                  <a:pt x="18874" y="9818"/>
                  <a:pt x="19145" y="9818"/>
                </a:cubicBezTo>
                <a:lnTo>
                  <a:pt x="20618" y="9818"/>
                </a:lnTo>
                <a:lnTo>
                  <a:pt x="20618" y="12273"/>
                </a:lnTo>
                <a:lnTo>
                  <a:pt x="18605" y="12273"/>
                </a:lnTo>
                <a:cubicBezTo>
                  <a:pt x="18370" y="10881"/>
                  <a:pt x="17167" y="9818"/>
                  <a:pt x="15709" y="9818"/>
                </a:cubicBezTo>
                <a:cubicBezTo>
                  <a:pt x="14082" y="9818"/>
                  <a:pt x="12764" y="11137"/>
                  <a:pt x="12764" y="12764"/>
                </a:cubicBezTo>
                <a:cubicBezTo>
                  <a:pt x="12764" y="14390"/>
                  <a:pt x="14082" y="15709"/>
                  <a:pt x="15709" y="15709"/>
                </a:cubicBezTo>
                <a:cubicBezTo>
                  <a:pt x="17167" y="15709"/>
                  <a:pt x="18370" y="14646"/>
                  <a:pt x="18605" y="13255"/>
                </a:cubicBezTo>
                <a:lnTo>
                  <a:pt x="20618" y="13255"/>
                </a:lnTo>
                <a:lnTo>
                  <a:pt x="20618" y="18655"/>
                </a:lnTo>
                <a:lnTo>
                  <a:pt x="982" y="18655"/>
                </a:lnTo>
                <a:lnTo>
                  <a:pt x="982" y="13255"/>
                </a:lnTo>
                <a:lnTo>
                  <a:pt x="2995" y="13255"/>
                </a:lnTo>
                <a:cubicBezTo>
                  <a:pt x="3230" y="14646"/>
                  <a:pt x="4433" y="15709"/>
                  <a:pt x="5891" y="15709"/>
                </a:cubicBezTo>
                <a:cubicBezTo>
                  <a:pt x="7517" y="15709"/>
                  <a:pt x="8836" y="14390"/>
                  <a:pt x="8836" y="12764"/>
                </a:cubicBezTo>
                <a:cubicBezTo>
                  <a:pt x="8836" y="11137"/>
                  <a:pt x="7517" y="9818"/>
                  <a:pt x="5891" y="9818"/>
                </a:cubicBezTo>
                <a:cubicBezTo>
                  <a:pt x="4433" y="9818"/>
                  <a:pt x="3230" y="10881"/>
                  <a:pt x="2995" y="12273"/>
                </a:cubicBezTo>
                <a:lnTo>
                  <a:pt x="982" y="12273"/>
                </a:lnTo>
                <a:lnTo>
                  <a:pt x="982" y="9818"/>
                </a:lnTo>
                <a:lnTo>
                  <a:pt x="2455" y="9818"/>
                </a:lnTo>
                <a:cubicBezTo>
                  <a:pt x="2726" y="9818"/>
                  <a:pt x="2945" y="9599"/>
                  <a:pt x="2945" y="9327"/>
                </a:cubicBezTo>
                <a:cubicBezTo>
                  <a:pt x="2945" y="9056"/>
                  <a:pt x="2726" y="8836"/>
                  <a:pt x="2455" y="8836"/>
                </a:cubicBezTo>
                <a:lnTo>
                  <a:pt x="982" y="8836"/>
                </a:lnTo>
                <a:lnTo>
                  <a:pt x="982" y="7855"/>
                </a:lnTo>
                <a:cubicBezTo>
                  <a:pt x="982" y="7313"/>
                  <a:pt x="1421" y="6873"/>
                  <a:pt x="1964" y="6873"/>
                </a:cubicBezTo>
                <a:lnTo>
                  <a:pt x="19636" y="6873"/>
                </a:lnTo>
                <a:cubicBezTo>
                  <a:pt x="20178" y="6873"/>
                  <a:pt x="20618" y="7313"/>
                  <a:pt x="20618" y="7855"/>
                </a:cubicBezTo>
                <a:cubicBezTo>
                  <a:pt x="20618" y="7855"/>
                  <a:pt x="20618" y="8836"/>
                  <a:pt x="20618" y="8836"/>
                </a:cubicBezTo>
                <a:close/>
                <a:moveTo>
                  <a:pt x="19636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20618" y="19636"/>
                </a:lnTo>
                <a:cubicBezTo>
                  <a:pt x="20618" y="20178"/>
                  <a:pt x="20178" y="20618"/>
                  <a:pt x="19636" y="20618"/>
                </a:cubicBezTo>
                <a:moveTo>
                  <a:pt x="5891" y="4909"/>
                </a:moveTo>
                <a:lnTo>
                  <a:pt x="15709" y="4909"/>
                </a:lnTo>
                <a:lnTo>
                  <a:pt x="15709" y="5891"/>
                </a:lnTo>
                <a:lnTo>
                  <a:pt x="5891" y="5891"/>
                </a:lnTo>
                <a:cubicBezTo>
                  <a:pt x="5891" y="5891"/>
                  <a:pt x="5891" y="4909"/>
                  <a:pt x="5891" y="4909"/>
                </a:cubicBezTo>
                <a:close/>
                <a:moveTo>
                  <a:pt x="19636" y="5891"/>
                </a:moveTo>
                <a:lnTo>
                  <a:pt x="19636" y="2855"/>
                </a:lnTo>
                <a:cubicBezTo>
                  <a:pt x="20207" y="2653"/>
                  <a:pt x="20618" y="2113"/>
                  <a:pt x="20618" y="1473"/>
                </a:cubicBezTo>
                <a:cubicBezTo>
                  <a:pt x="20618" y="659"/>
                  <a:pt x="19959" y="0"/>
                  <a:pt x="19145" y="0"/>
                </a:cubicBezTo>
                <a:cubicBezTo>
                  <a:pt x="18332" y="0"/>
                  <a:pt x="17673" y="659"/>
                  <a:pt x="17673" y="1473"/>
                </a:cubicBezTo>
                <a:cubicBezTo>
                  <a:pt x="17673" y="2113"/>
                  <a:pt x="18084" y="2653"/>
                  <a:pt x="18655" y="2855"/>
                </a:cubicBezTo>
                <a:lnTo>
                  <a:pt x="18655" y="5891"/>
                </a:lnTo>
                <a:lnTo>
                  <a:pt x="16691" y="5891"/>
                </a:lnTo>
                <a:lnTo>
                  <a:pt x="16691" y="4909"/>
                </a:lnTo>
                <a:cubicBezTo>
                  <a:pt x="16691" y="4367"/>
                  <a:pt x="16251" y="3927"/>
                  <a:pt x="15709" y="3927"/>
                </a:cubicBezTo>
                <a:lnTo>
                  <a:pt x="5891" y="3927"/>
                </a:lnTo>
                <a:cubicBezTo>
                  <a:pt x="5348" y="3927"/>
                  <a:pt x="4909" y="4367"/>
                  <a:pt x="4909" y="4909"/>
                </a:cubicBezTo>
                <a:lnTo>
                  <a:pt x="4909" y="5891"/>
                </a:lnTo>
                <a:lnTo>
                  <a:pt x="1964" y="5891"/>
                </a:lnTo>
                <a:cubicBezTo>
                  <a:pt x="879" y="5891"/>
                  <a:pt x="0" y="6770"/>
                  <a:pt x="0" y="7855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7855"/>
                </a:lnTo>
                <a:cubicBezTo>
                  <a:pt x="21600" y="6770"/>
                  <a:pt x="20721" y="5891"/>
                  <a:pt x="19636" y="5891"/>
                </a:cubicBezTo>
                <a:moveTo>
                  <a:pt x="10800" y="9818"/>
                </a:moveTo>
                <a:cubicBezTo>
                  <a:pt x="11071" y="9818"/>
                  <a:pt x="11291" y="9599"/>
                  <a:pt x="11291" y="9327"/>
                </a:cubicBezTo>
                <a:cubicBezTo>
                  <a:pt x="11291" y="9056"/>
                  <a:pt x="11071" y="8836"/>
                  <a:pt x="10800" y="8836"/>
                </a:cubicBezTo>
                <a:cubicBezTo>
                  <a:pt x="10529" y="8836"/>
                  <a:pt x="10309" y="9056"/>
                  <a:pt x="10309" y="9327"/>
                </a:cubicBezTo>
                <a:cubicBezTo>
                  <a:pt x="10309" y="9599"/>
                  <a:pt x="10529" y="9818"/>
                  <a:pt x="10800" y="9818"/>
                </a:cubicBezTo>
                <a:moveTo>
                  <a:pt x="9327" y="9327"/>
                </a:moveTo>
                <a:cubicBezTo>
                  <a:pt x="9327" y="9056"/>
                  <a:pt x="9108" y="8836"/>
                  <a:pt x="8836" y="8836"/>
                </a:cubicBezTo>
                <a:cubicBezTo>
                  <a:pt x="8565" y="8836"/>
                  <a:pt x="8345" y="9056"/>
                  <a:pt x="8345" y="9327"/>
                </a:cubicBezTo>
                <a:cubicBezTo>
                  <a:pt x="8345" y="9599"/>
                  <a:pt x="8565" y="9818"/>
                  <a:pt x="8836" y="9818"/>
                </a:cubicBezTo>
                <a:cubicBezTo>
                  <a:pt x="9108" y="9818"/>
                  <a:pt x="9327" y="9599"/>
                  <a:pt x="9327" y="93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74411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" name="Group 572">
            <a:extLst>
              <a:ext uri="{FF2B5EF4-FFF2-40B4-BE49-F238E27FC236}">
                <a16:creationId xmlns:a16="http://schemas.microsoft.com/office/drawing/2014/main" id="{90F65966-4BDE-874F-8118-B02B572D2500}"/>
              </a:ext>
            </a:extLst>
          </p:cNvPr>
          <p:cNvGrpSpPr/>
          <p:nvPr/>
        </p:nvGrpSpPr>
        <p:grpSpPr>
          <a:xfrm>
            <a:off x="4449548" y="4821008"/>
            <a:ext cx="15849606" cy="8563688"/>
            <a:chOff x="3843499" y="3719582"/>
            <a:chExt cx="16665619" cy="8244192"/>
          </a:xfrm>
          <a:solidFill>
            <a:schemeClr val="bg1">
              <a:lumMod val="85000"/>
            </a:schemeClr>
          </a:solidFill>
        </p:grpSpPr>
        <p:sp>
          <p:nvSpPr>
            <p:cNvPr id="574" name="Freeform 781">
              <a:extLst>
                <a:ext uri="{FF2B5EF4-FFF2-40B4-BE49-F238E27FC236}">
                  <a16:creationId xmlns:a16="http://schemas.microsoft.com/office/drawing/2014/main" id="{2F55138B-A057-464E-9B56-43F9FD414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8027" y="3757809"/>
              <a:ext cx="85988" cy="38227"/>
            </a:xfrm>
            <a:custGeom>
              <a:avLst/>
              <a:gdLst>
                <a:gd name="T0" fmla="*/ 4 w 9"/>
                <a:gd name="T1" fmla="*/ 3 h 4"/>
                <a:gd name="T2" fmla="*/ 1 w 9"/>
                <a:gd name="T3" fmla="*/ 2 h 4"/>
                <a:gd name="T4" fmla="*/ 5 w 9"/>
                <a:gd name="T5" fmla="*/ 2 h 4"/>
                <a:gd name="T6" fmla="*/ 0 w 9"/>
                <a:gd name="T7" fmla="*/ 0 h 4"/>
                <a:gd name="T8" fmla="*/ 9 w 9"/>
                <a:gd name="T9" fmla="*/ 2 h 4"/>
                <a:gd name="T10" fmla="*/ 5 w 9"/>
                <a:gd name="T11" fmla="*/ 2 h 4"/>
                <a:gd name="T12" fmla="*/ 4 w 9"/>
                <a:gd name="T13" fmla="*/ 3 h 4"/>
                <a:gd name="T14" fmla="*/ 4 w 9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">
                  <a:moveTo>
                    <a:pt x="4" y="3"/>
                  </a:moveTo>
                  <a:cubicBezTo>
                    <a:pt x="4" y="3"/>
                    <a:pt x="1" y="2"/>
                    <a:pt x="1" y="2"/>
                  </a:cubicBezTo>
                  <a:cubicBezTo>
                    <a:pt x="1" y="2"/>
                    <a:pt x="4" y="2"/>
                    <a:pt x="5" y="2"/>
                  </a:cubicBezTo>
                  <a:cubicBezTo>
                    <a:pt x="3" y="1"/>
                    <a:pt x="1" y="2"/>
                    <a:pt x="0" y="0"/>
                  </a:cubicBezTo>
                  <a:cubicBezTo>
                    <a:pt x="1" y="1"/>
                    <a:pt x="8" y="0"/>
                    <a:pt x="9" y="2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5" y="2"/>
                    <a:pt x="7" y="4"/>
                    <a:pt x="4" y="3"/>
                  </a:cubicBezTo>
                  <a:cubicBezTo>
                    <a:pt x="3" y="3"/>
                    <a:pt x="6" y="4"/>
                    <a:pt x="4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75" name="Freeform 403">
              <a:extLst>
                <a:ext uri="{FF2B5EF4-FFF2-40B4-BE49-F238E27FC236}">
                  <a16:creationId xmlns:a16="http://schemas.microsoft.com/office/drawing/2014/main" id="{3942DE3C-4ADC-2042-BD0E-D5DFE4576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435" y="9558687"/>
              <a:ext cx="1904460" cy="1423937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76" name="Freeform 404">
              <a:extLst>
                <a:ext uri="{FF2B5EF4-FFF2-40B4-BE49-F238E27FC236}">
                  <a16:creationId xmlns:a16="http://schemas.microsoft.com/office/drawing/2014/main" id="{AAABD7DD-F4D0-D247-96D8-8F46495DE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6754" y="5927165"/>
              <a:ext cx="372610" cy="56384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77" name="Freeform 405">
              <a:extLst>
                <a:ext uri="{FF2B5EF4-FFF2-40B4-BE49-F238E27FC236}">
                  <a16:creationId xmlns:a16="http://schemas.microsoft.com/office/drawing/2014/main" id="{46997C0E-F59E-984E-9907-A82D645B9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6434" y="5337841"/>
              <a:ext cx="503186" cy="245289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78" name="Freeform 406">
              <a:extLst>
                <a:ext uri="{FF2B5EF4-FFF2-40B4-BE49-F238E27FC236}">
                  <a16:creationId xmlns:a16="http://schemas.microsoft.com/office/drawing/2014/main" id="{22EEF09E-5228-EA4B-9D4B-72CAB3825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5545" y="4439516"/>
              <a:ext cx="840765" cy="579771"/>
            </a:xfrm>
            <a:custGeom>
              <a:avLst/>
              <a:gdLst>
                <a:gd name="T0" fmla="*/ 77 w 90"/>
                <a:gd name="T1" fmla="*/ 2 h 62"/>
                <a:gd name="T2" fmla="*/ 66 w 90"/>
                <a:gd name="T3" fmla="*/ 6 h 62"/>
                <a:gd name="T4" fmla="*/ 51 w 90"/>
                <a:gd name="T5" fmla="*/ 8 h 62"/>
                <a:gd name="T6" fmla="*/ 48 w 90"/>
                <a:gd name="T7" fmla="*/ 9 h 62"/>
                <a:gd name="T8" fmla="*/ 39 w 90"/>
                <a:gd name="T9" fmla="*/ 11 h 62"/>
                <a:gd name="T10" fmla="*/ 32 w 90"/>
                <a:gd name="T11" fmla="*/ 14 h 62"/>
                <a:gd name="T12" fmla="*/ 26 w 90"/>
                <a:gd name="T13" fmla="*/ 19 h 62"/>
                <a:gd name="T14" fmla="*/ 26 w 90"/>
                <a:gd name="T15" fmla="*/ 21 h 62"/>
                <a:gd name="T16" fmla="*/ 27 w 90"/>
                <a:gd name="T17" fmla="*/ 23 h 62"/>
                <a:gd name="T18" fmla="*/ 23 w 90"/>
                <a:gd name="T19" fmla="*/ 25 h 62"/>
                <a:gd name="T20" fmla="*/ 21 w 90"/>
                <a:gd name="T21" fmla="*/ 28 h 62"/>
                <a:gd name="T22" fmla="*/ 21 w 90"/>
                <a:gd name="T23" fmla="*/ 29 h 62"/>
                <a:gd name="T24" fmla="*/ 14 w 90"/>
                <a:gd name="T25" fmla="*/ 31 h 62"/>
                <a:gd name="T26" fmla="*/ 19 w 90"/>
                <a:gd name="T27" fmla="*/ 34 h 62"/>
                <a:gd name="T28" fmla="*/ 9 w 90"/>
                <a:gd name="T29" fmla="*/ 38 h 62"/>
                <a:gd name="T30" fmla="*/ 6 w 90"/>
                <a:gd name="T31" fmla="*/ 41 h 62"/>
                <a:gd name="T32" fmla="*/ 5 w 90"/>
                <a:gd name="T33" fmla="*/ 47 h 62"/>
                <a:gd name="T34" fmla="*/ 4 w 90"/>
                <a:gd name="T35" fmla="*/ 53 h 62"/>
                <a:gd name="T36" fmla="*/ 12 w 90"/>
                <a:gd name="T37" fmla="*/ 55 h 62"/>
                <a:gd name="T38" fmla="*/ 12 w 90"/>
                <a:gd name="T39" fmla="*/ 56 h 62"/>
                <a:gd name="T40" fmla="*/ 16 w 90"/>
                <a:gd name="T41" fmla="*/ 62 h 62"/>
                <a:gd name="T42" fmla="*/ 26 w 90"/>
                <a:gd name="T43" fmla="*/ 61 h 62"/>
                <a:gd name="T44" fmla="*/ 26 w 90"/>
                <a:gd name="T45" fmla="*/ 59 h 62"/>
                <a:gd name="T46" fmla="*/ 20 w 90"/>
                <a:gd name="T47" fmla="*/ 48 h 62"/>
                <a:gd name="T48" fmla="*/ 20 w 90"/>
                <a:gd name="T49" fmla="*/ 42 h 62"/>
                <a:gd name="T50" fmla="*/ 22 w 90"/>
                <a:gd name="T51" fmla="*/ 40 h 62"/>
                <a:gd name="T52" fmla="*/ 21 w 90"/>
                <a:gd name="T53" fmla="*/ 36 h 62"/>
                <a:gd name="T54" fmla="*/ 27 w 90"/>
                <a:gd name="T55" fmla="*/ 34 h 62"/>
                <a:gd name="T56" fmla="*/ 27 w 90"/>
                <a:gd name="T57" fmla="*/ 32 h 62"/>
                <a:gd name="T58" fmla="*/ 32 w 90"/>
                <a:gd name="T59" fmla="*/ 31 h 62"/>
                <a:gd name="T60" fmla="*/ 35 w 90"/>
                <a:gd name="T61" fmla="*/ 29 h 62"/>
                <a:gd name="T62" fmla="*/ 35 w 90"/>
                <a:gd name="T63" fmla="*/ 26 h 62"/>
                <a:gd name="T64" fmla="*/ 42 w 90"/>
                <a:gd name="T65" fmla="*/ 24 h 62"/>
                <a:gd name="T66" fmla="*/ 45 w 90"/>
                <a:gd name="T67" fmla="*/ 22 h 62"/>
                <a:gd name="T68" fmla="*/ 58 w 90"/>
                <a:gd name="T69" fmla="*/ 15 h 62"/>
                <a:gd name="T70" fmla="*/ 81 w 90"/>
                <a:gd name="T71" fmla="*/ 8 h 62"/>
                <a:gd name="T72" fmla="*/ 84 w 90"/>
                <a:gd name="T73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62">
                  <a:moveTo>
                    <a:pt x="84" y="1"/>
                  </a:moveTo>
                  <a:cubicBezTo>
                    <a:pt x="81" y="1"/>
                    <a:pt x="80" y="0"/>
                    <a:pt x="77" y="2"/>
                  </a:cubicBezTo>
                  <a:cubicBezTo>
                    <a:pt x="76" y="2"/>
                    <a:pt x="72" y="3"/>
                    <a:pt x="73" y="4"/>
                  </a:cubicBezTo>
                  <a:cubicBezTo>
                    <a:pt x="72" y="4"/>
                    <a:pt x="68" y="6"/>
                    <a:pt x="66" y="6"/>
                  </a:cubicBezTo>
                  <a:cubicBezTo>
                    <a:pt x="64" y="6"/>
                    <a:pt x="61" y="7"/>
                    <a:pt x="59" y="8"/>
                  </a:cubicBezTo>
                  <a:cubicBezTo>
                    <a:pt x="56" y="8"/>
                    <a:pt x="54" y="8"/>
                    <a:pt x="51" y="8"/>
                  </a:cubicBezTo>
                  <a:cubicBezTo>
                    <a:pt x="51" y="8"/>
                    <a:pt x="45" y="8"/>
                    <a:pt x="46" y="9"/>
                  </a:cubicBezTo>
                  <a:cubicBezTo>
                    <a:pt x="46" y="9"/>
                    <a:pt x="48" y="9"/>
                    <a:pt x="48" y="9"/>
                  </a:cubicBezTo>
                  <a:cubicBezTo>
                    <a:pt x="47" y="10"/>
                    <a:pt x="45" y="10"/>
                    <a:pt x="44" y="11"/>
                  </a:cubicBezTo>
                  <a:cubicBezTo>
                    <a:pt x="43" y="11"/>
                    <a:pt x="41" y="11"/>
                    <a:pt x="39" y="11"/>
                  </a:cubicBezTo>
                  <a:cubicBezTo>
                    <a:pt x="38" y="11"/>
                    <a:pt x="38" y="11"/>
                    <a:pt x="36" y="12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0" y="15"/>
                    <a:pt x="31" y="17"/>
                    <a:pt x="28" y="17"/>
                  </a:cubicBezTo>
                  <a:cubicBezTo>
                    <a:pt x="26" y="17"/>
                    <a:pt x="27" y="19"/>
                    <a:pt x="26" y="19"/>
                  </a:cubicBezTo>
                  <a:cubicBezTo>
                    <a:pt x="25" y="20"/>
                    <a:pt x="22" y="18"/>
                    <a:pt x="23" y="19"/>
                  </a:cubicBezTo>
                  <a:cubicBezTo>
                    <a:pt x="23" y="20"/>
                    <a:pt x="26" y="21"/>
                    <a:pt x="26" y="21"/>
                  </a:cubicBezTo>
                  <a:cubicBezTo>
                    <a:pt x="26" y="21"/>
                    <a:pt x="22" y="22"/>
                    <a:pt x="22" y="22"/>
                  </a:cubicBezTo>
                  <a:cubicBezTo>
                    <a:pt x="22" y="23"/>
                    <a:pt x="27" y="23"/>
                    <a:pt x="27" y="23"/>
                  </a:cubicBezTo>
                  <a:cubicBezTo>
                    <a:pt x="27" y="24"/>
                    <a:pt x="20" y="24"/>
                    <a:pt x="21" y="25"/>
                  </a:cubicBezTo>
                  <a:cubicBezTo>
                    <a:pt x="21" y="24"/>
                    <a:pt x="23" y="25"/>
                    <a:pt x="23" y="25"/>
                  </a:cubicBezTo>
                  <a:cubicBezTo>
                    <a:pt x="21" y="26"/>
                    <a:pt x="20" y="25"/>
                    <a:pt x="20" y="26"/>
                  </a:cubicBezTo>
                  <a:cubicBezTo>
                    <a:pt x="19" y="27"/>
                    <a:pt x="21" y="28"/>
                    <a:pt x="21" y="28"/>
                  </a:cubicBezTo>
                  <a:cubicBezTo>
                    <a:pt x="20" y="28"/>
                    <a:pt x="19" y="28"/>
                    <a:pt x="18" y="28"/>
                  </a:cubicBezTo>
                  <a:cubicBezTo>
                    <a:pt x="18" y="28"/>
                    <a:pt x="20" y="29"/>
                    <a:pt x="21" y="29"/>
                  </a:cubicBezTo>
                  <a:cubicBezTo>
                    <a:pt x="19" y="29"/>
                    <a:pt x="18" y="29"/>
                    <a:pt x="17" y="30"/>
                  </a:cubicBezTo>
                  <a:cubicBezTo>
                    <a:pt x="16" y="31"/>
                    <a:pt x="15" y="31"/>
                    <a:pt x="14" y="31"/>
                  </a:cubicBezTo>
                  <a:cubicBezTo>
                    <a:pt x="12" y="32"/>
                    <a:pt x="12" y="33"/>
                    <a:pt x="14" y="33"/>
                  </a:cubicBezTo>
                  <a:cubicBezTo>
                    <a:pt x="15" y="33"/>
                    <a:pt x="18" y="34"/>
                    <a:pt x="19" y="34"/>
                  </a:cubicBezTo>
                  <a:cubicBezTo>
                    <a:pt x="17" y="35"/>
                    <a:pt x="15" y="33"/>
                    <a:pt x="15" y="36"/>
                  </a:cubicBezTo>
                  <a:cubicBezTo>
                    <a:pt x="15" y="37"/>
                    <a:pt x="10" y="37"/>
                    <a:pt x="9" y="38"/>
                  </a:cubicBezTo>
                  <a:cubicBezTo>
                    <a:pt x="8" y="39"/>
                    <a:pt x="9" y="39"/>
                    <a:pt x="9" y="40"/>
                  </a:cubicBezTo>
                  <a:cubicBezTo>
                    <a:pt x="9" y="40"/>
                    <a:pt x="6" y="41"/>
                    <a:pt x="6" y="41"/>
                  </a:cubicBezTo>
                  <a:cubicBezTo>
                    <a:pt x="2" y="42"/>
                    <a:pt x="7" y="42"/>
                    <a:pt x="7" y="43"/>
                  </a:cubicBezTo>
                  <a:cubicBezTo>
                    <a:pt x="8" y="44"/>
                    <a:pt x="5" y="47"/>
                    <a:pt x="5" y="47"/>
                  </a:cubicBezTo>
                  <a:cubicBezTo>
                    <a:pt x="3" y="49"/>
                    <a:pt x="0" y="47"/>
                    <a:pt x="0" y="51"/>
                  </a:cubicBezTo>
                  <a:cubicBezTo>
                    <a:pt x="0" y="55"/>
                    <a:pt x="2" y="53"/>
                    <a:pt x="4" y="53"/>
                  </a:cubicBezTo>
                  <a:cubicBezTo>
                    <a:pt x="6" y="54"/>
                    <a:pt x="7" y="55"/>
                    <a:pt x="9" y="54"/>
                  </a:cubicBezTo>
                  <a:cubicBezTo>
                    <a:pt x="9" y="54"/>
                    <a:pt x="11" y="56"/>
                    <a:pt x="12" y="55"/>
                  </a:cubicBezTo>
                  <a:cubicBezTo>
                    <a:pt x="12" y="55"/>
                    <a:pt x="10" y="55"/>
                    <a:pt x="10" y="56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0" y="60"/>
                    <a:pt x="10" y="60"/>
                  </a:cubicBezTo>
                  <a:cubicBezTo>
                    <a:pt x="12" y="61"/>
                    <a:pt x="14" y="61"/>
                    <a:pt x="16" y="62"/>
                  </a:cubicBezTo>
                  <a:cubicBezTo>
                    <a:pt x="19" y="62"/>
                    <a:pt x="20" y="62"/>
                    <a:pt x="23" y="62"/>
                  </a:cubicBezTo>
                  <a:cubicBezTo>
                    <a:pt x="24" y="61"/>
                    <a:pt x="25" y="61"/>
                    <a:pt x="26" y="61"/>
                  </a:cubicBezTo>
                  <a:cubicBezTo>
                    <a:pt x="27" y="62"/>
                    <a:pt x="28" y="62"/>
                    <a:pt x="30" y="62"/>
                  </a:cubicBezTo>
                  <a:cubicBezTo>
                    <a:pt x="31" y="62"/>
                    <a:pt x="27" y="59"/>
                    <a:pt x="26" y="59"/>
                  </a:cubicBezTo>
                  <a:cubicBezTo>
                    <a:pt x="24" y="57"/>
                    <a:pt x="23" y="55"/>
                    <a:pt x="22" y="53"/>
                  </a:cubicBezTo>
                  <a:cubicBezTo>
                    <a:pt x="20" y="51"/>
                    <a:pt x="21" y="50"/>
                    <a:pt x="20" y="48"/>
                  </a:cubicBezTo>
                  <a:cubicBezTo>
                    <a:pt x="19" y="45"/>
                    <a:pt x="18" y="45"/>
                    <a:pt x="20" y="43"/>
                  </a:cubicBezTo>
                  <a:cubicBezTo>
                    <a:pt x="21" y="43"/>
                    <a:pt x="20" y="43"/>
                    <a:pt x="20" y="42"/>
                  </a:cubicBezTo>
                  <a:cubicBezTo>
                    <a:pt x="21" y="41"/>
                    <a:pt x="24" y="42"/>
                    <a:pt x="24" y="41"/>
                  </a:cubicBezTo>
                  <a:cubicBezTo>
                    <a:pt x="24" y="41"/>
                    <a:pt x="22" y="40"/>
                    <a:pt x="22" y="40"/>
                  </a:cubicBezTo>
                  <a:cubicBezTo>
                    <a:pt x="23" y="39"/>
                    <a:pt x="26" y="40"/>
                    <a:pt x="26" y="39"/>
                  </a:cubicBezTo>
                  <a:cubicBezTo>
                    <a:pt x="26" y="38"/>
                    <a:pt x="21" y="37"/>
                    <a:pt x="21" y="36"/>
                  </a:cubicBezTo>
                  <a:cubicBezTo>
                    <a:pt x="21" y="36"/>
                    <a:pt x="29" y="37"/>
                    <a:pt x="29" y="37"/>
                  </a:cubicBezTo>
                  <a:cubicBezTo>
                    <a:pt x="29" y="36"/>
                    <a:pt x="27" y="35"/>
                    <a:pt x="27" y="34"/>
                  </a:cubicBezTo>
                  <a:cubicBezTo>
                    <a:pt x="27" y="33"/>
                    <a:pt x="30" y="35"/>
                    <a:pt x="31" y="34"/>
                  </a:cubicBezTo>
                  <a:cubicBezTo>
                    <a:pt x="31" y="33"/>
                    <a:pt x="27" y="31"/>
                    <a:pt x="27" y="32"/>
                  </a:cubicBezTo>
                  <a:cubicBezTo>
                    <a:pt x="27" y="31"/>
                    <a:pt x="31" y="33"/>
                    <a:pt x="32" y="32"/>
                  </a:cubicBezTo>
                  <a:cubicBezTo>
                    <a:pt x="32" y="32"/>
                    <a:pt x="33" y="31"/>
                    <a:pt x="32" y="31"/>
                  </a:cubicBezTo>
                  <a:cubicBezTo>
                    <a:pt x="32" y="31"/>
                    <a:pt x="30" y="29"/>
                    <a:pt x="30" y="29"/>
                  </a:cubicBezTo>
                  <a:cubicBezTo>
                    <a:pt x="32" y="29"/>
                    <a:pt x="33" y="30"/>
                    <a:pt x="35" y="29"/>
                  </a:cubicBezTo>
                  <a:cubicBezTo>
                    <a:pt x="35" y="28"/>
                    <a:pt x="37" y="27"/>
                    <a:pt x="37" y="27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6" y="26"/>
                    <a:pt x="39" y="26"/>
                    <a:pt x="39" y="24"/>
                  </a:cubicBezTo>
                  <a:cubicBezTo>
                    <a:pt x="39" y="22"/>
                    <a:pt x="41" y="25"/>
                    <a:pt x="42" y="24"/>
                  </a:cubicBezTo>
                  <a:cubicBezTo>
                    <a:pt x="42" y="24"/>
                    <a:pt x="41" y="23"/>
                    <a:pt x="41" y="23"/>
                  </a:cubicBezTo>
                  <a:cubicBezTo>
                    <a:pt x="42" y="22"/>
                    <a:pt x="45" y="23"/>
                    <a:pt x="45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49" y="18"/>
                    <a:pt x="53" y="16"/>
                    <a:pt x="58" y="15"/>
                  </a:cubicBezTo>
                  <a:cubicBezTo>
                    <a:pt x="61" y="14"/>
                    <a:pt x="65" y="13"/>
                    <a:pt x="68" y="12"/>
                  </a:cubicBezTo>
                  <a:cubicBezTo>
                    <a:pt x="73" y="11"/>
                    <a:pt x="77" y="10"/>
                    <a:pt x="81" y="8"/>
                  </a:cubicBezTo>
                  <a:cubicBezTo>
                    <a:pt x="83" y="8"/>
                    <a:pt x="86" y="6"/>
                    <a:pt x="88" y="4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2" y="1"/>
                    <a:pt x="86" y="1"/>
                    <a:pt x="8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79" name="Freeform 407">
              <a:extLst>
                <a:ext uri="{FF2B5EF4-FFF2-40B4-BE49-F238E27FC236}">
                  <a16:creationId xmlns:a16="http://schemas.microsoft.com/office/drawing/2014/main" id="{4E4936FC-263C-E245-9DBA-E6A2C4E4E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1600" y="4197415"/>
              <a:ext cx="299364" cy="149721"/>
            </a:xfrm>
            <a:custGeom>
              <a:avLst/>
              <a:gdLst>
                <a:gd name="T0" fmla="*/ 16 w 32"/>
                <a:gd name="T1" fmla="*/ 6 h 16"/>
                <a:gd name="T2" fmla="*/ 19 w 32"/>
                <a:gd name="T3" fmla="*/ 1 h 16"/>
                <a:gd name="T4" fmla="*/ 16 w 32"/>
                <a:gd name="T5" fmla="*/ 0 h 16"/>
                <a:gd name="T6" fmla="*/ 15 w 32"/>
                <a:gd name="T7" fmla="*/ 2 h 16"/>
                <a:gd name="T8" fmla="*/ 10 w 32"/>
                <a:gd name="T9" fmla="*/ 2 h 16"/>
                <a:gd name="T10" fmla="*/ 9 w 32"/>
                <a:gd name="T11" fmla="*/ 4 h 16"/>
                <a:gd name="T12" fmla="*/ 12 w 32"/>
                <a:gd name="T13" fmla="*/ 4 h 16"/>
                <a:gd name="T14" fmla="*/ 10 w 32"/>
                <a:gd name="T15" fmla="*/ 8 h 16"/>
                <a:gd name="T16" fmla="*/ 5 w 32"/>
                <a:gd name="T17" fmla="*/ 10 h 16"/>
                <a:gd name="T18" fmla="*/ 1 w 32"/>
                <a:gd name="T19" fmla="*/ 15 h 16"/>
                <a:gd name="T20" fmla="*/ 8 w 32"/>
                <a:gd name="T21" fmla="*/ 15 h 16"/>
                <a:gd name="T22" fmla="*/ 17 w 32"/>
                <a:gd name="T23" fmla="*/ 14 h 16"/>
                <a:gd name="T24" fmla="*/ 28 w 32"/>
                <a:gd name="T25" fmla="*/ 12 h 16"/>
                <a:gd name="T26" fmla="*/ 29 w 32"/>
                <a:gd name="T27" fmla="*/ 7 h 16"/>
                <a:gd name="T28" fmla="*/ 22 w 32"/>
                <a:gd name="T29" fmla="*/ 3 h 16"/>
                <a:gd name="T30" fmla="*/ 16 w 32"/>
                <a:gd name="T31" fmla="*/ 6 h 16"/>
                <a:gd name="T32" fmla="*/ 16 w 32"/>
                <a:gd name="T3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6" y="6"/>
                  </a:moveTo>
                  <a:cubicBezTo>
                    <a:pt x="16" y="6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2"/>
                    <a:pt x="15" y="2"/>
                  </a:cubicBezTo>
                  <a:cubicBezTo>
                    <a:pt x="13" y="2"/>
                    <a:pt x="12" y="0"/>
                    <a:pt x="10" y="2"/>
                  </a:cubicBezTo>
                  <a:cubicBezTo>
                    <a:pt x="10" y="2"/>
                    <a:pt x="8" y="3"/>
                    <a:pt x="9" y="4"/>
                  </a:cubicBezTo>
                  <a:cubicBezTo>
                    <a:pt x="10" y="4"/>
                    <a:pt x="11" y="5"/>
                    <a:pt x="12" y="4"/>
                  </a:cubicBezTo>
                  <a:cubicBezTo>
                    <a:pt x="10" y="5"/>
                    <a:pt x="5" y="6"/>
                    <a:pt x="10" y="8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4" y="11"/>
                    <a:pt x="0" y="15"/>
                    <a:pt x="1" y="15"/>
                  </a:cubicBezTo>
                  <a:cubicBezTo>
                    <a:pt x="3" y="16"/>
                    <a:pt x="6" y="16"/>
                    <a:pt x="8" y="15"/>
                  </a:cubicBezTo>
                  <a:cubicBezTo>
                    <a:pt x="11" y="13"/>
                    <a:pt x="14" y="13"/>
                    <a:pt x="17" y="14"/>
                  </a:cubicBezTo>
                  <a:cubicBezTo>
                    <a:pt x="21" y="14"/>
                    <a:pt x="24" y="13"/>
                    <a:pt x="28" y="12"/>
                  </a:cubicBezTo>
                  <a:cubicBezTo>
                    <a:pt x="30" y="11"/>
                    <a:pt x="32" y="8"/>
                    <a:pt x="29" y="7"/>
                  </a:cubicBezTo>
                  <a:cubicBezTo>
                    <a:pt x="27" y="6"/>
                    <a:pt x="24" y="2"/>
                    <a:pt x="22" y="3"/>
                  </a:cubicBezTo>
                  <a:cubicBezTo>
                    <a:pt x="20" y="3"/>
                    <a:pt x="18" y="6"/>
                    <a:pt x="16" y="6"/>
                  </a:cubicBezTo>
                  <a:cubicBezTo>
                    <a:pt x="15" y="6"/>
                    <a:pt x="17" y="6"/>
                    <a:pt x="16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80" name="Freeform 408">
              <a:extLst>
                <a:ext uri="{FF2B5EF4-FFF2-40B4-BE49-F238E27FC236}">
                  <a16:creationId xmlns:a16="http://schemas.microsoft.com/office/drawing/2014/main" id="{B6C4A70C-F06C-454F-AE7D-0FD63CC07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99561" y="4111405"/>
              <a:ext cx="280256" cy="149721"/>
            </a:xfrm>
            <a:custGeom>
              <a:avLst/>
              <a:gdLst>
                <a:gd name="T0" fmla="*/ 26 w 30"/>
                <a:gd name="T1" fmla="*/ 10 h 16"/>
                <a:gd name="T2" fmla="*/ 28 w 30"/>
                <a:gd name="T3" fmla="*/ 7 h 16"/>
                <a:gd name="T4" fmla="*/ 29 w 30"/>
                <a:gd name="T5" fmla="*/ 5 h 16"/>
                <a:gd name="T6" fmla="*/ 26 w 30"/>
                <a:gd name="T7" fmla="*/ 3 h 16"/>
                <a:gd name="T8" fmla="*/ 22 w 30"/>
                <a:gd name="T9" fmla="*/ 3 h 16"/>
                <a:gd name="T10" fmla="*/ 17 w 30"/>
                <a:gd name="T11" fmla="*/ 4 h 16"/>
                <a:gd name="T12" fmla="*/ 18 w 30"/>
                <a:gd name="T13" fmla="*/ 1 h 16"/>
                <a:gd name="T14" fmla="*/ 12 w 30"/>
                <a:gd name="T15" fmla="*/ 1 h 16"/>
                <a:gd name="T16" fmla="*/ 5 w 30"/>
                <a:gd name="T17" fmla="*/ 4 h 16"/>
                <a:gd name="T18" fmla="*/ 7 w 30"/>
                <a:gd name="T19" fmla="*/ 4 h 16"/>
                <a:gd name="T20" fmla="*/ 0 w 30"/>
                <a:gd name="T21" fmla="*/ 8 h 16"/>
                <a:gd name="T22" fmla="*/ 4 w 30"/>
                <a:gd name="T23" fmla="*/ 9 h 16"/>
                <a:gd name="T24" fmla="*/ 7 w 30"/>
                <a:gd name="T25" fmla="*/ 12 h 16"/>
                <a:gd name="T26" fmla="*/ 12 w 30"/>
                <a:gd name="T27" fmla="*/ 13 h 16"/>
                <a:gd name="T28" fmla="*/ 19 w 30"/>
                <a:gd name="T29" fmla="*/ 16 h 16"/>
                <a:gd name="T30" fmla="*/ 28 w 30"/>
                <a:gd name="T31" fmla="*/ 15 h 16"/>
                <a:gd name="T32" fmla="*/ 26 w 30"/>
                <a:gd name="T33" fmla="*/ 10 h 16"/>
                <a:gd name="T34" fmla="*/ 26 w 30"/>
                <a:gd name="T3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16">
                  <a:moveTo>
                    <a:pt x="26" y="10"/>
                  </a:moveTo>
                  <a:cubicBezTo>
                    <a:pt x="29" y="11"/>
                    <a:pt x="27" y="9"/>
                    <a:pt x="28" y="7"/>
                  </a:cubicBezTo>
                  <a:cubicBezTo>
                    <a:pt x="28" y="6"/>
                    <a:pt x="29" y="6"/>
                    <a:pt x="29" y="5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25" y="2"/>
                    <a:pt x="23" y="2"/>
                    <a:pt x="22" y="3"/>
                  </a:cubicBezTo>
                  <a:cubicBezTo>
                    <a:pt x="22" y="3"/>
                    <a:pt x="17" y="4"/>
                    <a:pt x="17" y="4"/>
                  </a:cubicBezTo>
                  <a:cubicBezTo>
                    <a:pt x="17" y="4"/>
                    <a:pt x="21" y="2"/>
                    <a:pt x="18" y="1"/>
                  </a:cubicBezTo>
                  <a:cubicBezTo>
                    <a:pt x="16" y="0"/>
                    <a:pt x="14" y="1"/>
                    <a:pt x="12" y="1"/>
                  </a:cubicBezTo>
                  <a:cubicBezTo>
                    <a:pt x="11" y="1"/>
                    <a:pt x="6" y="2"/>
                    <a:pt x="5" y="4"/>
                  </a:cubicBezTo>
                  <a:cubicBezTo>
                    <a:pt x="5" y="4"/>
                    <a:pt x="7" y="4"/>
                    <a:pt x="7" y="4"/>
                  </a:cubicBezTo>
                  <a:cubicBezTo>
                    <a:pt x="7" y="4"/>
                    <a:pt x="0" y="7"/>
                    <a:pt x="0" y="8"/>
                  </a:cubicBezTo>
                  <a:cubicBezTo>
                    <a:pt x="0" y="8"/>
                    <a:pt x="4" y="9"/>
                    <a:pt x="4" y="9"/>
                  </a:cubicBezTo>
                  <a:cubicBezTo>
                    <a:pt x="5" y="9"/>
                    <a:pt x="6" y="11"/>
                    <a:pt x="7" y="12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4" y="14"/>
                    <a:pt x="17" y="16"/>
                    <a:pt x="19" y="16"/>
                  </a:cubicBezTo>
                  <a:cubicBezTo>
                    <a:pt x="22" y="16"/>
                    <a:pt x="25" y="16"/>
                    <a:pt x="28" y="15"/>
                  </a:cubicBezTo>
                  <a:cubicBezTo>
                    <a:pt x="30" y="15"/>
                    <a:pt x="26" y="10"/>
                    <a:pt x="26" y="10"/>
                  </a:cubicBezTo>
                  <a:cubicBezTo>
                    <a:pt x="27" y="10"/>
                    <a:pt x="25" y="10"/>
                    <a:pt x="2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81" name="Freeform 409">
              <a:extLst>
                <a:ext uri="{FF2B5EF4-FFF2-40B4-BE49-F238E27FC236}">
                  <a16:creationId xmlns:a16="http://schemas.microsoft.com/office/drawing/2014/main" id="{2143FF06-3080-A042-89E7-5A1F297B0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6758" y="4120960"/>
              <a:ext cx="140127" cy="47785"/>
            </a:xfrm>
            <a:custGeom>
              <a:avLst/>
              <a:gdLst>
                <a:gd name="T0" fmla="*/ 9 w 15"/>
                <a:gd name="T1" fmla="*/ 1 h 5"/>
                <a:gd name="T2" fmla="*/ 4 w 15"/>
                <a:gd name="T3" fmla="*/ 1 h 5"/>
                <a:gd name="T4" fmla="*/ 0 w 15"/>
                <a:gd name="T5" fmla="*/ 1 h 5"/>
                <a:gd name="T6" fmla="*/ 1 w 15"/>
                <a:gd name="T7" fmla="*/ 3 h 5"/>
                <a:gd name="T8" fmla="*/ 6 w 15"/>
                <a:gd name="T9" fmla="*/ 5 h 5"/>
                <a:gd name="T10" fmla="*/ 9 w 15"/>
                <a:gd name="T11" fmla="*/ 1 h 5"/>
                <a:gd name="T12" fmla="*/ 9 w 1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9" y="1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8" y="5"/>
                    <a:pt x="15" y="2"/>
                    <a:pt x="9" y="1"/>
                  </a:cubicBezTo>
                  <a:cubicBezTo>
                    <a:pt x="8" y="1"/>
                    <a:pt x="10" y="2"/>
                    <a:pt x="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82" name="Freeform 410">
              <a:extLst>
                <a:ext uri="{FF2B5EF4-FFF2-40B4-BE49-F238E27FC236}">
                  <a16:creationId xmlns:a16="http://schemas.microsoft.com/office/drawing/2014/main" id="{D2D6081A-7685-494F-90F1-09F15876E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42235" y="3990355"/>
              <a:ext cx="235667" cy="149721"/>
            </a:xfrm>
            <a:custGeom>
              <a:avLst/>
              <a:gdLst>
                <a:gd name="T0" fmla="*/ 7 w 25"/>
                <a:gd name="T1" fmla="*/ 15 h 16"/>
                <a:gd name="T2" fmla="*/ 3 w 25"/>
                <a:gd name="T3" fmla="*/ 13 h 16"/>
                <a:gd name="T4" fmla="*/ 4 w 25"/>
                <a:gd name="T5" fmla="*/ 12 h 16"/>
                <a:gd name="T6" fmla="*/ 0 w 25"/>
                <a:gd name="T7" fmla="*/ 12 h 16"/>
                <a:gd name="T8" fmla="*/ 3 w 25"/>
                <a:gd name="T9" fmla="*/ 11 h 16"/>
                <a:gd name="T10" fmla="*/ 2 w 25"/>
                <a:gd name="T11" fmla="*/ 10 h 16"/>
                <a:gd name="T12" fmla="*/ 6 w 25"/>
                <a:gd name="T13" fmla="*/ 6 h 16"/>
                <a:gd name="T14" fmla="*/ 5 w 25"/>
                <a:gd name="T15" fmla="*/ 6 h 16"/>
                <a:gd name="T16" fmla="*/ 11 w 25"/>
                <a:gd name="T17" fmla="*/ 3 h 16"/>
                <a:gd name="T18" fmla="*/ 18 w 25"/>
                <a:gd name="T19" fmla="*/ 0 h 16"/>
                <a:gd name="T20" fmla="*/ 20 w 25"/>
                <a:gd name="T21" fmla="*/ 4 h 16"/>
                <a:gd name="T22" fmla="*/ 25 w 25"/>
                <a:gd name="T23" fmla="*/ 7 h 16"/>
                <a:gd name="T24" fmla="*/ 21 w 25"/>
                <a:gd name="T25" fmla="*/ 9 h 16"/>
                <a:gd name="T26" fmla="*/ 23 w 25"/>
                <a:gd name="T27" fmla="*/ 12 h 16"/>
                <a:gd name="T28" fmla="*/ 19 w 25"/>
                <a:gd name="T29" fmla="*/ 13 h 16"/>
                <a:gd name="T30" fmla="*/ 7 w 25"/>
                <a:gd name="T31" fmla="*/ 15 h 16"/>
                <a:gd name="T32" fmla="*/ 7 w 25"/>
                <a:gd name="T3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6">
                  <a:moveTo>
                    <a:pt x="7" y="15"/>
                  </a:moveTo>
                  <a:cubicBezTo>
                    <a:pt x="6" y="14"/>
                    <a:pt x="4" y="14"/>
                    <a:pt x="3" y="13"/>
                  </a:cubicBezTo>
                  <a:cubicBezTo>
                    <a:pt x="2" y="12"/>
                    <a:pt x="4" y="12"/>
                    <a:pt x="4" y="12"/>
                  </a:cubicBezTo>
                  <a:cubicBezTo>
                    <a:pt x="4" y="12"/>
                    <a:pt x="0" y="13"/>
                    <a:pt x="0" y="12"/>
                  </a:cubicBezTo>
                  <a:cubicBezTo>
                    <a:pt x="0" y="10"/>
                    <a:pt x="3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7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6" y="4"/>
                    <a:pt x="9" y="4"/>
                    <a:pt x="11" y="3"/>
                  </a:cubicBezTo>
                  <a:cubicBezTo>
                    <a:pt x="13" y="2"/>
                    <a:pt x="16" y="1"/>
                    <a:pt x="18" y="0"/>
                  </a:cubicBezTo>
                  <a:cubicBezTo>
                    <a:pt x="18" y="0"/>
                    <a:pt x="19" y="3"/>
                    <a:pt x="20" y="4"/>
                  </a:cubicBezTo>
                  <a:cubicBezTo>
                    <a:pt x="20" y="4"/>
                    <a:pt x="25" y="6"/>
                    <a:pt x="25" y="7"/>
                  </a:cubicBezTo>
                  <a:cubicBezTo>
                    <a:pt x="25" y="8"/>
                    <a:pt x="20" y="7"/>
                    <a:pt x="21" y="9"/>
                  </a:cubicBezTo>
                  <a:cubicBezTo>
                    <a:pt x="21" y="9"/>
                    <a:pt x="23" y="10"/>
                    <a:pt x="23" y="12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6" y="14"/>
                    <a:pt x="10" y="16"/>
                    <a:pt x="7" y="15"/>
                  </a:cubicBezTo>
                  <a:cubicBezTo>
                    <a:pt x="6" y="14"/>
                    <a:pt x="9" y="16"/>
                    <a:pt x="7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83" name="Freeform 411">
              <a:extLst>
                <a:ext uri="{FF2B5EF4-FFF2-40B4-BE49-F238E27FC236}">
                  <a16:creationId xmlns:a16="http://schemas.microsoft.com/office/drawing/2014/main" id="{9804F964-C364-3D44-88F2-8D9DD03DE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26316" y="4579679"/>
              <a:ext cx="235667" cy="76452"/>
            </a:xfrm>
            <a:custGeom>
              <a:avLst/>
              <a:gdLst>
                <a:gd name="T0" fmla="*/ 5 w 25"/>
                <a:gd name="T1" fmla="*/ 3 h 8"/>
                <a:gd name="T2" fmla="*/ 3 w 25"/>
                <a:gd name="T3" fmla="*/ 1 h 8"/>
                <a:gd name="T4" fmla="*/ 1 w 25"/>
                <a:gd name="T5" fmla="*/ 2 h 8"/>
                <a:gd name="T6" fmla="*/ 2 w 25"/>
                <a:gd name="T7" fmla="*/ 4 h 8"/>
                <a:gd name="T8" fmla="*/ 5 w 25"/>
                <a:gd name="T9" fmla="*/ 6 h 8"/>
                <a:gd name="T10" fmla="*/ 16 w 25"/>
                <a:gd name="T11" fmla="*/ 8 h 8"/>
                <a:gd name="T12" fmla="*/ 24 w 25"/>
                <a:gd name="T13" fmla="*/ 5 h 8"/>
                <a:gd name="T14" fmla="*/ 23 w 25"/>
                <a:gd name="T15" fmla="*/ 6 h 8"/>
                <a:gd name="T16" fmla="*/ 20 w 25"/>
                <a:gd name="T17" fmla="*/ 4 h 8"/>
                <a:gd name="T18" fmla="*/ 15 w 25"/>
                <a:gd name="T19" fmla="*/ 4 h 8"/>
                <a:gd name="T20" fmla="*/ 10 w 25"/>
                <a:gd name="T21" fmla="*/ 2 h 8"/>
                <a:gd name="T22" fmla="*/ 5 w 25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8">
                  <a:moveTo>
                    <a:pt x="5" y="3"/>
                  </a:moveTo>
                  <a:cubicBezTo>
                    <a:pt x="4" y="3"/>
                    <a:pt x="4" y="1"/>
                    <a:pt x="3" y="1"/>
                  </a:cubicBezTo>
                  <a:cubicBezTo>
                    <a:pt x="3" y="0"/>
                    <a:pt x="1" y="2"/>
                    <a:pt x="1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6"/>
                    <a:pt x="5" y="6"/>
                  </a:cubicBezTo>
                  <a:cubicBezTo>
                    <a:pt x="9" y="7"/>
                    <a:pt x="12" y="8"/>
                    <a:pt x="16" y="8"/>
                  </a:cubicBezTo>
                  <a:cubicBezTo>
                    <a:pt x="17" y="8"/>
                    <a:pt x="25" y="7"/>
                    <a:pt x="24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2" y="6"/>
                    <a:pt x="21" y="5"/>
                    <a:pt x="20" y="4"/>
                  </a:cubicBezTo>
                  <a:cubicBezTo>
                    <a:pt x="19" y="4"/>
                    <a:pt x="17" y="3"/>
                    <a:pt x="15" y="4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84" name="Freeform 412">
              <a:extLst>
                <a:ext uri="{FF2B5EF4-FFF2-40B4-BE49-F238E27FC236}">
                  <a16:creationId xmlns:a16="http://schemas.microsoft.com/office/drawing/2014/main" id="{79DD51C6-41EB-364A-BDD8-3B250EF89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6952" y="4729398"/>
              <a:ext cx="197453" cy="76452"/>
            </a:xfrm>
            <a:custGeom>
              <a:avLst/>
              <a:gdLst>
                <a:gd name="T0" fmla="*/ 2 w 21"/>
                <a:gd name="T1" fmla="*/ 6 h 8"/>
                <a:gd name="T2" fmla="*/ 8 w 21"/>
                <a:gd name="T3" fmla="*/ 6 h 8"/>
                <a:gd name="T4" fmla="*/ 14 w 21"/>
                <a:gd name="T5" fmla="*/ 8 h 8"/>
                <a:gd name="T6" fmla="*/ 19 w 21"/>
                <a:gd name="T7" fmla="*/ 7 h 8"/>
                <a:gd name="T8" fmla="*/ 17 w 21"/>
                <a:gd name="T9" fmla="*/ 4 h 8"/>
                <a:gd name="T10" fmla="*/ 7 w 21"/>
                <a:gd name="T11" fmla="*/ 2 h 8"/>
                <a:gd name="T12" fmla="*/ 4 w 21"/>
                <a:gd name="T13" fmla="*/ 5 h 8"/>
                <a:gd name="T14" fmla="*/ 2 w 21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2" y="6"/>
                  </a:moveTo>
                  <a:cubicBezTo>
                    <a:pt x="5" y="6"/>
                    <a:pt x="6" y="6"/>
                    <a:pt x="8" y="6"/>
                  </a:cubicBezTo>
                  <a:cubicBezTo>
                    <a:pt x="10" y="7"/>
                    <a:pt x="12" y="7"/>
                    <a:pt x="14" y="8"/>
                  </a:cubicBezTo>
                  <a:cubicBezTo>
                    <a:pt x="16" y="8"/>
                    <a:pt x="18" y="8"/>
                    <a:pt x="19" y="7"/>
                  </a:cubicBezTo>
                  <a:cubicBezTo>
                    <a:pt x="21" y="6"/>
                    <a:pt x="18" y="5"/>
                    <a:pt x="17" y="4"/>
                  </a:cubicBezTo>
                  <a:cubicBezTo>
                    <a:pt x="14" y="2"/>
                    <a:pt x="11" y="0"/>
                    <a:pt x="7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0" y="6"/>
                    <a:pt x="2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85" name="Freeform 413">
              <a:extLst>
                <a:ext uri="{FF2B5EF4-FFF2-40B4-BE49-F238E27FC236}">
                  <a16:creationId xmlns:a16="http://schemas.microsoft.com/office/drawing/2014/main" id="{3BC935ED-90AE-D64E-8FC1-1EC59508A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36507" y="4694361"/>
              <a:ext cx="76432" cy="44598"/>
            </a:xfrm>
            <a:custGeom>
              <a:avLst/>
              <a:gdLst>
                <a:gd name="T0" fmla="*/ 3 w 8"/>
                <a:gd name="T1" fmla="*/ 5 h 5"/>
                <a:gd name="T2" fmla="*/ 4 w 8"/>
                <a:gd name="T3" fmla="*/ 1 h 5"/>
                <a:gd name="T4" fmla="*/ 3 w 8"/>
                <a:gd name="T5" fmla="*/ 5 h 5"/>
                <a:gd name="T6" fmla="*/ 3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3" y="5"/>
                  </a:moveTo>
                  <a:cubicBezTo>
                    <a:pt x="0" y="5"/>
                    <a:pt x="1" y="0"/>
                    <a:pt x="4" y="1"/>
                  </a:cubicBezTo>
                  <a:cubicBezTo>
                    <a:pt x="8" y="2"/>
                    <a:pt x="6" y="4"/>
                    <a:pt x="3" y="5"/>
                  </a:cubicBezTo>
                  <a:cubicBezTo>
                    <a:pt x="1" y="5"/>
                    <a:pt x="5" y="5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86" name="Freeform 414">
              <a:extLst>
                <a:ext uri="{FF2B5EF4-FFF2-40B4-BE49-F238E27FC236}">
                  <a16:creationId xmlns:a16="http://schemas.microsoft.com/office/drawing/2014/main" id="{84DFC473-BF62-564A-9BBE-F2086C4E0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2683" y="4560566"/>
              <a:ext cx="28662" cy="47785"/>
            </a:xfrm>
            <a:custGeom>
              <a:avLst/>
              <a:gdLst>
                <a:gd name="T0" fmla="*/ 1 w 3"/>
                <a:gd name="T1" fmla="*/ 3 h 5"/>
                <a:gd name="T2" fmla="*/ 3 w 3"/>
                <a:gd name="T3" fmla="*/ 1 h 5"/>
                <a:gd name="T4" fmla="*/ 1 w 3"/>
                <a:gd name="T5" fmla="*/ 5 h 5"/>
                <a:gd name="T6" fmla="*/ 1 w 3"/>
                <a:gd name="T7" fmla="*/ 3 h 5"/>
                <a:gd name="T8" fmla="*/ 1 w 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0" y="2"/>
                    <a:pt x="2" y="0"/>
                    <a:pt x="3" y="1"/>
                  </a:cubicBezTo>
                  <a:cubicBezTo>
                    <a:pt x="3" y="2"/>
                    <a:pt x="2" y="5"/>
                    <a:pt x="1" y="5"/>
                  </a:cubicBezTo>
                  <a:cubicBezTo>
                    <a:pt x="1" y="5"/>
                    <a:pt x="1" y="3"/>
                    <a:pt x="1" y="3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87" name="Freeform 415">
              <a:extLst>
                <a:ext uri="{FF2B5EF4-FFF2-40B4-BE49-F238E27FC236}">
                  <a16:creationId xmlns:a16="http://schemas.microsoft.com/office/drawing/2014/main" id="{9E021CB8-8D03-B44D-99C2-E5CE93244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2683" y="4700729"/>
              <a:ext cx="38217" cy="47785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1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1" y="0"/>
                    <a:pt x="0" y="1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88" name="Freeform 416">
              <a:extLst>
                <a:ext uri="{FF2B5EF4-FFF2-40B4-BE49-F238E27FC236}">
                  <a16:creationId xmlns:a16="http://schemas.microsoft.com/office/drawing/2014/main" id="{7DCCDDC4-6C3A-EF46-B232-9C67ABC5E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96378" y="4525526"/>
              <a:ext cx="394905" cy="149721"/>
            </a:xfrm>
            <a:custGeom>
              <a:avLst/>
              <a:gdLst>
                <a:gd name="T0" fmla="*/ 34 w 42"/>
                <a:gd name="T1" fmla="*/ 4 h 16"/>
                <a:gd name="T2" fmla="*/ 29 w 42"/>
                <a:gd name="T3" fmla="*/ 3 h 16"/>
                <a:gd name="T4" fmla="*/ 23 w 42"/>
                <a:gd name="T5" fmla="*/ 0 h 16"/>
                <a:gd name="T6" fmla="*/ 22 w 42"/>
                <a:gd name="T7" fmla="*/ 2 h 16"/>
                <a:gd name="T8" fmla="*/ 20 w 42"/>
                <a:gd name="T9" fmla="*/ 6 h 16"/>
                <a:gd name="T10" fmla="*/ 11 w 42"/>
                <a:gd name="T11" fmla="*/ 1 h 16"/>
                <a:gd name="T12" fmla="*/ 4 w 42"/>
                <a:gd name="T13" fmla="*/ 3 h 16"/>
                <a:gd name="T14" fmla="*/ 2 w 42"/>
                <a:gd name="T15" fmla="*/ 6 h 16"/>
                <a:gd name="T16" fmla="*/ 1 w 42"/>
                <a:gd name="T17" fmla="*/ 10 h 16"/>
                <a:gd name="T18" fmla="*/ 9 w 42"/>
                <a:gd name="T19" fmla="*/ 14 h 16"/>
                <a:gd name="T20" fmla="*/ 13 w 42"/>
                <a:gd name="T21" fmla="*/ 15 h 16"/>
                <a:gd name="T22" fmla="*/ 15 w 42"/>
                <a:gd name="T23" fmla="*/ 13 h 16"/>
                <a:gd name="T24" fmla="*/ 16 w 42"/>
                <a:gd name="T25" fmla="*/ 14 h 16"/>
                <a:gd name="T26" fmla="*/ 18 w 42"/>
                <a:gd name="T27" fmla="*/ 14 h 16"/>
                <a:gd name="T28" fmla="*/ 25 w 42"/>
                <a:gd name="T29" fmla="*/ 12 h 16"/>
                <a:gd name="T30" fmla="*/ 28 w 42"/>
                <a:gd name="T31" fmla="*/ 14 h 16"/>
                <a:gd name="T32" fmla="*/ 34 w 42"/>
                <a:gd name="T33" fmla="*/ 13 h 16"/>
                <a:gd name="T34" fmla="*/ 33 w 42"/>
                <a:gd name="T35" fmla="*/ 12 h 16"/>
                <a:gd name="T36" fmla="*/ 37 w 42"/>
                <a:gd name="T37" fmla="*/ 12 h 16"/>
                <a:gd name="T38" fmla="*/ 39 w 42"/>
                <a:gd name="T39" fmla="*/ 11 h 16"/>
                <a:gd name="T40" fmla="*/ 40 w 42"/>
                <a:gd name="T41" fmla="*/ 9 h 16"/>
                <a:gd name="T42" fmla="*/ 39 w 42"/>
                <a:gd name="T43" fmla="*/ 9 h 16"/>
                <a:gd name="T44" fmla="*/ 42 w 42"/>
                <a:gd name="T45" fmla="*/ 6 h 16"/>
                <a:gd name="T46" fmla="*/ 34 w 42"/>
                <a:gd name="T47" fmla="*/ 4 h 16"/>
                <a:gd name="T48" fmla="*/ 34 w 42"/>
                <a:gd name="T4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6">
                  <a:moveTo>
                    <a:pt x="34" y="4"/>
                  </a:moveTo>
                  <a:cubicBezTo>
                    <a:pt x="32" y="3"/>
                    <a:pt x="31" y="4"/>
                    <a:pt x="29" y="3"/>
                  </a:cubicBezTo>
                  <a:cubicBezTo>
                    <a:pt x="29" y="3"/>
                    <a:pt x="24" y="0"/>
                    <a:pt x="23" y="0"/>
                  </a:cubicBezTo>
                  <a:cubicBezTo>
                    <a:pt x="23" y="0"/>
                    <a:pt x="24" y="1"/>
                    <a:pt x="22" y="2"/>
                  </a:cubicBezTo>
                  <a:cubicBezTo>
                    <a:pt x="20" y="2"/>
                    <a:pt x="22" y="5"/>
                    <a:pt x="20" y="6"/>
                  </a:cubicBezTo>
                  <a:cubicBezTo>
                    <a:pt x="19" y="6"/>
                    <a:pt x="12" y="1"/>
                    <a:pt x="11" y="1"/>
                  </a:cubicBezTo>
                  <a:cubicBezTo>
                    <a:pt x="9" y="0"/>
                    <a:pt x="4" y="1"/>
                    <a:pt x="4" y="3"/>
                  </a:cubicBezTo>
                  <a:cubicBezTo>
                    <a:pt x="4" y="5"/>
                    <a:pt x="0" y="4"/>
                    <a:pt x="2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3" y="12"/>
                    <a:pt x="6" y="13"/>
                    <a:pt x="9" y="14"/>
                  </a:cubicBezTo>
                  <a:cubicBezTo>
                    <a:pt x="10" y="15"/>
                    <a:pt x="12" y="16"/>
                    <a:pt x="13" y="15"/>
                  </a:cubicBezTo>
                  <a:cubicBezTo>
                    <a:pt x="14" y="15"/>
                    <a:pt x="14" y="12"/>
                    <a:pt x="15" y="13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3"/>
                    <a:pt x="22" y="13"/>
                    <a:pt x="25" y="12"/>
                  </a:cubicBezTo>
                  <a:cubicBezTo>
                    <a:pt x="27" y="12"/>
                    <a:pt x="27" y="14"/>
                    <a:pt x="28" y="14"/>
                  </a:cubicBezTo>
                  <a:cubicBezTo>
                    <a:pt x="29" y="14"/>
                    <a:pt x="34" y="13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1"/>
                    <a:pt x="36" y="12"/>
                    <a:pt x="37" y="12"/>
                  </a:cubicBezTo>
                  <a:cubicBezTo>
                    <a:pt x="37" y="12"/>
                    <a:pt x="39" y="12"/>
                    <a:pt x="39" y="11"/>
                  </a:cubicBezTo>
                  <a:cubicBezTo>
                    <a:pt x="39" y="10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8"/>
                    <a:pt x="42" y="7"/>
                    <a:pt x="42" y="6"/>
                  </a:cubicBezTo>
                  <a:cubicBezTo>
                    <a:pt x="41" y="5"/>
                    <a:pt x="36" y="4"/>
                    <a:pt x="34" y="4"/>
                  </a:cubicBezTo>
                  <a:cubicBezTo>
                    <a:pt x="32" y="3"/>
                    <a:pt x="36" y="4"/>
                    <a:pt x="3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89" name="Freeform 417">
              <a:extLst>
                <a:ext uri="{FF2B5EF4-FFF2-40B4-BE49-F238E27FC236}">
                  <a16:creationId xmlns:a16="http://schemas.microsoft.com/office/drawing/2014/main" id="{8CF7BD41-40A5-3F4B-9A22-CC2439D9C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2495" y="4570124"/>
              <a:ext cx="73248" cy="76452"/>
            </a:xfrm>
            <a:custGeom>
              <a:avLst/>
              <a:gdLst>
                <a:gd name="T0" fmla="*/ 7 w 8"/>
                <a:gd name="T1" fmla="*/ 6 h 8"/>
                <a:gd name="T2" fmla="*/ 4 w 8"/>
                <a:gd name="T3" fmla="*/ 0 h 8"/>
                <a:gd name="T4" fmla="*/ 6 w 8"/>
                <a:gd name="T5" fmla="*/ 2 h 8"/>
                <a:gd name="T6" fmla="*/ 7 w 8"/>
                <a:gd name="T7" fmla="*/ 6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0" y="1"/>
                    <a:pt x="4" y="0"/>
                  </a:cubicBezTo>
                  <a:cubicBezTo>
                    <a:pt x="5" y="0"/>
                    <a:pt x="8" y="0"/>
                    <a:pt x="6" y="2"/>
                  </a:cubicBezTo>
                  <a:cubicBezTo>
                    <a:pt x="3" y="4"/>
                    <a:pt x="7" y="4"/>
                    <a:pt x="7" y="6"/>
                  </a:cubicBezTo>
                  <a:cubicBezTo>
                    <a:pt x="6" y="8"/>
                    <a:pt x="7" y="5"/>
                    <a:pt x="7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90" name="Freeform 418">
              <a:extLst>
                <a:ext uri="{FF2B5EF4-FFF2-40B4-BE49-F238E27FC236}">
                  <a16:creationId xmlns:a16="http://schemas.microsoft.com/office/drawing/2014/main" id="{8E568454-78F5-E049-A9C2-07E9DF258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5425" y="5076623"/>
              <a:ext cx="101909" cy="57338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91" name="Freeform 419">
              <a:extLst>
                <a:ext uri="{FF2B5EF4-FFF2-40B4-BE49-F238E27FC236}">
                  <a16:creationId xmlns:a16="http://schemas.microsoft.com/office/drawing/2014/main" id="{55D78742-DCF4-984A-BD04-2DE3443FF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7970" y="5898496"/>
              <a:ext cx="57323" cy="47785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92" name="Freeform 420">
              <a:extLst>
                <a:ext uri="{FF2B5EF4-FFF2-40B4-BE49-F238E27FC236}">
                  <a16:creationId xmlns:a16="http://schemas.microsoft.com/office/drawing/2014/main" id="{03D22653-783D-3E46-A356-A030281C2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5931" y="6172454"/>
              <a:ext cx="47770" cy="25484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93" name="Freeform 421">
              <a:extLst>
                <a:ext uri="{FF2B5EF4-FFF2-40B4-BE49-F238E27FC236}">
                  <a16:creationId xmlns:a16="http://schemas.microsoft.com/office/drawing/2014/main" id="{D9BF2673-E44B-744F-A9BB-6680E1B67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6696" y="6452780"/>
              <a:ext cx="47770" cy="44598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94" name="Freeform 422">
              <a:extLst>
                <a:ext uri="{FF2B5EF4-FFF2-40B4-BE49-F238E27FC236}">
                  <a16:creationId xmlns:a16="http://schemas.microsoft.com/office/drawing/2014/main" id="{28D08D9E-5AF3-074B-9C15-9AA6F061B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8035" y="6526047"/>
              <a:ext cx="19109" cy="9556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95" name="Freeform 423">
              <a:extLst>
                <a:ext uri="{FF2B5EF4-FFF2-40B4-BE49-F238E27FC236}">
                  <a16:creationId xmlns:a16="http://schemas.microsoft.com/office/drawing/2014/main" id="{F77CC637-E52E-074D-9EA7-3488AC4E7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7463" y="6675768"/>
              <a:ext cx="28662" cy="9556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96" name="Freeform 424">
              <a:extLst>
                <a:ext uri="{FF2B5EF4-FFF2-40B4-BE49-F238E27FC236}">
                  <a16:creationId xmlns:a16="http://schemas.microsoft.com/office/drawing/2014/main" id="{2777A779-CBCB-6F46-BCAD-7CFE53F8A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5996" y="6723551"/>
              <a:ext cx="66879" cy="38227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97" name="Freeform 425">
              <a:extLst>
                <a:ext uri="{FF2B5EF4-FFF2-40B4-BE49-F238E27FC236}">
                  <a16:creationId xmlns:a16="http://schemas.microsoft.com/office/drawing/2014/main" id="{390A1170-6918-9644-A284-203703CE5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02748" y="6761778"/>
              <a:ext cx="54139" cy="35042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98" name="Freeform 426">
              <a:extLst>
                <a:ext uri="{FF2B5EF4-FFF2-40B4-BE49-F238E27FC236}">
                  <a16:creationId xmlns:a16="http://schemas.microsoft.com/office/drawing/2014/main" id="{FF394324-4B4E-6F4E-8638-1C625BFBC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54978" y="6790447"/>
              <a:ext cx="47770" cy="44598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599" name="Freeform 427">
              <a:extLst>
                <a:ext uri="{FF2B5EF4-FFF2-40B4-BE49-F238E27FC236}">
                  <a16:creationId xmlns:a16="http://schemas.microsoft.com/office/drawing/2014/main" id="{F5BD616C-7410-8B49-9B35-59590B0F2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45422" y="6854158"/>
              <a:ext cx="9553" cy="955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00" name="Freeform 428">
              <a:extLst>
                <a:ext uri="{FF2B5EF4-FFF2-40B4-BE49-F238E27FC236}">
                  <a16:creationId xmlns:a16="http://schemas.microsoft.com/office/drawing/2014/main" id="{3D90512A-9643-474E-9A8F-83C487E600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97652" y="6815931"/>
              <a:ext cx="47770" cy="38227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01" name="Freeform 429">
              <a:extLst>
                <a:ext uri="{FF2B5EF4-FFF2-40B4-BE49-F238E27FC236}">
                  <a16:creationId xmlns:a16="http://schemas.microsoft.com/office/drawing/2014/main" id="{631CF9D0-C332-8B40-8D90-BC5029554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53701" y="7163156"/>
              <a:ext cx="19109" cy="28669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grpSp>
          <p:nvGrpSpPr>
            <p:cNvPr id="602" name="Group 601">
              <a:extLst>
                <a:ext uri="{FF2B5EF4-FFF2-40B4-BE49-F238E27FC236}">
                  <a16:creationId xmlns:a16="http://schemas.microsoft.com/office/drawing/2014/main" id="{E3D9332F-7CCC-704A-996C-D10D32644ED7}"/>
                </a:ext>
              </a:extLst>
            </p:cNvPr>
            <p:cNvGrpSpPr/>
            <p:nvPr/>
          </p:nvGrpSpPr>
          <p:grpSpPr>
            <a:xfrm>
              <a:off x="17709756" y="6761778"/>
              <a:ext cx="697449" cy="662593"/>
              <a:chOff x="5961121" y="2686387"/>
              <a:chExt cx="288233" cy="273757"/>
            </a:xfrm>
            <a:grpFill/>
          </p:grpSpPr>
          <p:sp>
            <p:nvSpPr>
              <p:cNvPr id="967" name="Freeform 430">
                <a:extLst>
                  <a:ext uri="{FF2B5EF4-FFF2-40B4-BE49-F238E27FC236}">
                    <a16:creationId xmlns:a16="http://schemas.microsoft.com/office/drawing/2014/main" id="{95343434-C2C0-3A4F-B114-C7D697D9B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37169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Montserrat" charset="0"/>
                </a:endParaRPr>
              </a:p>
            </p:txBody>
          </p:sp>
          <p:sp>
            <p:nvSpPr>
              <p:cNvPr id="968" name="Freeform 431">
                <a:extLst>
                  <a:ext uri="{FF2B5EF4-FFF2-40B4-BE49-F238E27FC236}">
                    <a16:creationId xmlns:a16="http://schemas.microsoft.com/office/drawing/2014/main" id="{82D26CCC-9213-104B-9B7C-4E36023E2E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defTabSz="1371692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 sz="1350">
                  <a:latin typeface="Montserrat" charset="0"/>
                </a:endParaRPr>
              </a:p>
            </p:txBody>
          </p:sp>
        </p:grpSp>
        <p:sp>
          <p:nvSpPr>
            <p:cNvPr id="603" name="Freeform 432">
              <a:extLst>
                <a:ext uri="{FF2B5EF4-FFF2-40B4-BE49-F238E27FC236}">
                  <a16:creationId xmlns:a16="http://schemas.microsoft.com/office/drawing/2014/main" id="{E8A58BA0-53F9-D945-8146-D58580CA1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84911" y="7370216"/>
              <a:ext cx="19109" cy="2548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04" name="Freeform 433">
              <a:extLst>
                <a:ext uri="{FF2B5EF4-FFF2-40B4-BE49-F238E27FC236}">
                  <a16:creationId xmlns:a16="http://schemas.microsoft.com/office/drawing/2014/main" id="{5DED8CA7-7480-394E-955E-C90860ED8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73446" y="7370216"/>
              <a:ext cx="121018" cy="9238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05" name="Freeform 434">
              <a:extLst>
                <a:ext uri="{FF2B5EF4-FFF2-40B4-BE49-F238E27FC236}">
                  <a16:creationId xmlns:a16="http://schemas.microsoft.com/office/drawing/2014/main" id="{EC902495-1276-6E40-A3C5-863331DA5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52427" y="7405258"/>
              <a:ext cx="101909" cy="14972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06" name="Freeform 435">
              <a:extLst>
                <a:ext uri="{FF2B5EF4-FFF2-40B4-BE49-F238E27FC236}">
                  <a16:creationId xmlns:a16="http://schemas.microsoft.com/office/drawing/2014/main" id="{A6973E15-6FFB-8241-9E9D-99655DD12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0518" y="7771599"/>
              <a:ext cx="35033" cy="28669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07" name="Freeform 436">
              <a:extLst>
                <a:ext uri="{FF2B5EF4-FFF2-40B4-BE49-F238E27FC236}">
                  <a16:creationId xmlns:a16="http://schemas.microsoft.com/office/drawing/2014/main" id="{1AB48719-6E27-5840-A4EA-89E85D311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33319" y="7679216"/>
              <a:ext cx="19109" cy="1592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08" name="Freeform 437">
              <a:extLst>
                <a:ext uri="{FF2B5EF4-FFF2-40B4-BE49-F238E27FC236}">
                  <a16:creationId xmlns:a16="http://schemas.microsoft.com/office/drawing/2014/main" id="{6946281A-1B50-3E44-9147-C295151C2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1727" y="7873535"/>
              <a:ext cx="19109" cy="955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09" name="Freeform 438">
              <a:extLst>
                <a:ext uri="{FF2B5EF4-FFF2-40B4-BE49-F238E27FC236}">
                  <a16:creationId xmlns:a16="http://schemas.microsoft.com/office/drawing/2014/main" id="{507A8197-55D5-9544-95C5-B9177B849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3386" y="7838493"/>
              <a:ext cx="111465" cy="156092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10" name="Freeform 439">
              <a:extLst>
                <a:ext uri="{FF2B5EF4-FFF2-40B4-BE49-F238E27FC236}">
                  <a16:creationId xmlns:a16="http://schemas.microsoft.com/office/drawing/2014/main" id="{883CC478-6063-3640-B477-F0E46FED0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52429" y="8099708"/>
              <a:ext cx="130574" cy="9238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11" name="Freeform 440">
              <a:extLst>
                <a:ext uri="{FF2B5EF4-FFF2-40B4-BE49-F238E27FC236}">
                  <a16:creationId xmlns:a16="http://schemas.microsoft.com/office/drawing/2014/main" id="{73EE8248-7519-E04C-A403-2E6D45AEB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4277" y="8163419"/>
              <a:ext cx="187897" cy="2644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12" name="Freeform 441">
              <a:extLst>
                <a:ext uri="{FF2B5EF4-FFF2-40B4-BE49-F238E27FC236}">
                  <a16:creationId xmlns:a16="http://schemas.microsoft.com/office/drawing/2014/main" id="{3E4FB457-1D75-DC44-B8DA-FC9B98ED2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3512" y="8389592"/>
              <a:ext cx="57323" cy="73269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13" name="Freeform 442">
              <a:extLst>
                <a:ext uri="{FF2B5EF4-FFF2-40B4-BE49-F238E27FC236}">
                  <a16:creationId xmlns:a16="http://schemas.microsoft.com/office/drawing/2014/main" id="{B4DF8F20-DEC3-D649-93CA-79109B110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1727" y="8453303"/>
              <a:ext cx="92356" cy="124237"/>
            </a:xfrm>
            <a:custGeom>
              <a:avLst/>
              <a:gdLst>
                <a:gd name="T0" fmla="*/ 4 w 10"/>
                <a:gd name="T1" fmla="*/ 0 h 13"/>
                <a:gd name="T2" fmla="*/ 2 w 10"/>
                <a:gd name="T3" fmla="*/ 1 h 13"/>
                <a:gd name="T4" fmla="*/ 4 w 10"/>
                <a:gd name="T5" fmla="*/ 4 h 13"/>
                <a:gd name="T6" fmla="*/ 4 w 10"/>
                <a:gd name="T7" fmla="*/ 9 h 13"/>
                <a:gd name="T8" fmla="*/ 5 w 10"/>
                <a:gd name="T9" fmla="*/ 13 h 13"/>
                <a:gd name="T10" fmla="*/ 5 w 10"/>
                <a:gd name="T11" fmla="*/ 11 h 13"/>
                <a:gd name="T12" fmla="*/ 9 w 10"/>
                <a:gd name="T13" fmla="*/ 8 h 13"/>
                <a:gd name="T14" fmla="*/ 8 w 10"/>
                <a:gd name="T15" fmla="*/ 6 h 13"/>
                <a:gd name="T16" fmla="*/ 9 w 10"/>
                <a:gd name="T17" fmla="*/ 5 h 13"/>
                <a:gd name="T18" fmla="*/ 7 w 10"/>
                <a:gd name="T19" fmla="*/ 1 h 13"/>
                <a:gd name="T20" fmla="*/ 4 w 10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4" y="0"/>
                  </a:moveTo>
                  <a:cubicBezTo>
                    <a:pt x="3" y="0"/>
                    <a:pt x="4" y="0"/>
                    <a:pt x="2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0" y="7"/>
                    <a:pt x="4" y="9"/>
                  </a:cubicBezTo>
                  <a:cubicBezTo>
                    <a:pt x="5" y="10"/>
                    <a:pt x="3" y="12"/>
                    <a:pt x="5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3" y="5"/>
                    <a:pt x="9" y="10"/>
                    <a:pt x="9" y="8"/>
                  </a:cubicBezTo>
                  <a:cubicBezTo>
                    <a:pt x="9" y="7"/>
                    <a:pt x="7" y="6"/>
                    <a:pt x="8" y="6"/>
                  </a:cubicBezTo>
                  <a:cubicBezTo>
                    <a:pt x="8" y="5"/>
                    <a:pt x="10" y="6"/>
                    <a:pt x="9" y="5"/>
                  </a:cubicBezTo>
                  <a:cubicBezTo>
                    <a:pt x="8" y="4"/>
                    <a:pt x="6" y="3"/>
                    <a:pt x="7" y="1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14" name="Freeform 443">
              <a:extLst>
                <a:ext uri="{FF2B5EF4-FFF2-40B4-BE49-F238E27FC236}">
                  <a16:creationId xmlns:a16="http://schemas.microsoft.com/office/drawing/2014/main" id="{380B971F-2BB9-E149-BE2B-89B571C4D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2936" y="8399150"/>
              <a:ext cx="57323" cy="73269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15" name="Freeform 444">
              <a:extLst>
                <a:ext uri="{FF2B5EF4-FFF2-40B4-BE49-F238E27FC236}">
                  <a16:creationId xmlns:a16="http://schemas.microsoft.com/office/drawing/2014/main" id="{5E30D634-C0BC-E041-A92F-906CEA2C7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9818" y="8472417"/>
              <a:ext cx="82803" cy="95566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16" name="Freeform 445">
              <a:extLst>
                <a:ext uri="{FF2B5EF4-FFF2-40B4-BE49-F238E27FC236}">
                  <a16:creationId xmlns:a16="http://schemas.microsoft.com/office/drawing/2014/main" id="{AE5240FC-F23C-8245-BC22-8DC7D8DF5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98926" y="8529755"/>
              <a:ext cx="63695" cy="101936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17" name="Freeform 446">
              <a:extLst>
                <a:ext uri="{FF2B5EF4-FFF2-40B4-BE49-F238E27FC236}">
                  <a16:creationId xmlns:a16="http://schemas.microsoft.com/office/drawing/2014/main" id="{6AD73EF1-0C6A-0A49-8044-5662EB12C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53063" y="8520200"/>
              <a:ext cx="38217" cy="73269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18" name="Freeform 447">
              <a:extLst>
                <a:ext uri="{FF2B5EF4-FFF2-40B4-BE49-F238E27FC236}">
                  <a16:creationId xmlns:a16="http://schemas.microsoft.com/office/drawing/2014/main" id="{6BCC8ACC-E5FD-024A-948E-58A25A61F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2174" y="8567983"/>
              <a:ext cx="57323" cy="35042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19" name="Freeform 448">
              <a:extLst>
                <a:ext uri="{FF2B5EF4-FFF2-40B4-BE49-F238E27FC236}">
                  <a16:creationId xmlns:a16="http://schemas.microsoft.com/office/drawing/2014/main" id="{4599CEEE-B0C1-7746-971C-4DE7E4D31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2174" y="8593469"/>
              <a:ext cx="130574" cy="197506"/>
            </a:xfrm>
            <a:custGeom>
              <a:avLst/>
              <a:gdLst>
                <a:gd name="T0" fmla="*/ 10 w 14"/>
                <a:gd name="T1" fmla="*/ 0 h 21"/>
                <a:gd name="T2" fmla="*/ 9 w 14"/>
                <a:gd name="T3" fmla="*/ 2 h 21"/>
                <a:gd name="T4" fmla="*/ 7 w 14"/>
                <a:gd name="T5" fmla="*/ 4 h 21"/>
                <a:gd name="T6" fmla="*/ 3 w 14"/>
                <a:gd name="T7" fmla="*/ 6 h 21"/>
                <a:gd name="T8" fmla="*/ 2 w 14"/>
                <a:gd name="T9" fmla="*/ 11 h 21"/>
                <a:gd name="T10" fmla="*/ 2 w 14"/>
                <a:gd name="T11" fmla="*/ 14 h 21"/>
                <a:gd name="T12" fmla="*/ 3 w 14"/>
                <a:gd name="T13" fmla="*/ 18 h 21"/>
                <a:gd name="T14" fmla="*/ 8 w 14"/>
                <a:gd name="T15" fmla="*/ 19 h 21"/>
                <a:gd name="T16" fmla="*/ 8 w 14"/>
                <a:gd name="T17" fmla="*/ 16 h 21"/>
                <a:gd name="T18" fmla="*/ 10 w 14"/>
                <a:gd name="T19" fmla="*/ 12 h 21"/>
                <a:gd name="T20" fmla="*/ 12 w 14"/>
                <a:gd name="T21" fmla="*/ 17 h 21"/>
                <a:gd name="T22" fmla="*/ 13 w 14"/>
                <a:gd name="T23" fmla="*/ 14 h 21"/>
                <a:gd name="T24" fmla="*/ 13 w 14"/>
                <a:gd name="T25" fmla="*/ 10 h 21"/>
                <a:gd name="T26" fmla="*/ 10 w 14"/>
                <a:gd name="T27" fmla="*/ 0 h 21"/>
                <a:gd name="T28" fmla="*/ 10 w 14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1">
                  <a:moveTo>
                    <a:pt x="10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7" y="4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1" y="9"/>
                    <a:pt x="0" y="9"/>
                    <a:pt x="2" y="11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11" y="21"/>
                    <a:pt x="9" y="18"/>
                    <a:pt x="8" y="16"/>
                  </a:cubicBezTo>
                  <a:cubicBezTo>
                    <a:pt x="8" y="16"/>
                    <a:pt x="8" y="12"/>
                    <a:pt x="10" y="12"/>
                  </a:cubicBezTo>
                  <a:cubicBezTo>
                    <a:pt x="11" y="12"/>
                    <a:pt x="11" y="17"/>
                    <a:pt x="12" y="17"/>
                  </a:cubicBezTo>
                  <a:cubicBezTo>
                    <a:pt x="12" y="17"/>
                    <a:pt x="13" y="14"/>
                    <a:pt x="13" y="14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3" y="7"/>
                    <a:pt x="13" y="1"/>
                    <a:pt x="10" y="0"/>
                  </a:cubicBezTo>
                  <a:cubicBezTo>
                    <a:pt x="9" y="0"/>
                    <a:pt x="10" y="1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20" name="Freeform 449">
              <a:extLst>
                <a:ext uri="{FF2B5EF4-FFF2-40B4-BE49-F238E27FC236}">
                  <a16:creationId xmlns:a16="http://schemas.microsoft.com/office/drawing/2014/main" id="{4424AB11-7680-E14C-A3D2-C632FC22B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9371" y="8631694"/>
              <a:ext cx="111465" cy="95566"/>
            </a:xfrm>
            <a:custGeom>
              <a:avLst/>
              <a:gdLst>
                <a:gd name="T0" fmla="*/ 8 w 12"/>
                <a:gd name="T1" fmla="*/ 1 h 10"/>
                <a:gd name="T2" fmla="*/ 2 w 12"/>
                <a:gd name="T3" fmla="*/ 4 h 10"/>
                <a:gd name="T4" fmla="*/ 0 w 12"/>
                <a:gd name="T5" fmla="*/ 10 h 10"/>
                <a:gd name="T6" fmla="*/ 2 w 12"/>
                <a:gd name="T7" fmla="*/ 6 h 10"/>
                <a:gd name="T8" fmla="*/ 4 w 12"/>
                <a:gd name="T9" fmla="*/ 6 h 10"/>
                <a:gd name="T10" fmla="*/ 6 w 12"/>
                <a:gd name="T11" fmla="*/ 7 h 10"/>
                <a:gd name="T12" fmla="*/ 8 w 12"/>
                <a:gd name="T13" fmla="*/ 7 h 10"/>
                <a:gd name="T14" fmla="*/ 8 w 12"/>
                <a:gd name="T15" fmla="*/ 5 h 10"/>
                <a:gd name="T16" fmla="*/ 8 w 12"/>
                <a:gd name="T17" fmla="*/ 1 h 10"/>
                <a:gd name="T18" fmla="*/ 8 w 1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8" y="1"/>
                  </a:moveTo>
                  <a:cubicBezTo>
                    <a:pt x="6" y="0"/>
                    <a:pt x="5" y="4"/>
                    <a:pt x="2" y="4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6"/>
                    <a:pt x="4" y="5"/>
                    <a:pt x="4" y="6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8" y="7"/>
                    <a:pt x="8" y="5"/>
                    <a:pt x="8" y="5"/>
                  </a:cubicBezTo>
                  <a:cubicBezTo>
                    <a:pt x="9" y="3"/>
                    <a:pt x="11" y="2"/>
                    <a:pt x="8" y="1"/>
                  </a:cubicBezTo>
                  <a:cubicBezTo>
                    <a:pt x="7" y="1"/>
                    <a:pt x="12" y="3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21" name="Freeform 450">
              <a:extLst>
                <a:ext uri="{FF2B5EF4-FFF2-40B4-BE49-F238E27FC236}">
                  <a16:creationId xmlns:a16="http://schemas.microsoft.com/office/drawing/2014/main" id="{5F10BE25-5A23-2A4F-900B-4D9D958C2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63256" y="8539313"/>
              <a:ext cx="111465" cy="111494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22" name="Freeform 451">
              <a:extLst>
                <a:ext uri="{FF2B5EF4-FFF2-40B4-BE49-F238E27FC236}">
                  <a16:creationId xmlns:a16="http://schemas.microsoft.com/office/drawing/2014/main" id="{77122107-ADA2-E645-9429-D5274F941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91283" y="8399150"/>
              <a:ext cx="19109" cy="9556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23" name="Freeform 452">
              <a:extLst>
                <a:ext uri="{FF2B5EF4-FFF2-40B4-BE49-F238E27FC236}">
                  <a16:creationId xmlns:a16="http://schemas.microsoft.com/office/drawing/2014/main" id="{78BE5438-F0B2-6646-BE3A-A74E30790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37776" y="8781415"/>
              <a:ext cx="522294" cy="544729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24" name="Freeform 453">
              <a:extLst>
                <a:ext uri="{FF2B5EF4-FFF2-40B4-BE49-F238E27FC236}">
                  <a16:creationId xmlns:a16="http://schemas.microsoft.com/office/drawing/2014/main" id="{A7CA6DA7-C2CA-044E-B433-66B6C9CAF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0132" y="8978921"/>
              <a:ext cx="47770" cy="47785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25" name="Freeform 454">
              <a:extLst>
                <a:ext uri="{FF2B5EF4-FFF2-40B4-BE49-F238E27FC236}">
                  <a16:creationId xmlns:a16="http://schemas.microsoft.com/office/drawing/2014/main" id="{B219F18C-A4EB-324E-8CDE-167C2456E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97014" y="9090415"/>
              <a:ext cx="44586" cy="47785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26" name="Freeform 455">
              <a:extLst>
                <a:ext uri="{FF2B5EF4-FFF2-40B4-BE49-F238E27FC236}">
                  <a16:creationId xmlns:a16="http://schemas.microsoft.com/office/drawing/2014/main" id="{CE036716-76A8-194B-AA61-2C1EC3850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2300" y="9119082"/>
              <a:ext cx="66879" cy="66896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27" name="Freeform 456">
              <a:extLst>
                <a:ext uri="{FF2B5EF4-FFF2-40B4-BE49-F238E27FC236}">
                  <a16:creationId xmlns:a16="http://schemas.microsoft.com/office/drawing/2014/main" id="{5FD28D28-B6ED-D147-A96B-C4205A0C6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17396" y="9166867"/>
              <a:ext cx="35033" cy="35042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28" name="Freeform 457">
              <a:extLst>
                <a:ext uri="{FF2B5EF4-FFF2-40B4-BE49-F238E27FC236}">
                  <a16:creationId xmlns:a16="http://schemas.microsoft.com/office/drawing/2014/main" id="{4EF97D2E-313B-A747-A72A-484A1BCAC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21853" y="9326144"/>
              <a:ext cx="429938" cy="140163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29" name="Freeform 458">
              <a:extLst>
                <a:ext uri="{FF2B5EF4-FFF2-40B4-BE49-F238E27FC236}">
                  <a16:creationId xmlns:a16="http://schemas.microsoft.com/office/drawing/2014/main" id="{17BD4378-1A5B-F240-90DE-D6ACA4412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40326" y="9361183"/>
              <a:ext cx="73248" cy="28669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30" name="Freeform 459">
              <a:extLst>
                <a:ext uri="{FF2B5EF4-FFF2-40B4-BE49-F238E27FC236}">
                  <a16:creationId xmlns:a16="http://schemas.microsoft.com/office/drawing/2014/main" id="{87359EA6-985D-F54F-9D3A-BB00381F9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2236" y="9428080"/>
              <a:ext cx="57323" cy="38227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31" name="Freeform 460">
              <a:extLst>
                <a:ext uri="{FF2B5EF4-FFF2-40B4-BE49-F238E27FC236}">
                  <a16:creationId xmlns:a16="http://schemas.microsoft.com/office/drawing/2014/main" id="{DD715D81-520B-4948-BD57-392E7A8C1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9562" y="9437635"/>
              <a:ext cx="44586" cy="28669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32" name="Freeform 461">
              <a:extLst>
                <a:ext uri="{FF2B5EF4-FFF2-40B4-BE49-F238E27FC236}">
                  <a16:creationId xmlns:a16="http://schemas.microsoft.com/office/drawing/2014/main" id="{78F15831-A480-2A4F-A9AD-8A94E4372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4592" y="9437635"/>
              <a:ext cx="66879" cy="38227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33" name="Freeform 462">
              <a:extLst>
                <a:ext uri="{FF2B5EF4-FFF2-40B4-BE49-F238E27FC236}">
                  <a16:creationId xmlns:a16="http://schemas.microsoft.com/office/drawing/2014/main" id="{BDAFC002-291D-8B40-8F8F-F33BDDF23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2363" y="9428080"/>
              <a:ext cx="76432" cy="47785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34" name="Freeform 463">
              <a:extLst>
                <a:ext uri="{FF2B5EF4-FFF2-40B4-BE49-F238E27FC236}">
                  <a16:creationId xmlns:a16="http://schemas.microsoft.com/office/drawing/2014/main" id="{8D3B7B66-5BDF-5A40-BC30-24F80C08C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84277" y="9437635"/>
              <a:ext cx="114649" cy="38227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35" name="Freeform 464">
              <a:extLst>
                <a:ext uri="{FF2B5EF4-FFF2-40B4-BE49-F238E27FC236}">
                  <a16:creationId xmlns:a16="http://schemas.microsoft.com/office/drawing/2014/main" id="{BF1518B0-0923-AA4E-B72B-355A1BF66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49244" y="9491791"/>
              <a:ext cx="101909" cy="57338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36" name="Freeform 465">
              <a:extLst>
                <a:ext uri="{FF2B5EF4-FFF2-40B4-BE49-F238E27FC236}">
                  <a16:creationId xmlns:a16="http://schemas.microsoft.com/office/drawing/2014/main" id="{58EDDF99-9E22-0041-B9DF-2F1F5E1789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74083" y="9192351"/>
              <a:ext cx="57323" cy="38227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37" name="Freeform 466">
              <a:extLst>
                <a:ext uri="{FF2B5EF4-FFF2-40B4-BE49-F238E27FC236}">
                  <a16:creationId xmlns:a16="http://schemas.microsoft.com/office/drawing/2014/main" id="{A359A2D2-E158-F94D-9725-69CF57A5D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69627" y="9185981"/>
              <a:ext cx="140127" cy="44598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38" name="Freeform 467">
              <a:extLst>
                <a:ext uri="{FF2B5EF4-FFF2-40B4-BE49-F238E27FC236}">
                  <a16:creationId xmlns:a16="http://schemas.microsoft.com/office/drawing/2014/main" id="{B5E20415-944E-F44F-A8DF-FC4BFA63C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9689" y="8969361"/>
              <a:ext cx="299364" cy="337667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39" name="Freeform 468">
              <a:extLst>
                <a:ext uri="{FF2B5EF4-FFF2-40B4-BE49-F238E27FC236}">
                  <a16:creationId xmlns:a16="http://schemas.microsoft.com/office/drawing/2014/main" id="{2F53ADC4-83E4-7E48-B6BD-C24A4C63C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0962" y="8950247"/>
              <a:ext cx="73248" cy="140163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40" name="Freeform 469">
              <a:extLst>
                <a:ext uri="{FF2B5EF4-FFF2-40B4-BE49-F238E27FC236}">
                  <a16:creationId xmlns:a16="http://schemas.microsoft.com/office/drawing/2014/main" id="{3923250D-FA1B-AC4E-BB70-74C182131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9182" y="8931136"/>
              <a:ext cx="25477" cy="19114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41" name="Freeform 470">
              <a:extLst>
                <a:ext uri="{FF2B5EF4-FFF2-40B4-BE49-F238E27FC236}">
                  <a16:creationId xmlns:a16="http://schemas.microsoft.com/office/drawing/2014/main" id="{C1A7FF78-4FEE-DC4F-84F1-25A416F34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1092" y="9052186"/>
              <a:ext cx="44586" cy="19114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42" name="Freeform 471">
              <a:extLst>
                <a:ext uri="{FF2B5EF4-FFF2-40B4-BE49-F238E27FC236}">
                  <a16:creationId xmlns:a16="http://schemas.microsoft.com/office/drawing/2014/main" id="{28EF0110-C03F-EA44-A378-1699600A5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90647" y="9061741"/>
              <a:ext cx="175160" cy="105124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43" name="Freeform 472">
              <a:extLst>
                <a:ext uri="{FF2B5EF4-FFF2-40B4-BE49-F238E27FC236}">
                  <a16:creationId xmlns:a16="http://schemas.microsoft.com/office/drawing/2014/main" id="{CA18A999-52F5-0346-8F43-628751FB87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1857" y="9240134"/>
              <a:ext cx="194268" cy="111494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44" name="Freeform 473">
              <a:extLst>
                <a:ext uri="{FF2B5EF4-FFF2-40B4-BE49-F238E27FC236}">
                  <a16:creationId xmlns:a16="http://schemas.microsoft.com/office/drawing/2014/main" id="{57413DB4-3B64-7845-ADCC-338940283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02113" y="9297472"/>
              <a:ext cx="82803" cy="101936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45" name="Freeform 474">
              <a:extLst>
                <a:ext uri="{FF2B5EF4-FFF2-40B4-BE49-F238E27FC236}">
                  <a16:creationId xmlns:a16="http://schemas.microsoft.com/office/drawing/2014/main" id="{B1CCDE96-1134-C74D-BF67-4885DE30B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4149" y="9485423"/>
              <a:ext cx="54139" cy="54153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46" name="Freeform 475">
              <a:extLst>
                <a:ext uri="{FF2B5EF4-FFF2-40B4-BE49-F238E27FC236}">
                  <a16:creationId xmlns:a16="http://schemas.microsoft.com/office/drawing/2014/main" id="{5E9DF432-0598-654E-8701-A6084E8D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86825" y="9399411"/>
              <a:ext cx="85988" cy="57338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47" name="Freeform 476">
              <a:extLst>
                <a:ext uri="{FF2B5EF4-FFF2-40B4-BE49-F238E27FC236}">
                  <a16:creationId xmlns:a16="http://schemas.microsoft.com/office/drawing/2014/main" id="{465E57D7-62E7-7E43-831A-91BBDD441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04022" y="9361183"/>
              <a:ext cx="38217" cy="47785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48" name="Freeform 477">
              <a:extLst>
                <a:ext uri="{FF2B5EF4-FFF2-40B4-BE49-F238E27FC236}">
                  <a16:creationId xmlns:a16="http://schemas.microsoft.com/office/drawing/2014/main" id="{22A58280-B34C-BB4B-A486-067476ABD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47970" y="10017406"/>
              <a:ext cx="149680" cy="111494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49" name="Freeform 478">
              <a:extLst>
                <a:ext uri="{FF2B5EF4-FFF2-40B4-BE49-F238E27FC236}">
                  <a16:creationId xmlns:a16="http://schemas.microsoft.com/office/drawing/2014/main" id="{FA253B7D-0D42-B04A-B2FD-400A9BEC1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9244" y="10727782"/>
              <a:ext cx="105096" cy="130608"/>
            </a:xfrm>
            <a:custGeom>
              <a:avLst/>
              <a:gdLst>
                <a:gd name="T0" fmla="*/ 11 w 11"/>
                <a:gd name="T1" fmla="*/ 14 h 14"/>
                <a:gd name="T2" fmla="*/ 9 w 11"/>
                <a:gd name="T3" fmla="*/ 10 h 14"/>
                <a:gd name="T4" fmla="*/ 9 w 11"/>
                <a:gd name="T5" fmla="*/ 7 h 14"/>
                <a:gd name="T6" fmla="*/ 0 w 11"/>
                <a:gd name="T7" fmla="*/ 0 h 14"/>
                <a:gd name="T8" fmla="*/ 3 w 11"/>
                <a:gd name="T9" fmla="*/ 4 h 14"/>
                <a:gd name="T10" fmla="*/ 5 w 11"/>
                <a:gd name="T11" fmla="*/ 8 h 14"/>
                <a:gd name="T12" fmla="*/ 8 w 11"/>
                <a:gd name="T13" fmla="*/ 11 h 14"/>
                <a:gd name="T14" fmla="*/ 11 w 1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0" y="12"/>
                    <a:pt x="11" y="11"/>
                    <a:pt x="9" y="10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8" y="5"/>
                    <a:pt x="0" y="1"/>
                    <a:pt x="0" y="0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6" y="9"/>
                    <a:pt x="9" y="10"/>
                    <a:pt x="8" y="11"/>
                  </a:cubicBezTo>
                  <a:cubicBezTo>
                    <a:pt x="8" y="13"/>
                    <a:pt x="9" y="13"/>
                    <a:pt x="11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50" name="Freeform 479">
              <a:extLst>
                <a:ext uri="{FF2B5EF4-FFF2-40B4-BE49-F238E27FC236}">
                  <a16:creationId xmlns:a16="http://schemas.microsoft.com/office/drawing/2014/main" id="{E0CFFB0C-6EC7-834E-95A0-4BE74BB04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77908" y="10848834"/>
              <a:ext cx="242036" cy="283514"/>
            </a:xfrm>
            <a:custGeom>
              <a:avLst/>
              <a:gdLst>
                <a:gd name="T0" fmla="*/ 8 w 26"/>
                <a:gd name="T1" fmla="*/ 2 h 30"/>
                <a:gd name="T2" fmla="*/ 7 w 26"/>
                <a:gd name="T3" fmla="*/ 11 h 30"/>
                <a:gd name="T4" fmla="*/ 5 w 26"/>
                <a:gd name="T5" fmla="*/ 18 h 30"/>
                <a:gd name="T6" fmla="*/ 9 w 26"/>
                <a:gd name="T7" fmla="*/ 25 h 30"/>
                <a:gd name="T8" fmla="*/ 14 w 26"/>
                <a:gd name="T9" fmla="*/ 26 h 30"/>
                <a:gd name="T10" fmla="*/ 17 w 26"/>
                <a:gd name="T11" fmla="*/ 22 h 30"/>
                <a:gd name="T12" fmla="*/ 18 w 26"/>
                <a:gd name="T13" fmla="*/ 16 h 30"/>
                <a:gd name="T14" fmla="*/ 22 w 26"/>
                <a:gd name="T15" fmla="*/ 14 h 30"/>
                <a:gd name="T16" fmla="*/ 26 w 26"/>
                <a:gd name="T17" fmla="*/ 10 h 30"/>
                <a:gd name="T18" fmla="*/ 25 w 26"/>
                <a:gd name="T19" fmla="*/ 6 h 30"/>
                <a:gd name="T20" fmla="*/ 20 w 26"/>
                <a:gd name="T21" fmla="*/ 8 h 30"/>
                <a:gd name="T22" fmla="*/ 14 w 26"/>
                <a:gd name="T23" fmla="*/ 5 h 30"/>
                <a:gd name="T24" fmla="*/ 11 w 26"/>
                <a:gd name="T25" fmla="*/ 0 h 30"/>
                <a:gd name="T26" fmla="*/ 11 w 26"/>
                <a:gd name="T27" fmla="*/ 3 h 30"/>
                <a:gd name="T28" fmla="*/ 8 w 26"/>
                <a:gd name="T29" fmla="*/ 2 h 30"/>
                <a:gd name="T30" fmla="*/ 8 w 26"/>
                <a:gd name="T3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0">
                  <a:moveTo>
                    <a:pt x="8" y="2"/>
                  </a:moveTo>
                  <a:cubicBezTo>
                    <a:pt x="7" y="2"/>
                    <a:pt x="7" y="9"/>
                    <a:pt x="7" y="11"/>
                  </a:cubicBezTo>
                  <a:cubicBezTo>
                    <a:pt x="6" y="13"/>
                    <a:pt x="0" y="16"/>
                    <a:pt x="5" y="18"/>
                  </a:cubicBezTo>
                  <a:cubicBezTo>
                    <a:pt x="8" y="19"/>
                    <a:pt x="11" y="21"/>
                    <a:pt x="9" y="25"/>
                  </a:cubicBezTo>
                  <a:cubicBezTo>
                    <a:pt x="6" y="30"/>
                    <a:pt x="11" y="29"/>
                    <a:pt x="14" y="26"/>
                  </a:cubicBezTo>
                  <a:cubicBezTo>
                    <a:pt x="15" y="25"/>
                    <a:pt x="16" y="23"/>
                    <a:pt x="17" y="22"/>
                  </a:cubicBezTo>
                  <a:cubicBezTo>
                    <a:pt x="19" y="19"/>
                    <a:pt x="18" y="19"/>
                    <a:pt x="18" y="16"/>
                  </a:cubicBezTo>
                  <a:cubicBezTo>
                    <a:pt x="19" y="14"/>
                    <a:pt x="21" y="14"/>
                    <a:pt x="22" y="14"/>
                  </a:cubicBezTo>
                  <a:cubicBezTo>
                    <a:pt x="23" y="15"/>
                    <a:pt x="25" y="11"/>
                    <a:pt x="26" y="10"/>
                  </a:cubicBezTo>
                  <a:cubicBezTo>
                    <a:pt x="26" y="9"/>
                    <a:pt x="26" y="6"/>
                    <a:pt x="25" y="6"/>
                  </a:cubicBezTo>
                  <a:cubicBezTo>
                    <a:pt x="23" y="6"/>
                    <a:pt x="21" y="8"/>
                    <a:pt x="20" y="8"/>
                  </a:cubicBezTo>
                  <a:cubicBezTo>
                    <a:pt x="18" y="8"/>
                    <a:pt x="15" y="7"/>
                    <a:pt x="14" y="5"/>
                  </a:cubicBezTo>
                  <a:cubicBezTo>
                    <a:pt x="13" y="4"/>
                    <a:pt x="13" y="0"/>
                    <a:pt x="11" y="0"/>
                  </a:cubicBezTo>
                  <a:cubicBezTo>
                    <a:pt x="11" y="0"/>
                    <a:pt x="11" y="3"/>
                    <a:pt x="11" y="3"/>
                  </a:cubicBezTo>
                  <a:cubicBezTo>
                    <a:pt x="10" y="3"/>
                    <a:pt x="9" y="1"/>
                    <a:pt x="8" y="2"/>
                  </a:cubicBezTo>
                  <a:cubicBezTo>
                    <a:pt x="7" y="2"/>
                    <a:pt x="9" y="1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51" name="Freeform 480">
              <a:extLst>
                <a:ext uri="{FF2B5EF4-FFF2-40B4-BE49-F238E27FC236}">
                  <a16:creationId xmlns:a16="http://schemas.microsoft.com/office/drawing/2014/main" id="{DA62FAA7-DB3F-2D43-9699-249D00347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9438" y="11055894"/>
              <a:ext cx="366243" cy="356781"/>
            </a:xfrm>
            <a:custGeom>
              <a:avLst/>
              <a:gdLst>
                <a:gd name="T0" fmla="*/ 33 w 39"/>
                <a:gd name="T1" fmla="*/ 4 h 38"/>
                <a:gd name="T2" fmla="*/ 30 w 39"/>
                <a:gd name="T3" fmla="*/ 1 h 38"/>
                <a:gd name="T4" fmla="*/ 26 w 39"/>
                <a:gd name="T5" fmla="*/ 8 h 38"/>
                <a:gd name="T6" fmla="*/ 22 w 39"/>
                <a:gd name="T7" fmla="*/ 13 h 38"/>
                <a:gd name="T8" fmla="*/ 15 w 39"/>
                <a:gd name="T9" fmla="*/ 18 h 38"/>
                <a:gd name="T10" fmla="*/ 9 w 39"/>
                <a:gd name="T11" fmla="*/ 22 h 38"/>
                <a:gd name="T12" fmla="*/ 4 w 39"/>
                <a:gd name="T13" fmla="*/ 27 h 38"/>
                <a:gd name="T14" fmla="*/ 2 w 39"/>
                <a:gd name="T15" fmla="*/ 33 h 38"/>
                <a:gd name="T16" fmla="*/ 1 w 39"/>
                <a:gd name="T17" fmla="*/ 34 h 38"/>
                <a:gd name="T18" fmla="*/ 3 w 39"/>
                <a:gd name="T19" fmla="*/ 35 h 38"/>
                <a:gd name="T20" fmla="*/ 10 w 39"/>
                <a:gd name="T21" fmla="*/ 37 h 38"/>
                <a:gd name="T22" fmla="*/ 19 w 39"/>
                <a:gd name="T23" fmla="*/ 34 h 38"/>
                <a:gd name="T24" fmla="*/ 22 w 39"/>
                <a:gd name="T25" fmla="*/ 27 h 38"/>
                <a:gd name="T26" fmla="*/ 27 w 39"/>
                <a:gd name="T27" fmla="*/ 22 h 38"/>
                <a:gd name="T28" fmla="*/ 29 w 39"/>
                <a:gd name="T29" fmla="*/ 21 h 38"/>
                <a:gd name="T30" fmla="*/ 33 w 39"/>
                <a:gd name="T31" fmla="*/ 21 h 38"/>
                <a:gd name="T32" fmla="*/ 32 w 39"/>
                <a:gd name="T33" fmla="*/ 19 h 38"/>
                <a:gd name="T34" fmla="*/ 32 w 39"/>
                <a:gd name="T35" fmla="*/ 17 h 38"/>
                <a:gd name="T36" fmla="*/ 38 w 39"/>
                <a:gd name="T37" fmla="*/ 9 h 38"/>
                <a:gd name="T38" fmla="*/ 38 w 39"/>
                <a:gd name="T39" fmla="*/ 6 h 38"/>
                <a:gd name="T40" fmla="*/ 38 w 39"/>
                <a:gd name="T41" fmla="*/ 4 h 38"/>
                <a:gd name="T42" fmla="*/ 37 w 39"/>
                <a:gd name="T43" fmla="*/ 4 h 38"/>
                <a:gd name="T44" fmla="*/ 37 w 39"/>
                <a:gd name="T45" fmla="*/ 2 h 38"/>
                <a:gd name="T46" fmla="*/ 33 w 39"/>
                <a:gd name="T4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38">
                  <a:moveTo>
                    <a:pt x="33" y="4"/>
                  </a:moveTo>
                  <a:cubicBezTo>
                    <a:pt x="33" y="4"/>
                    <a:pt x="32" y="0"/>
                    <a:pt x="30" y="1"/>
                  </a:cubicBezTo>
                  <a:cubicBezTo>
                    <a:pt x="27" y="3"/>
                    <a:pt x="28" y="5"/>
                    <a:pt x="26" y="8"/>
                  </a:cubicBezTo>
                  <a:cubicBezTo>
                    <a:pt x="25" y="9"/>
                    <a:pt x="24" y="12"/>
                    <a:pt x="22" y="13"/>
                  </a:cubicBezTo>
                  <a:cubicBezTo>
                    <a:pt x="20" y="16"/>
                    <a:pt x="18" y="17"/>
                    <a:pt x="15" y="18"/>
                  </a:cubicBezTo>
                  <a:cubicBezTo>
                    <a:pt x="13" y="19"/>
                    <a:pt x="12" y="21"/>
                    <a:pt x="9" y="22"/>
                  </a:cubicBezTo>
                  <a:cubicBezTo>
                    <a:pt x="7" y="23"/>
                    <a:pt x="7" y="27"/>
                    <a:pt x="4" y="27"/>
                  </a:cubicBezTo>
                  <a:cubicBezTo>
                    <a:pt x="0" y="28"/>
                    <a:pt x="4" y="31"/>
                    <a:pt x="2" y="33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1" y="35"/>
                    <a:pt x="1" y="35"/>
                    <a:pt x="3" y="35"/>
                  </a:cubicBezTo>
                  <a:cubicBezTo>
                    <a:pt x="5" y="35"/>
                    <a:pt x="8" y="37"/>
                    <a:pt x="10" y="37"/>
                  </a:cubicBezTo>
                  <a:cubicBezTo>
                    <a:pt x="14" y="38"/>
                    <a:pt x="16" y="36"/>
                    <a:pt x="19" y="34"/>
                  </a:cubicBezTo>
                  <a:cubicBezTo>
                    <a:pt x="21" y="32"/>
                    <a:pt x="22" y="30"/>
                    <a:pt x="22" y="27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21"/>
                    <a:pt x="31" y="21"/>
                    <a:pt x="33" y="21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4" y="14"/>
                    <a:pt x="36" y="12"/>
                    <a:pt x="38" y="9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3"/>
                    <a:pt x="37" y="4"/>
                    <a:pt x="37" y="4"/>
                  </a:cubicBezTo>
                  <a:cubicBezTo>
                    <a:pt x="37" y="3"/>
                    <a:pt x="37" y="3"/>
                    <a:pt x="37" y="2"/>
                  </a:cubicBezTo>
                  <a:cubicBezTo>
                    <a:pt x="36" y="3"/>
                    <a:pt x="35" y="5"/>
                    <a:pt x="3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52" name="Freeform 481">
              <a:extLst>
                <a:ext uri="{FF2B5EF4-FFF2-40B4-BE49-F238E27FC236}">
                  <a16:creationId xmlns:a16="http://schemas.microsoft.com/office/drawing/2014/main" id="{FE15231E-DCC8-1C4F-976D-E08AA77AE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6761" y="11412677"/>
              <a:ext cx="19109" cy="19114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53" name="Freeform 482">
              <a:extLst>
                <a:ext uri="{FF2B5EF4-FFF2-40B4-BE49-F238E27FC236}">
                  <a16:creationId xmlns:a16="http://schemas.microsoft.com/office/drawing/2014/main" id="{47CFC271-0D33-FC42-8FE5-A3C03D480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43513" y="11065452"/>
              <a:ext cx="178346" cy="168835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54" name="Freeform 483">
              <a:extLst>
                <a:ext uri="{FF2B5EF4-FFF2-40B4-BE49-F238E27FC236}">
                  <a16:creationId xmlns:a16="http://schemas.microsoft.com/office/drawing/2014/main" id="{DA0D5A23-1E0C-EF43-8AA7-76FD08BE4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83640" y="11017669"/>
              <a:ext cx="28662" cy="4778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55" name="Freeform 484">
              <a:extLst>
                <a:ext uri="{FF2B5EF4-FFF2-40B4-BE49-F238E27FC236}">
                  <a16:creationId xmlns:a16="http://schemas.microsoft.com/office/drawing/2014/main" id="{CC56AD85-BDFF-3B41-805B-4E802917F0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5742" y="11017669"/>
              <a:ext cx="19109" cy="1911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56" name="Freeform 485">
              <a:extLst>
                <a:ext uri="{FF2B5EF4-FFF2-40B4-BE49-F238E27FC236}">
                  <a16:creationId xmlns:a16="http://schemas.microsoft.com/office/drawing/2014/main" id="{74CD0064-3910-F147-AF01-13B585947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4910" y="8593469"/>
              <a:ext cx="101909" cy="168835"/>
            </a:xfrm>
            <a:custGeom>
              <a:avLst/>
              <a:gdLst>
                <a:gd name="T0" fmla="*/ 2 w 11"/>
                <a:gd name="T1" fmla="*/ 0 h 18"/>
                <a:gd name="T2" fmla="*/ 1 w 11"/>
                <a:gd name="T3" fmla="*/ 0 h 18"/>
                <a:gd name="T4" fmla="*/ 1 w 11"/>
                <a:gd name="T5" fmla="*/ 3 h 18"/>
                <a:gd name="T6" fmla="*/ 0 w 11"/>
                <a:gd name="T7" fmla="*/ 8 h 18"/>
                <a:gd name="T8" fmla="*/ 4 w 11"/>
                <a:gd name="T9" fmla="*/ 18 h 18"/>
                <a:gd name="T10" fmla="*/ 9 w 11"/>
                <a:gd name="T11" fmla="*/ 15 h 18"/>
                <a:gd name="T12" fmla="*/ 9 w 11"/>
                <a:gd name="T13" fmla="*/ 8 h 18"/>
                <a:gd name="T14" fmla="*/ 2 w 11"/>
                <a:gd name="T15" fmla="*/ 0 h 18"/>
                <a:gd name="T16" fmla="*/ 2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3"/>
                    <a:pt x="1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1"/>
                    <a:pt x="0" y="18"/>
                    <a:pt x="4" y="18"/>
                  </a:cubicBezTo>
                  <a:cubicBezTo>
                    <a:pt x="6" y="18"/>
                    <a:pt x="9" y="17"/>
                    <a:pt x="9" y="15"/>
                  </a:cubicBezTo>
                  <a:cubicBezTo>
                    <a:pt x="11" y="13"/>
                    <a:pt x="9" y="10"/>
                    <a:pt x="9" y="8"/>
                  </a:cubicBezTo>
                  <a:cubicBezTo>
                    <a:pt x="7" y="6"/>
                    <a:pt x="5" y="0"/>
                    <a:pt x="2" y="0"/>
                  </a:cubicBezTo>
                  <a:cubicBezTo>
                    <a:pt x="1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57" name="Freeform 486">
              <a:extLst>
                <a:ext uri="{FF2B5EF4-FFF2-40B4-BE49-F238E27FC236}">
                  <a16:creationId xmlns:a16="http://schemas.microsoft.com/office/drawing/2014/main" id="{FA35D67C-ED8A-9C4C-AA90-6A111FAC0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5165" y="9606473"/>
              <a:ext cx="337579" cy="653035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58" name="Freeform 487">
              <a:extLst>
                <a:ext uri="{FF2B5EF4-FFF2-40B4-BE49-F238E27FC236}">
                  <a16:creationId xmlns:a16="http://schemas.microsoft.com/office/drawing/2014/main" id="{7A34AC08-A18E-0048-8354-831E12634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3572" y="5028840"/>
              <a:ext cx="101909" cy="76452"/>
            </a:xfrm>
            <a:custGeom>
              <a:avLst/>
              <a:gdLst>
                <a:gd name="T0" fmla="*/ 9 w 11"/>
                <a:gd name="T1" fmla="*/ 7 h 8"/>
                <a:gd name="T2" fmla="*/ 8 w 11"/>
                <a:gd name="T3" fmla="*/ 4 h 8"/>
                <a:gd name="T4" fmla="*/ 3 w 11"/>
                <a:gd name="T5" fmla="*/ 0 h 8"/>
                <a:gd name="T6" fmla="*/ 1 w 11"/>
                <a:gd name="T7" fmla="*/ 2 h 8"/>
                <a:gd name="T8" fmla="*/ 3 w 11"/>
                <a:gd name="T9" fmla="*/ 5 h 8"/>
                <a:gd name="T10" fmla="*/ 9 w 11"/>
                <a:gd name="T11" fmla="*/ 7 h 8"/>
                <a:gd name="T12" fmla="*/ 9 w 11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11" y="8"/>
                    <a:pt x="9" y="5"/>
                    <a:pt x="8" y="4"/>
                  </a:cubicBezTo>
                  <a:cubicBezTo>
                    <a:pt x="7" y="3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6"/>
                    <a:pt x="7" y="7"/>
                    <a:pt x="9" y="7"/>
                  </a:cubicBezTo>
                  <a:cubicBezTo>
                    <a:pt x="10" y="7"/>
                    <a:pt x="7" y="7"/>
                    <a:pt x="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59" name="Freeform 488">
              <a:extLst>
                <a:ext uri="{FF2B5EF4-FFF2-40B4-BE49-F238E27FC236}">
                  <a16:creationId xmlns:a16="http://schemas.microsoft.com/office/drawing/2014/main" id="{B553C9A6-5D19-1F41-9D3C-D94F01A71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26310" y="5086181"/>
              <a:ext cx="101909" cy="92380"/>
            </a:xfrm>
            <a:custGeom>
              <a:avLst/>
              <a:gdLst>
                <a:gd name="T0" fmla="*/ 10 w 11"/>
                <a:gd name="T1" fmla="*/ 6 h 10"/>
                <a:gd name="T2" fmla="*/ 6 w 11"/>
                <a:gd name="T3" fmla="*/ 10 h 10"/>
                <a:gd name="T4" fmla="*/ 0 w 11"/>
                <a:gd name="T5" fmla="*/ 6 h 10"/>
                <a:gd name="T6" fmla="*/ 10 w 11"/>
                <a:gd name="T7" fmla="*/ 6 h 10"/>
                <a:gd name="T8" fmla="*/ 10 w 11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0" y="6"/>
                  </a:moveTo>
                  <a:cubicBezTo>
                    <a:pt x="10" y="8"/>
                    <a:pt x="7" y="9"/>
                    <a:pt x="6" y="10"/>
                  </a:cubicBezTo>
                  <a:cubicBezTo>
                    <a:pt x="4" y="10"/>
                    <a:pt x="0" y="9"/>
                    <a:pt x="0" y="6"/>
                  </a:cubicBezTo>
                  <a:cubicBezTo>
                    <a:pt x="1" y="0"/>
                    <a:pt x="11" y="6"/>
                    <a:pt x="10" y="6"/>
                  </a:cubicBezTo>
                  <a:cubicBezTo>
                    <a:pt x="10" y="7"/>
                    <a:pt x="11" y="5"/>
                    <a:pt x="1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60" name="Freeform 489">
              <a:extLst>
                <a:ext uri="{FF2B5EF4-FFF2-40B4-BE49-F238E27FC236}">
                  <a16:creationId xmlns:a16="http://schemas.microsoft.com/office/drawing/2014/main" id="{B779DB52-2A93-4B48-9E00-D96565469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5419" y="4767625"/>
              <a:ext cx="82803" cy="47785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61" name="Freeform 490">
              <a:extLst>
                <a:ext uri="{FF2B5EF4-FFF2-40B4-BE49-F238E27FC236}">
                  <a16:creationId xmlns:a16="http://schemas.microsoft.com/office/drawing/2014/main" id="{8D61D17C-507C-8B4A-ACB0-9D88C904B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1662" y="4675245"/>
              <a:ext cx="92356" cy="44598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62" name="Freeform 491">
              <a:extLst>
                <a:ext uri="{FF2B5EF4-FFF2-40B4-BE49-F238E27FC236}">
                  <a16:creationId xmlns:a16="http://schemas.microsoft.com/office/drawing/2014/main" id="{31CBD749-733A-B54A-82CA-E47C3CAD0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8988" y="3999911"/>
              <a:ext cx="57323" cy="19114"/>
            </a:xfrm>
            <a:custGeom>
              <a:avLst/>
              <a:gdLst>
                <a:gd name="T0" fmla="*/ 6 w 6"/>
                <a:gd name="T1" fmla="*/ 1 h 2"/>
                <a:gd name="T2" fmla="*/ 0 w 6"/>
                <a:gd name="T3" fmla="*/ 1 h 2"/>
                <a:gd name="T4" fmla="*/ 6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6" y="2"/>
                    <a:pt x="0" y="2"/>
                    <a:pt x="0" y="1"/>
                  </a:cubicBezTo>
                  <a:cubicBezTo>
                    <a:pt x="0" y="0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63" name="Freeform 492">
              <a:extLst>
                <a:ext uri="{FF2B5EF4-FFF2-40B4-BE49-F238E27FC236}">
                  <a16:creationId xmlns:a16="http://schemas.microsoft.com/office/drawing/2014/main" id="{E6077335-2C3C-B443-B34E-957881533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46696" y="4805855"/>
              <a:ext cx="54139" cy="38227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64" name="Freeform 493">
              <a:extLst>
                <a:ext uri="{FF2B5EF4-FFF2-40B4-BE49-F238E27FC236}">
                  <a16:creationId xmlns:a16="http://schemas.microsoft.com/office/drawing/2014/main" id="{923C8344-26B6-864B-96BE-CB3E9212B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282" y="6892386"/>
              <a:ext cx="54139" cy="101936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65" name="Freeform 494">
              <a:extLst>
                <a:ext uri="{FF2B5EF4-FFF2-40B4-BE49-F238E27FC236}">
                  <a16:creationId xmlns:a16="http://schemas.microsoft.com/office/drawing/2014/main" id="{1DB4E891-D847-794D-9C76-258E5709B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9173" y="6984768"/>
              <a:ext cx="82803" cy="140163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66" name="Freeform 495">
              <a:extLst>
                <a:ext uri="{FF2B5EF4-FFF2-40B4-BE49-F238E27FC236}">
                  <a16:creationId xmlns:a16="http://schemas.microsoft.com/office/drawing/2014/main" id="{AC0EFF61-71E4-7F4C-A662-0C2394D0A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3444" y="7153601"/>
              <a:ext cx="149680" cy="92380"/>
            </a:xfrm>
            <a:custGeom>
              <a:avLst/>
              <a:gdLst>
                <a:gd name="T0" fmla="*/ 5 w 16"/>
                <a:gd name="T1" fmla="*/ 1 h 10"/>
                <a:gd name="T2" fmla="*/ 0 w 16"/>
                <a:gd name="T3" fmla="*/ 2 h 10"/>
                <a:gd name="T4" fmla="*/ 3 w 16"/>
                <a:gd name="T5" fmla="*/ 5 h 10"/>
                <a:gd name="T6" fmla="*/ 8 w 16"/>
                <a:gd name="T7" fmla="*/ 7 h 10"/>
                <a:gd name="T8" fmla="*/ 14 w 16"/>
                <a:gd name="T9" fmla="*/ 8 h 10"/>
                <a:gd name="T10" fmla="*/ 13 w 16"/>
                <a:gd name="T11" fmla="*/ 4 h 10"/>
                <a:gd name="T12" fmla="*/ 15 w 16"/>
                <a:gd name="T13" fmla="*/ 1 h 10"/>
                <a:gd name="T14" fmla="*/ 11 w 16"/>
                <a:gd name="T15" fmla="*/ 1 h 10"/>
                <a:gd name="T16" fmla="*/ 5 w 16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5" y="1"/>
                  </a:moveTo>
                  <a:cubicBezTo>
                    <a:pt x="4" y="1"/>
                    <a:pt x="1" y="1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5"/>
                    <a:pt x="7" y="6"/>
                    <a:pt x="8" y="7"/>
                  </a:cubicBezTo>
                  <a:cubicBezTo>
                    <a:pt x="10" y="8"/>
                    <a:pt x="12" y="10"/>
                    <a:pt x="14" y="8"/>
                  </a:cubicBezTo>
                  <a:cubicBezTo>
                    <a:pt x="16" y="7"/>
                    <a:pt x="12" y="6"/>
                    <a:pt x="13" y="4"/>
                  </a:cubicBezTo>
                  <a:cubicBezTo>
                    <a:pt x="13" y="4"/>
                    <a:pt x="16" y="2"/>
                    <a:pt x="15" y="1"/>
                  </a:cubicBezTo>
                  <a:cubicBezTo>
                    <a:pt x="15" y="0"/>
                    <a:pt x="11" y="1"/>
                    <a:pt x="11" y="1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67" name="Freeform 496">
              <a:extLst>
                <a:ext uri="{FF2B5EF4-FFF2-40B4-BE49-F238E27FC236}">
                  <a16:creationId xmlns:a16="http://schemas.microsoft.com/office/drawing/2014/main" id="{B06DE4FD-0737-9849-A2D4-8346C73D6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1977" y="7284208"/>
              <a:ext cx="121018" cy="66896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68" name="Freeform 497">
              <a:extLst>
                <a:ext uri="{FF2B5EF4-FFF2-40B4-BE49-F238E27FC236}">
                  <a16:creationId xmlns:a16="http://schemas.microsoft.com/office/drawing/2014/main" id="{6782721B-2F08-9245-9208-623179ADF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0705" y="7293764"/>
              <a:ext cx="140127" cy="38227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69" name="Freeform 498">
              <a:extLst>
                <a:ext uri="{FF2B5EF4-FFF2-40B4-BE49-F238E27FC236}">
                  <a16:creationId xmlns:a16="http://schemas.microsoft.com/office/drawing/2014/main" id="{60590E59-CB67-DB4D-BF2C-D9BE2A356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93826" y="5917609"/>
              <a:ext cx="66879" cy="66896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70" name="Freeform 499">
              <a:extLst>
                <a:ext uri="{FF2B5EF4-FFF2-40B4-BE49-F238E27FC236}">
                  <a16:creationId xmlns:a16="http://schemas.microsoft.com/office/drawing/2014/main" id="{28CB6AE2-459E-0E40-9C10-158307658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3380" y="5892125"/>
              <a:ext cx="47770" cy="25484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71" name="Freeform 500">
              <a:extLst>
                <a:ext uri="{FF2B5EF4-FFF2-40B4-BE49-F238E27FC236}">
                  <a16:creationId xmlns:a16="http://schemas.microsoft.com/office/drawing/2014/main" id="{995307FE-BCDD-AC42-8B02-BC963EA08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09111" y="5955834"/>
              <a:ext cx="54139" cy="9238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72" name="Freeform 501">
              <a:extLst>
                <a:ext uri="{FF2B5EF4-FFF2-40B4-BE49-F238E27FC236}">
                  <a16:creationId xmlns:a16="http://schemas.microsoft.com/office/drawing/2014/main" id="{25B1FB40-2C15-F64B-9E74-2B92BFD65B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1917" y="5796557"/>
              <a:ext cx="38217" cy="38227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73" name="Freeform 502">
              <a:extLst>
                <a:ext uri="{FF2B5EF4-FFF2-40B4-BE49-F238E27FC236}">
                  <a16:creationId xmlns:a16="http://schemas.microsoft.com/office/drawing/2014/main" id="{6D625218-58B2-8346-98D9-4CF8835B1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9302" y="6086441"/>
              <a:ext cx="54139" cy="86010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74" name="Freeform 503">
              <a:extLst>
                <a:ext uri="{FF2B5EF4-FFF2-40B4-BE49-F238E27FC236}">
                  <a16:creationId xmlns:a16="http://schemas.microsoft.com/office/drawing/2014/main" id="{720D80ED-5394-4840-9700-06E8BF36A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52426" y="6105555"/>
              <a:ext cx="76432" cy="76452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75" name="Freeform 504">
              <a:extLst>
                <a:ext uri="{FF2B5EF4-FFF2-40B4-BE49-F238E27FC236}">
                  <a16:creationId xmlns:a16="http://schemas.microsoft.com/office/drawing/2014/main" id="{40801D95-2C39-3E4B-9BB6-E72F6A494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18028" y="7070776"/>
              <a:ext cx="44586" cy="35042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76" name="Freeform 505">
              <a:extLst>
                <a:ext uri="{FF2B5EF4-FFF2-40B4-BE49-F238E27FC236}">
                  <a16:creationId xmlns:a16="http://schemas.microsoft.com/office/drawing/2014/main" id="{C42F4FB5-A420-8E45-804A-FFE89BE44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9426" y="5927165"/>
              <a:ext cx="57323" cy="57338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77" name="Freeform 506">
              <a:extLst>
                <a:ext uri="{FF2B5EF4-FFF2-40B4-BE49-F238E27FC236}">
                  <a16:creationId xmlns:a16="http://schemas.microsoft.com/office/drawing/2014/main" id="{AFF056F6-9449-1B48-92CC-9C561B765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8093" y="5994061"/>
              <a:ext cx="28662" cy="28669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78" name="Freeform 507">
              <a:extLst>
                <a:ext uri="{FF2B5EF4-FFF2-40B4-BE49-F238E27FC236}">
                  <a16:creationId xmlns:a16="http://schemas.microsoft.com/office/drawing/2014/main" id="{DCD3DA23-C6C4-D04B-B705-4849B2CB2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6754" y="6022733"/>
              <a:ext cx="15924" cy="955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79" name="Freeform 508">
              <a:extLst>
                <a:ext uri="{FF2B5EF4-FFF2-40B4-BE49-F238E27FC236}">
                  <a16:creationId xmlns:a16="http://schemas.microsoft.com/office/drawing/2014/main" id="{380C207A-AB69-9148-A0A7-2F0C646F6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6754" y="6048217"/>
              <a:ext cx="9553" cy="1911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80" name="Freeform 509">
              <a:extLst>
                <a:ext uri="{FF2B5EF4-FFF2-40B4-BE49-F238E27FC236}">
                  <a16:creationId xmlns:a16="http://schemas.microsoft.com/office/drawing/2014/main" id="{ADE017E5-4F83-6B4A-8567-65069A642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6754" y="6067328"/>
              <a:ext cx="15924" cy="955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81" name="Freeform 510">
              <a:extLst>
                <a:ext uri="{FF2B5EF4-FFF2-40B4-BE49-F238E27FC236}">
                  <a16:creationId xmlns:a16="http://schemas.microsoft.com/office/drawing/2014/main" id="{81B78002-62B5-704D-88B7-748A5BCCD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90002" y="6207491"/>
              <a:ext cx="9553" cy="1911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82" name="Freeform 511">
              <a:extLst>
                <a:ext uri="{FF2B5EF4-FFF2-40B4-BE49-F238E27FC236}">
                  <a16:creationId xmlns:a16="http://schemas.microsoft.com/office/drawing/2014/main" id="{1FDE078C-BCD0-7241-B1B9-4A81C1913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30131" y="5787002"/>
              <a:ext cx="19109" cy="38227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83" name="Freeform 512">
              <a:extLst>
                <a:ext uri="{FF2B5EF4-FFF2-40B4-BE49-F238E27FC236}">
                  <a16:creationId xmlns:a16="http://schemas.microsoft.com/office/drawing/2014/main" id="{CE6E6933-A535-D341-A364-D5E69F739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0699" y="11747159"/>
              <a:ext cx="111465" cy="57338"/>
            </a:xfrm>
            <a:custGeom>
              <a:avLst/>
              <a:gdLst>
                <a:gd name="T0" fmla="*/ 10 w 12"/>
                <a:gd name="T1" fmla="*/ 3 h 6"/>
                <a:gd name="T2" fmla="*/ 8 w 12"/>
                <a:gd name="T3" fmla="*/ 2 h 6"/>
                <a:gd name="T4" fmla="*/ 5 w 12"/>
                <a:gd name="T5" fmla="*/ 2 h 6"/>
                <a:gd name="T6" fmla="*/ 3 w 12"/>
                <a:gd name="T7" fmla="*/ 1 h 6"/>
                <a:gd name="T8" fmla="*/ 0 w 12"/>
                <a:gd name="T9" fmla="*/ 3 h 6"/>
                <a:gd name="T10" fmla="*/ 2 w 12"/>
                <a:gd name="T11" fmla="*/ 5 h 6"/>
                <a:gd name="T12" fmla="*/ 6 w 12"/>
                <a:gd name="T13" fmla="*/ 5 h 6"/>
                <a:gd name="T14" fmla="*/ 11 w 12"/>
                <a:gd name="T15" fmla="*/ 3 h 6"/>
                <a:gd name="T16" fmla="*/ 10 w 12"/>
                <a:gd name="T17" fmla="*/ 3 h 6"/>
                <a:gd name="T18" fmla="*/ 10 w 12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7" y="5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2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84" name="Freeform 513">
              <a:extLst>
                <a:ext uri="{FF2B5EF4-FFF2-40B4-BE49-F238E27FC236}">
                  <a16:creationId xmlns:a16="http://schemas.microsoft.com/office/drawing/2014/main" id="{5A1F80EB-BE19-A841-B6BE-CF303D4E4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1144" y="11804497"/>
              <a:ext cx="82803" cy="57338"/>
            </a:xfrm>
            <a:custGeom>
              <a:avLst/>
              <a:gdLst>
                <a:gd name="T0" fmla="*/ 7 w 9"/>
                <a:gd name="T1" fmla="*/ 3 h 6"/>
                <a:gd name="T2" fmla="*/ 0 w 9"/>
                <a:gd name="T3" fmla="*/ 1 h 6"/>
                <a:gd name="T4" fmla="*/ 2 w 9"/>
                <a:gd name="T5" fmla="*/ 2 h 6"/>
                <a:gd name="T6" fmla="*/ 1 w 9"/>
                <a:gd name="T7" fmla="*/ 5 h 6"/>
                <a:gd name="T8" fmla="*/ 3 w 9"/>
                <a:gd name="T9" fmla="*/ 5 h 6"/>
                <a:gd name="T10" fmla="*/ 4 w 9"/>
                <a:gd name="T11" fmla="*/ 5 h 6"/>
                <a:gd name="T12" fmla="*/ 7 w 9"/>
                <a:gd name="T13" fmla="*/ 3 h 6"/>
                <a:gd name="T14" fmla="*/ 7 w 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7" y="3"/>
                  </a:moveTo>
                  <a:cubicBezTo>
                    <a:pt x="7" y="2"/>
                    <a:pt x="0" y="0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5" y="6"/>
                    <a:pt x="9" y="4"/>
                    <a:pt x="7" y="3"/>
                  </a:cubicBezTo>
                  <a:cubicBezTo>
                    <a:pt x="6" y="2"/>
                    <a:pt x="8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85" name="Freeform 514">
              <a:extLst>
                <a:ext uri="{FF2B5EF4-FFF2-40B4-BE49-F238E27FC236}">
                  <a16:creationId xmlns:a16="http://schemas.microsoft.com/office/drawing/2014/main" id="{A47EA06C-176F-7D4A-B70C-2B266AB0D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1593" y="11731231"/>
              <a:ext cx="73248" cy="44598"/>
            </a:xfrm>
            <a:custGeom>
              <a:avLst/>
              <a:gdLst>
                <a:gd name="T0" fmla="*/ 6 w 8"/>
                <a:gd name="T1" fmla="*/ 0 h 5"/>
                <a:gd name="T2" fmla="*/ 3 w 8"/>
                <a:gd name="T3" fmla="*/ 1 h 5"/>
                <a:gd name="T4" fmla="*/ 0 w 8"/>
                <a:gd name="T5" fmla="*/ 1 h 5"/>
                <a:gd name="T6" fmla="*/ 0 w 8"/>
                <a:gd name="T7" fmla="*/ 3 h 5"/>
                <a:gd name="T8" fmla="*/ 5 w 8"/>
                <a:gd name="T9" fmla="*/ 2 h 5"/>
                <a:gd name="T10" fmla="*/ 6 w 8"/>
                <a:gd name="T11" fmla="*/ 0 h 5"/>
                <a:gd name="T12" fmla="*/ 6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0"/>
                    <a:pt x="0" y="4"/>
                    <a:pt x="0" y="3"/>
                  </a:cubicBezTo>
                  <a:cubicBezTo>
                    <a:pt x="1" y="5"/>
                    <a:pt x="4" y="3"/>
                    <a:pt x="5" y="2"/>
                  </a:cubicBezTo>
                  <a:cubicBezTo>
                    <a:pt x="6" y="2"/>
                    <a:pt x="8" y="0"/>
                    <a:pt x="6" y="0"/>
                  </a:cubicBezTo>
                  <a:cubicBezTo>
                    <a:pt x="5" y="0"/>
                    <a:pt x="8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86" name="Freeform 515">
              <a:extLst>
                <a:ext uri="{FF2B5EF4-FFF2-40B4-BE49-F238E27FC236}">
                  <a16:creationId xmlns:a16="http://schemas.microsoft.com/office/drawing/2014/main" id="{D1325FEC-C6DB-3B47-9197-81330F361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3376" y="11766272"/>
              <a:ext cx="76432" cy="47785"/>
            </a:xfrm>
            <a:custGeom>
              <a:avLst/>
              <a:gdLst>
                <a:gd name="T0" fmla="*/ 7 w 8"/>
                <a:gd name="T1" fmla="*/ 4 h 5"/>
                <a:gd name="T2" fmla="*/ 1 w 8"/>
                <a:gd name="T3" fmla="*/ 1 h 5"/>
                <a:gd name="T4" fmla="*/ 7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6" y="3"/>
                    <a:pt x="0" y="0"/>
                    <a:pt x="1" y="1"/>
                  </a:cubicBezTo>
                  <a:cubicBezTo>
                    <a:pt x="2" y="2"/>
                    <a:pt x="8" y="5"/>
                    <a:pt x="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87" name="Freeform 516">
              <a:extLst>
                <a:ext uri="{FF2B5EF4-FFF2-40B4-BE49-F238E27FC236}">
                  <a16:creationId xmlns:a16="http://schemas.microsoft.com/office/drawing/2014/main" id="{8938C5A8-EDE3-9349-89EE-ABF0C2E0E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4267" y="11702559"/>
              <a:ext cx="28662" cy="28669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1 h 3"/>
                <a:gd name="T4" fmla="*/ 2 w 3"/>
                <a:gd name="T5" fmla="*/ 2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2" y="3"/>
                    <a:pt x="2" y="1"/>
                    <a:pt x="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88" name="Freeform 517">
              <a:extLst>
                <a:ext uri="{FF2B5EF4-FFF2-40B4-BE49-F238E27FC236}">
                  <a16:creationId xmlns:a16="http://schemas.microsoft.com/office/drawing/2014/main" id="{0060C82E-66F8-7745-AB03-59169B7A2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4267" y="11626107"/>
              <a:ext cx="66879" cy="66896"/>
            </a:xfrm>
            <a:custGeom>
              <a:avLst/>
              <a:gdLst>
                <a:gd name="T0" fmla="*/ 5 w 7"/>
                <a:gd name="T1" fmla="*/ 2 h 7"/>
                <a:gd name="T2" fmla="*/ 4 w 7"/>
                <a:gd name="T3" fmla="*/ 0 h 7"/>
                <a:gd name="T4" fmla="*/ 2 w 7"/>
                <a:gd name="T5" fmla="*/ 1 h 7"/>
                <a:gd name="T6" fmla="*/ 0 w 7"/>
                <a:gd name="T7" fmla="*/ 1 h 7"/>
                <a:gd name="T8" fmla="*/ 2 w 7"/>
                <a:gd name="T9" fmla="*/ 4 h 7"/>
                <a:gd name="T10" fmla="*/ 0 w 7"/>
                <a:gd name="T11" fmla="*/ 6 h 7"/>
                <a:gd name="T12" fmla="*/ 3 w 7"/>
                <a:gd name="T13" fmla="*/ 5 h 7"/>
                <a:gd name="T14" fmla="*/ 4 w 7"/>
                <a:gd name="T15" fmla="*/ 2 h 7"/>
                <a:gd name="T16" fmla="*/ 4 w 7"/>
                <a:gd name="T17" fmla="*/ 4 h 7"/>
                <a:gd name="T18" fmla="*/ 6 w 7"/>
                <a:gd name="T19" fmla="*/ 2 h 7"/>
                <a:gd name="T20" fmla="*/ 5 w 7"/>
                <a:gd name="T21" fmla="*/ 2 h 7"/>
                <a:gd name="T22" fmla="*/ 5 w 7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0"/>
                    <a:pt x="2" y="1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6"/>
                    <a:pt x="1" y="5"/>
                    <a:pt x="0" y="6"/>
                  </a:cubicBezTo>
                  <a:cubicBezTo>
                    <a:pt x="0" y="7"/>
                    <a:pt x="4" y="6"/>
                    <a:pt x="3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7" y="2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89" name="Freeform 518">
              <a:extLst>
                <a:ext uri="{FF2B5EF4-FFF2-40B4-BE49-F238E27FC236}">
                  <a16:creationId xmlns:a16="http://schemas.microsoft.com/office/drawing/2014/main" id="{AA37B683-0B82-1945-A168-F2924D3AE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4712" y="11505057"/>
              <a:ext cx="47770" cy="101936"/>
            </a:xfrm>
            <a:custGeom>
              <a:avLst/>
              <a:gdLst>
                <a:gd name="T0" fmla="*/ 5 w 5"/>
                <a:gd name="T1" fmla="*/ 7 h 11"/>
                <a:gd name="T2" fmla="*/ 2 w 5"/>
                <a:gd name="T3" fmla="*/ 2 h 11"/>
                <a:gd name="T4" fmla="*/ 1 w 5"/>
                <a:gd name="T5" fmla="*/ 6 h 11"/>
                <a:gd name="T6" fmla="*/ 0 w 5"/>
                <a:gd name="T7" fmla="*/ 9 h 11"/>
                <a:gd name="T8" fmla="*/ 2 w 5"/>
                <a:gd name="T9" fmla="*/ 7 h 11"/>
                <a:gd name="T10" fmla="*/ 5 w 5"/>
                <a:gd name="T11" fmla="*/ 7 h 11"/>
                <a:gd name="T12" fmla="*/ 5 w 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6"/>
                    <a:pt x="4" y="0"/>
                    <a:pt x="2" y="2"/>
                  </a:cubicBezTo>
                  <a:cubicBezTo>
                    <a:pt x="2" y="3"/>
                    <a:pt x="3" y="6"/>
                    <a:pt x="1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9"/>
                    <a:pt x="2" y="7"/>
                    <a:pt x="2" y="7"/>
                  </a:cubicBezTo>
                  <a:cubicBezTo>
                    <a:pt x="1" y="7"/>
                    <a:pt x="5" y="11"/>
                    <a:pt x="5" y="7"/>
                  </a:cubicBezTo>
                  <a:cubicBezTo>
                    <a:pt x="5" y="6"/>
                    <a:pt x="5" y="8"/>
                    <a:pt x="5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90" name="Freeform 519">
              <a:extLst>
                <a:ext uri="{FF2B5EF4-FFF2-40B4-BE49-F238E27FC236}">
                  <a16:creationId xmlns:a16="http://schemas.microsoft.com/office/drawing/2014/main" id="{0ABBE599-30E7-344D-BB38-8EF708A37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5159" y="11587880"/>
              <a:ext cx="28662" cy="57338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6 h 6"/>
                <a:gd name="T4" fmla="*/ 3 w 3"/>
                <a:gd name="T5" fmla="*/ 2 h 6"/>
                <a:gd name="T6" fmla="*/ 3 w 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2" y="0"/>
                    <a:pt x="0" y="5"/>
                    <a:pt x="1" y="6"/>
                  </a:cubicBezTo>
                  <a:cubicBezTo>
                    <a:pt x="0" y="5"/>
                    <a:pt x="3" y="3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91" name="Freeform 520">
              <a:extLst>
                <a:ext uri="{FF2B5EF4-FFF2-40B4-BE49-F238E27FC236}">
                  <a16:creationId xmlns:a16="http://schemas.microsoft.com/office/drawing/2014/main" id="{D3B8F9EC-F48A-504C-8C12-ECFE8C79B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5159" y="11466830"/>
              <a:ext cx="47770" cy="66896"/>
            </a:xfrm>
            <a:custGeom>
              <a:avLst/>
              <a:gdLst>
                <a:gd name="T0" fmla="*/ 4 w 5"/>
                <a:gd name="T1" fmla="*/ 2 h 7"/>
                <a:gd name="T2" fmla="*/ 3 w 5"/>
                <a:gd name="T3" fmla="*/ 0 h 7"/>
                <a:gd name="T4" fmla="*/ 2 w 5"/>
                <a:gd name="T5" fmla="*/ 3 h 7"/>
                <a:gd name="T6" fmla="*/ 1 w 5"/>
                <a:gd name="T7" fmla="*/ 2 h 7"/>
                <a:gd name="T8" fmla="*/ 0 w 5"/>
                <a:gd name="T9" fmla="*/ 5 h 7"/>
                <a:gd name="T10" fmla="*/ 2 w 5"/>
                <a:gd name="T11" fmla="*/ 7 h 7"/>
                <a:gd name="T12" fmla="*/ 5 w 5"/>
                <a:gd name="T13" fmla="*/ 5 h 7"/>
                <a:gd name="T14" fmla="*/ 4 w 5"/>
                <a:gd name="T15" fmla="*/ 2 h 7"/>
                <a:gd name="T16" fmla="*/ 4 w 5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3" y="3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0" y="5"/>
                    <a:pt x="0" y="5"/>
                  </a:cubicBezTo>
                  <a:cubicBezTo>
                    <a:pt x="0" y="4"/>
                    <a:pt x="4" y="5"/>
                    <a:pt x="2" y="7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4"/>
                    <a:pt x="4" y="1"/>
                    <a:pt x="4" y="2"/>
                  </a:cubicBezTo>
                  <a:cubicBezTo>
                    <a:pt x="3" y="3"/>
                    <a:pt x="4" y="1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92" name="Freeform 521">
              <a:extLst>
                <a:ext uri="{FF2B5EF4-FFF2-40B4-BE49-F238E27FC236}">
                  <a16:creationId xmlns:a16="http://schemas.microsoft.com/office/drawing/2014/main" id="{04CC9514-A0E5-7D43-AC08-ADAD7C51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2931" y="11282067"/>
              <a:ext cx="47770" cy="44598"/>
            </a:xfrm>
            <a:custGeom>
              <a:avLst/>
              <a:gdLst>
                <a:gd name="T0" fmla="*/ 3 w 5"/>
                <a:gd name="T1" fmla="*/ 4 h 5"/>
                <a:gd name="T2" fmla="*/ 3 w 5"/>
                <a:gd name="T3" fmla="*/ 0 h 5"/>
                <a:gd name="T4" fmla="*/ 0 w 5"/>
                <a:gd name="T5" fmla="*/ 0 h 5"/>
                <a:gd name="T6" fmla="*/ 2 w 5"/>
                <a:gd name="T7" fmla="*/ 1 h 5"/>
                <a:gd name="T8" fmla="*/ 3 w 5"/>
                <a:gd name="T9" fmla="*/ 4 h 5"/>
                <a:gd name="T10" fmla="*/ 3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5" y="2"/>
                    <a:pt x="2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2"/>
                    <a:pt x="3" y="4"/>
                    <a:pt x="3" y="4"/>
                  </a:cubicBezTo>
                  <a:cubicBezTo>
                    <a:pt x="4" y="3"/>
                    <a:pt x="2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93" name="Freeform 522">
              <a:extLst>
                <a:ext uri="{FF2B5EF4-FFF2-40B4-BE49-F238E27FC236}">
                  <a16:creationId xmlns:a16="http://schemas.microsoft.com/office/drawing/2014/main" id="{300BEB62-FCA4-CC41-9D8A-0D2D34AF1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2485" y="11113235"/>
              <a:ext cx="57323" cy="101936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94" name="Freeform 523">
              <a:extLst>
                <a:ext uri="{FF2B5EF4-FFF2-40B4-BE49-F238E27FC236}">
                  <a16:creationId xmlns:a16="http://schemas.microsoft.com/office/drawing/2014/main" id="{14965AE6-3AED-024E-B7F0-DF2F5A9E1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0382" y="8462859"/>
              <a:ext cx="44586" cy="38227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95" name="Freeform 524">
              <a:extLst>
                <a:ext uri="{FF2B5EF4-FFF2-40B4-BE49-F238E27FC236}">
                  <a16:creationId xmlns:a16="http://schemas.microsoft.com/office/drawing/2014/main" id="{09BCD6B3-03AD-0E43-BC05-B559D4BCB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1656" y="8520200"/>
              <a:ext cx="54139" cy="73269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96" name="Freeform 525">
              <a:extLst>
                <a:ext uri="{FF2B5EF4-FFF2-40B4-BE49-F238E27FC236}">
                  <a16:creationId xmlns:a16="http://schemas.microsoft.com/office/drawing/2014/main" id="{EAB723A9-5A48-0A4B-A710-6A137C85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4397" y="9026702"/>
              <a:ext cx="130574" cy="121050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97" name="Freeform 526">
              <a:extLst>
                <a:ext uri="{FF2B5EF4-FFF2-40B4-BE49-F238E27FC236}">
                  <a16:creationId xmlns:a16="http://schemas.microsoft.com/office/drawing/2014/main" id="{33DBEC34-75BB-A749-96E6-591975D88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0064" y="8163419"/>
              <a:ext cx="92356" cy="38227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98" name="Freeform 527">
              <a:extLst>
                <a:ext uri="{FF2B5EF4-FFF2-40B4-BE49-F238E27FC236}">
                  <a16:creationId xmlns:a16="http://schemas.microsoft.com/office/drawing/2014/main" id="{8811CAF6-D54A-B649-91EF-06449CEF6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4585" y="8153861"/>
              <a:ext cx="105096" cy="47785"/>
            </a:xfrm>
            <a:custGeom>
              <a:avLst/>
              <a:gdLst>
                <a:gd name="T0" fmla="*/ 10 w 11"/>
                <a:gd name="T1" fmla="*/ 4 h 5"/>
                <a:gd name="T2" fmla="*/ 0 w 11"/>
                <a:gd name="T3" fmla="*/ 2 h 5"/>
                <a:gd name="T4" fmla="*/ 5 w 11"/>
                <a:gd name="T5" fmla="*/ 5 h 5"/>
                <a:gd name="T6" fmla="*/ 10 w 11"/>
                <a:gd name="T7" fmla="*/ 4 h 5"/>
                <a:gd name="T8" fmla="*/ 10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4"/>
                  </a:moveTo>
                  <a:cubicBezTo>
                    <a:pt x="10" y="1"/>
                    <a:pt x="2" y="0"/>
                    <a:pt x="0" y="2"/>
                  </a:cubicBezTo>
                  <a:cubicBezTo>
                    <a:pt x="0" y="2"/>
                    <a:pt x="4" y="5"/>
                    <a:pt x="5" y="5"/>
                  </a:cubicBezTo>
                  <a:cubicBezTo>
                    <a:pt x="6" y="5"/>
                    <a:pt x="11" y="4"/>
                    <a:pt x="10" y="4"/>
                  </a:cubicBezTo>
                  <a:cubicBezTo>
                    <a:pt x="10" y="3"/>
                    <a:pt x="11" y="5"/>
                    <a:pt x="1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699" name="Freeform 528">
              <a:extLst>
                <a:ext uri="{FF2B5EF4-FFF2-40B4-BE49-F238E27FC236}">
                  <a16:creationId xmlns:a16="http://schemas.microsoft.com/office/drawing/2014/main" id="{748ED8A4-B678-F44E-8C1C-6F9C7DEB1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963" y="7940431"/>
              <a:ext cx="484077" cy="168835"/>
            </a:xfrm>
            <a:custGeom>
              <a:avLst/>
              <a:gdLst>
                <a:gd name="T0" fmla="*/ 52 w 52"/>
                <a:gd name="T1" fmla="*/ 16 h 18"/>
                <a:gd name="T2" fmla="*/ 41 w 52"/>
                <a:gd name="T3" fmla="*/ 17 h 18"/>
                <a:gd name="T4" fmla="*/ 35 w 52"/>
                <a:gd name="T5" fmla="*/ 17 h 18"/>
                <a:gd name="T6" fmla="*/ 37 w 52"/>
                <a:gd name="T7" fmla="*/ 14 h 18"/>
                <a:gd name="T8" fmla="*/ 32 w 52"/>
                <a:gd name="T9" fmla="*/ 11 h 18"/>
                <a:gd name="T10" fmla="*/ 28 w 52"/>
                <a:gd name="T11" fmla="*/ 8 h 18"/>
                <a:gd name="T12" fmla="*/ 20 w 52"/>
                <a:gd name="T13" fmla="*/ 5 h 18"/>
                <a:gd name="T14" fmla="*/ 14 w 52"/>
                <a:gd name="T15" fmla="*/ 5 h 18"/>
                <a:gd name="T16" fmla="*/ 16 w 52"/>
                <a:gd name="T17" fmla="*/ 3 h 18"/>
                <a:gd name="T18" fmla="*/ 8 w 52"/>
                <a:gd name="T19" fmla="*/ 3 h 18"/>
                <a:gd name="T20" fmla="*/ 0 w 52"/>
                <a:gd name="T21" fmla="*/ 6 h 18"/>
                <a:gd name="T22" fmla="*/ 6 w 52"/>
                <a:gd name="T23" fmla="*/ 2 h 18"/>
                <a:gd name="T24" fmla="*/ 16 w 52"/>
                <a:gd name="T25" fmla="*/ 0 h 18"/>
                <a:gd name="T26" fmla="*/ 24 w 52"/>
                <a:gd name="T27" fmla="*/ 1 h 18"/>
                <a:gd name="T28" fmla="*/ 31 w 52"/>
                <a:gd name="T29" fmla="*/ 4 h 18"/>
                <a:gd name="T30" fmla="*/ 32 w 52"/>
                <a:gd name="T31" fmla="*/ 4 h 18"/>
                <a:gd name="T32" fmla="*/ 34 w 52"/>
                <a:gd name="T33" fmla="*/ 5 h 18"/>
                <a:gd name="T34" fmla="*/ 38 w 52"/>
                <a:gd name="T35" fmla="*/ 8 h 18"/>
                <a:gd name="T36" fmla="*/ 45 w 52"/>
                <a:gd name="T37" fmla="*/ 11 h 18"/>
                <a:gd name="T38" fmla="*/ 52 w 52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18">
                  <a:moveTo>
                    <a:pt x="52" y="16"/>
                  </a:moveTo>
                  <a:cubicBezTo>
                    <a:pt x="52" y="17"/>
                    <a:pt x="42" y="17"/>
                    <a:pt x="41" y="17"/>
                  </a:cubicBezTo>
                  <a:cubicBezTo>
                    <a:pt x="39" y="17"/>
                    <a:pt x="37" y="18"/>
                    <a:pt x="35" y="17"/>
                  </a:cubicBezTo>
                  <a:cubicBezTo>
                    <a:pt x="34" y="16"/>
                    <a:pt x="41" y="15"/>
                    <a:pt x="37" y="14"/>
                  </a:cubicBezTo>
                  <a:cubicBezTo>
                    <a:pt x="35" y="13"/>
                    <a:pt x="33" y="13"/>
                    <a:pt x="32" y="11"/>
                  </a:cubicBezTo>
                  <a:cubicBezTo>
                    <a:pt x="30" y="9"/>
                    <a:pt x="31" y="8"/>
                    <a:pt x="28" y="8"/>
                  </a:cubicBezTo>
                  <a:cubicBezTo>
                    <a:pt x="24" y="9"/>
                    <a:pt x="23" y="6"/>
                    <a:pt x="20" y="5"/>
                  </a:cubicBezTo>
                  <a:cubicBezTo>
                    <a:pt x="19" y="5"/>
                    <a:pt x="15" y="6"/>
                    <a:pt x="14" y="5"/>
                  </a:cubicBezTo>
                  <a:cubicBezTo>
                    <a:pt x="14" y="4"/>
                    <a:pt x="16" y="4"/>
                    <a:pt x="16" y="3"/>
                  </a:cubicBezTo>
                  <a:cubicBezTo>
                    <a:pt x="16" y="2"/>
                    <a:pt x="9" y="3"/>
                    <a:pt x="8" y="3"/>
                  </a:cubicBezTo>
                  <a:cubicBezTo>
                    <a:pt x="8" y="4"/>
                    <a:pt x="0" y="7"/>
                    <a:pt x="0" y="6"/>
                  </a:cubicBezTo>
                  <a:cubicBezTo>
                    <a:pt x="0" y="4"/>
                    <a:pt x="4" y="2"/>
                    <a:pt x="6" y="2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8" y="0"/>
                    <a:pt x="22" y="0"/>
                    <a:pt x="24" y="1"/>
                  </a:cubicBezTo>
                  <a:cubicBezTo>
                    <a:pt x="26" y="2"/>
                    <a:pt x="28" y="4"/>
                    <a:pt x="31" y="4"/>
                  </a:cubicBezTo>
                  <a:cubicBezTo>
                    <a:pt x="31" y="4"/>
                    <a:pt x="31" y="3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5" y="6"/>
                    <a:pt x="37" y="7"/>
                    <a:pt x="38" y="8"/>
                  </a:cubicBezTo>
                  <a:cubicBezTo>
                    <a:pt x="40" y="9"/>
                    <a:pt x="44" y="9"/>
                    <a:pt x="45" y="11"/>
                  </a:cubicBezTo>
                  <a:cubicBezTo>
                    <a:pt x="47" y="13"/>
                    <a:pt x="52" y="13"/>
                    <a:pt x="52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00" name="Freeform 529">
              <a:extLst>
                <a:ext uri="{FF2B5EF4-FFF2-40B4-BE49-F238E27FC236}">
                  <a16:creationId xmlns:a16="http://schemas.microsoft.com/office/drawing/2014/main" id="{7311A770-6933-A04C-A721-A7CFA73B0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4585" y="7838493"/>
              <a:ext cx="38217" cy="35042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01" name="Freeform 530">
              <a:extLst>
                <a:ext uri="{FF2B5EF4-FFF2-40B4-BE49-F238E27FC236}">
                  <a16:creationId xmlns:a16="http://schemas.microsoft.com/office/drawing/2014/main" id="{5A02EE73-2AD1-5A47-9F9A-AA6DB4D6A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0255" y="8032812"/>
              <a:ext cx="19109" cy="19114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02" name="Freeform 531">
              <a:extLst>
                <a:ext uri="{FF2B5EF4-FFF2-40B4-BE49-F238E27FC236}">
                  <a16:creationId xmlns:a16="http://schemas.microsoft.com/office/drawing/2014/main" id="{2AA1D6A2-B0DC-6B44-A04A-0AC718A1E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0764" y="6656657"/>
              <a:ext cx="54139" cy="95566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03" name="Freeform 532">
              <a:extLst>
                <a:ext uri="{FF2B5EF4-FFF2-40B4-BE49-F238E27FC236}">
                  <a16:creationId xmlns:a16="http://schemas.microsoft.com/office/drawing/2014/main" id="{4489CE62-66FE-C24E-BE75-69AD173DD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6242" y="6704440"/>
              <a:ext cx="66879" cy="38227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04" name="Freeform 533">
              <a:extLst>
                <a:ext uri="{FF2B5EF4-FFF2-40B4-BE49-F238E27FC236}">
                  <a16:creationId xmlns:a16="http://schemas.microsoft.com/office/drawing/2014/main" id="{1333D8B3-BC72-6542-90FC-435F85F6C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1526" y="6666212"/>
              <a:ext cx="140127" cy="66896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05" name="Freeform 534">
              <a:extLst>
                <a:ext uri="{FF2B5EF4-FFF2-40B4-BE49-F238E27FC236}">
                  <a16:creationId xmlns:a16="http://schemas.microsoft.com/office/drawing/2014/main" id="{2B71D98A-1EAC-3F4E-B38E-E82B87405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0193" y="6481449"/>
              <a:ext cx="146495" cy="73269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06" name="Freeform 535">
              <a:extLst>
                <a:ext uri="{FF2B5EF4-FFF2-40B4-BE49-F238E27FC236}">
                  <a16:creationId xmlns:a16="http://schemas.microsoft.com/office/drawing/2014/main" id="{95AD519F-E670-C74E-83B1-4C2ED6869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2676" y="6385884"/>
              <a:ext cx="299364" cy="289884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07" name="Freeform 536">
              <a:extLst>
                <a:ext uri="{FF2B5EF4-FFF2-40B4-BE49-F238E27FC236}">
                  <a16:creationId xmlns:a16="http://schemas.microsoft.com/office/drawing/2014/main" id="{A0AAFAD3-A0C2-BF40-A405-6779C0F57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715" y="6592943"/>
              <a:ext cx="76432" cy="9238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08" name="Freeform 537">
              <a:extLst>
                <a:ext uri="{FF2B5EF4-FFF2-40B4-BE49-F238E27FC236}">
                  <a16:creationId xmlns:a16="http://schemas.microsoft.com/office/drawing/2014/main" id="{A41DF742-7F90-5B47-A3F2-1FA1EEE60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2423" y="5694619"/>
              <a:ext cx="28662" cy="54153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09" name="Freeform 538">
              <a:extLst>
                <a:ext uri="{FF2B5EF4-FFF2-40B4-BE49-F238E27FC236}">
                  <a16:creationId xmlns:a16="http://schemas.microsoft.com/office/drawing/2014/main" id="{D35E9788-41A4-0F41-AB72-25791E723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2296" y="5787002"/>
              <a:ext cx="28662" cy="28669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10" name="Freeform 539">
              <a:extLst>
                <a:ext uri="{FF2B5EF4-FFF2-40B4-BE49-F238E27FC236}">
                  <a16:creationId xmlns:a16="http://schemas.microsoft.com/office/drawing/2014/main" id="{D2CD4664-89C9-0142-9AA5-53B1F2C5F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8981" y="6283948"/>
              <a:ext cx="63695" cy="38227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11" name="Freeform 540">
              <a:extLst>
                <a:ext uri="{FF2B5EF4-FFF2-40B4-BE49-F238E27FC236}">
                  <a16:creationId xmlns:a16="http://schemas.microsoft.com/office/drawing/2014/main" id="{43B13785-7CE7-EC40-A9D4-EAC46B89B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890" y="6057775"/>
              <a:ext cx="57323" cy="57338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12" name="Freeform 541">
              <a:extLst>
                <a:ext uri="{FF2B5EF4-FFF2-40B4-BE49-F238E27FC236}">
                  <a16:creationId xmlns:a16="http://schemas.microsoft.com/office/drawing/2014/main" id="{81688A58-6F54-DC4C-9F9A-66D648341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2229" y="5656392"/>
              <a:ext cx="57323" cy="66896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13" name="Freeform 542">
              <a:extLst>
                <a:ext uri="{FF2B5EF4-FFF2-40B4-BE49-F238E27FC236}">
                  <a16:creationId xmlns:a16="http://schemas.microsoft.com/office/drawing/2014/main" id="{E6C26680-E8FF-CA40-A043-B99E6C5A9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2993" y="5618167"/>
              <a:ext cx="111465" cy="57338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14" name="Freeform 543">
              <a:extLst>
                <a:ext uri="{FF2B5EF4-FFF2-40B4-BE49-F238E27FC236}">
                  <a16:creationId xmlns:a16="http://schemas.microsoft.com/office/drawing/2014/main" id="{9C6FA708-B0C9-3345-AD35-B5F9AB101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8661" y="5583125"/>
              <a:ext cx="63695" cy="25484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15" name="Freeform 544">
              <a:extLst>
                <a:ext uri="{FF2B5EF4-FFF2-40B4-BE49-F238E27FC236}">
                  <a16:creationId xmlns:a16="http://schemas.microsoft.com/office/drawing/2014/main" id="{881A1993-B0DE-4848-A330-7FCE388ED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3756" y="5395179"/>
              <a:ext cx="318473" cy="222990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16" name="Freeform 545">
              <a:extLst>
                <a:ext uri="{FF2B5EF4-FFF2-40B4-BE49-F238E27FC236}">
                  <a16:creationId xmlns:a16="http://schemas.microsoft.com/office/drawing/2014/main" id="{0CA3E6BF-5A8D-074F-9D1D-FF26EF2E2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963" y="5376063"/>
              <a:ext cx="63695" cy="47785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17" name="Freeform 546">
              <a:extLst>
                <a:ext uri="{FF2B5EF4-FFF2-40B4-BE49-F238E27FC236}">
                  <a16:creationId xmlns:a16="http://schemas.microsoft.com/office/drawing/2014/main" id="{F2EA4C85-0F83-B343-AB22-9DAC7FA69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8852" y="5385621"/>
              <a:ext cx="35033" cy="47785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18" name="Freeform 547">
              <a:extLst>
                <a:ext uri="{FF2B5EF4-FFF2-40B4-BE49-F238E27FC236}">
                  <a16:creationId xmlns:a16="http://schemas.microsoft.com/office/drawing/2014/main" id="{9852892E-D7AD-E54D-975A-A82992061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864" y="5207233"/>
              <a:ext cx="28662" cy="57338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19" name="Freeform 548">
              <a:extLst>
                <a:ext uri="{FF2B5EF4-FFF2-40B4-BE49-F238E27FC236}">
                  <a16:creationId xmlns:a16="http://schemas.microsoft.com/office/drawing/2014/main" id="{1DFB0E42-2ABB-3E47-8F79-6EFDBEA4D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737" y="4719845"/>
              <a:ext cx="1343951" cy="984332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20" name="Freeform 549">
              <a:extLst>
                <a:ext uri="{FF2B5EF4-FFF2-40B4-BE49-F238E27FC236}">
                  <a16:creationId xmlns:a16="http://schemas.microsoft.com/office/drawing/2014/main" id="{17E5734F-B9AD-0B41-A9A7-C71C8A744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2164" y="5637283"/>
              <a:ext cx="57323" cy="19114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21" name="Freeform 550">
              <a:extLst>
                <a:ext uri="{FF2B5EF4-FFF2-40B4-BE49-F238E27FC236}">
                  <a16:creationId xmlns:a16="http://schemas.microsoft.com/office/drawing/2014/main" id="{334BE075-2771-4E4A-A698-8DE3B7D2B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3376" y="5226347"/>
              <a:ext cx="76432" cy="19114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22" name="Freeform 551">
              <a:extLst>
                <a:ext uri="{FF2B5EF4-FFF2-40B4-BE49-F238E27FC236}">
                  <a16:creationId xmlns:a16="http://schemas.microsoft.com/office/drawing/2014/main" id="{9E1F35AB-C013-5241-BE6D-9196D7106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911" y="5207233"/>
              <a:ext cx="111465" cy="9238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23" name="Freeform 552">
              <a:extLst>
                <a:ext uri="{FF2B5EF4-FFF2-40B4-BE49-F238E27FC236}">
                  <a16:creationId xmlns:a16="http://schemas.microsoft.com/office/drawing/2014/main" id="{781F9D34-788E-6043-893F-924F4710A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9999" y="5124408"/>
              <a:ext cx="63695" cy="35042"/>
            </a:xfrm>
            <a:custGeom>
              <a:avLst/>
              <a:gdLst>
                <a:gd name="T0" fmla="*/ 1 w 7"/>
                <a:gd name="T1" fmla="*/ 4 h 4"/>
                <a:gd name="T2" fmla="*/ 5 w 7"/>
                <a:gd name="T3" fmla="*/ 0 h 4"/>
                <a:gd name="T4" fmla="*/ 1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0" y="4"/>
                    <a:pt x="4" y="0"/>
                    <a:pt x="5" y="0"/>
                  </a:cubicBezTo>
                  <a:cubicBezTo>
                    <a:pt x="7" y="1"/>
                    <a:pt x="3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24" name="Freeform 553">
              <a:extLst>
                <a:ext uri="{FF2B5EF4-FFF2-40B4-BE49-F238E27FC236}">
                  <a16:creationId xmlns:a16="http://schemas.microsoft.com/office/drawing/2014/main" id="{2D5BCBD1-71B0-A347-BBF2-CDB208D2E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2358" y="5114850"/>
              <a:ext cx="57323" cy="28669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25" name="Freeform 554">
              <a:extLst>
                <a:ext uri="{FF2B5EF4-FFF2-40B4-BE49-F238E27FC236}">
                  <a16:creationId xmlns:a16="http://schemas.microsoft.com/office/drawing/2014/main" id="{8D36B4F7-67C2-BB48-832C-69172BF37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8216" y="5095739"/>
              <a:ext cx="44586" cy="1911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0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2" y="2"/>
                    <a:pt x="5" y="1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26" name="Freeform 555">
              <a:extLst>
                <a:ext uri="{FF2B5EF4-FFF2-40B4-BE49-F238E27FC236}">
                  <a16:creationId xmlns:a16="http://schemas.microsoft.com/office/drawing/2014/main" id="{06670711-B3A2-0F47-ADD9-44E5193E0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3567" y="4738956"/>
              <a:ext cx="245223" cy="105124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27" name="Freeform 556">
              <a:extLst>
                <a:ext uri="{FF2B5EF4-FFF2-40B4-BE49-F238E27FC236}">
                  <a16:creationId xmlns:a16="http://schemas.microsoft.com/office/drawing/2014/main" id="{E2C43525-01DC-BE4F-A4BC-1416285F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742" y="6433669"/>
              <a:ext cx="270700" cy="178393"/>
            </a:xfrm>
            <a:custGeom>
              <a:avLst/>
              <a:gdLst>
                <a:gd name="T0" fmla="*/ 27 w 29"/>
                <a:gd name="T1" fmla="*/ 16 h 19"/>
                <a:gd name="T2" fmla="*/ 24 w 29"/>
                <a:gd name="T3" fmla="*/ 12 h 19"/>
                <a:gd name="T4" fmla="*/ 19 w 29"/>
                <a:gd name="T5" fmla="*/ 10 h 19"/>
                <a:gd name="T6" fmla="*/ 14 w 29"/>
                <a:gd name="T7" fmla="*/ 3 h 19"/>
                <a:gd name="T8" fmla="*/ 8 w 29"/>
                <a:gd name="T9" fmla="*/ 2 h 19"/>
                <a:gd name="T10" fmla="*/ 2 w 29"/>
                <a:gd name="T11" fmla="*/ 0 h 19"/>
                <a:gd name="T12" fmla="*/ 3 w 29"/>
                <a:gd name="T13" fmla="*/ 2 h 19"/>
                <a:gd name="T14" fmla="*/ 5 w 29"/>
                <a:gd name="T15" fmla="*/ 3 h 19"/>
                <a:gd name="T16" fmla="*/ 6 w 29"/>
                <a:gd name="T17" fmla="*/ 4 h 19"/>
                <a:gd name="T18" fmla="*/ 4 w 29"/>
                <a:gd name="T19" fmla="*/ 2 h 19"/>
                <a:gd name="T20" fmla="*/ 4 w 29"/>
                <a:gd name="T21" fmla="*/ 4 h 19"/>
                <a:gd name="T22" fmla="*/ 7 w 29"/>
                <a:gd name="T23" fmla="*/ 6 h 19"/>
                <a:gd name="T24" fmla="*/ 12 w 29"/>
                <a:gd name="T25" fmla="*/ 9 h 19"/>
                <a:gd name="T26" fmla="*/ 10 w 29"/>
                <a:gd name="T27" fmla="*/ 10 h 19"/>
                <a:gd name="T28" fmla="*/ 14 w 29"/>
                <a:gd name="T29" fmla="*/ 10 h 19"/>
                <a:gd name="T30" fmla="*/ 14 w 29"/>
                <a:gd name="T31" fmla="*/ 12 h 19"/>
                <a:gd name="T32" fmla="*/ 19 w 29"/>
                <a:gd name="T33" fmla="*/ 12 h 19"/>
                <a:gd name="T34" fmla="*/ 27 w 29"/>
                <a:gd name="T35" fmla="*/ 16 h 19"/>
                <a:gd name="T36" fmla="*/ 27 w 29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9">
                  <a:moveTo>
                    <a:pt x="27" y="16"/>
                  </a:moveTo>
                  <a:cubicBezTo>
                    <a:pt x="26" y="15"/>
                    <a:pt x="25" y="13"/>
                    <a:pt x="24" y="12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7" y="8"/>
                    <a:pt x="17" y="4"/>
                    <a:pt x="14" y="3"/>
                  </a:cubicBezTo>
                  <a:cubicBezTo>
                    <a:pt x="13" y="3"/>
                    <a:pt x="10" y="3"/>
                    <a:pt x="8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1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12" y="9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4" y="10"/>
                    <a:pt x="14" y="10"/>
                  </a:cubicBezTo>
                  <a:cubicBezTo>
                    <a:pt x="16" y="11"/>
                    <a:pt x="14" y="12"/>
                    <a:pt x="14" y="12"/>
                  </a:cubicBezTo>
                  <a:cubicBezTo>
                    <a:pt x="15" y="13"/>
                    <a:pt x="18" y="12"/>
                    <a:pt x="19" y="12"/>
                  </a:cubicBezTo>
                  <a:cubicBezTo>
                    <a:pt x="14" y="13"/>
                    <a:pt x="29" y="19"/>
                    <a:pt x="27" y="16"/>
                  </a:cubicBezTo>
                  <a:cubicBezTo>
                    <a:pt x="26" y="15"/>
                    <a:pt x="28" y="18"/>
                    <a:pt x="27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28" name="Freeform 557">
              <a:extLst>
                <a:ext uri="{FF2B5EF4-FFF2-40B4-BE49-F238E27FC236}">
                  <a16:creationId xmlns:a16="http://schemas.microsoft.com/office/drawing/2014/main" id="{4426CACD-B04F-714B-B0D3-83441B3EB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6368" y="6226607"/>
              <a:ext cx="121018" cy="130608"/>
            </a:xfrm>
            <a:custGeom>
              <a:avLst/>
              <a:gdLst>
                <a:gd name="T0" fmla="*/ 11 w 13"/>
                <a:gd name="T1" fmla="*/ 14 h 14"/>
                <a:gd name="T2" fmla="*/ 11 w 13"/>
                <a:gd name="T3" fmla="*/ 14 h 14"/>
                <a:gd name="T4" fmla="*/ 8 w 13"/>
                <a:gd name="T5" fmla="*/ 11 h 14"/>
                <a:gd name="T6" fmla="*/ 7 w 13"/>
                <a:gd name="T7" fmla="*/ 7 h 14"/>
                <a:gd name="T8" fmla="*/ 6 w 13"/>
                <a:gd name="T9" fmla="*/ 5 h 14"/>
                <a:gd name="T10" fmla="*/ 7 w 13"/>
                <a:gd name="T11" fmla="*/ 2 h 14"/>
                <a:gd name="T12" fmla="*/ 4 w 13"/>
                <a:gd name="T13" fmla="*/ 4 h 14"/>
                <a:gd name="T14" fmla="*/ 6 w 13"/>
                <a:gd name="T15" fmla="*/ 1 h 14"/>
                <a:gd name="T16" fmla="*/ 1 w 13"/>
                <a:gd name="T17" fmla="*/ 0 h 14"/>
                <a:gd name="T18" fmla="*/ 3 w 13"/>
                <a:gd name="T19" fmla="*/ 6 h 14"/>
                <a:gd name="T20" fmla="*/ 11 w 13"/>
                <a:gd name="T21" fmla="*/ 14 h 14"/>
                <a:gd name="T22" fmla="*/ 11 w 13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9" y="11"/>
                    <a:pt x="8" y="11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9" y="0"/>
                    <a:pt x="3" y="3"/>
                    <a:pt x="4" y="4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2" y="5"/>
                    <a:pt x="3" y="6"/>
                  </a:cubicBezTo>
                  <a:cubicBezTo>
                    <a:pt x="5" y="8"/>
                    <a:pt x="8" y="13"/>
                    <a:pt x="11" y="14"/>
                  </a:cubicBezTo>
                  <a:cubicBezTo>
                    <a:pt x="13" y="14"/>
                    <a:pt x="8" y="13"/>
                    <a:pt x="11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29" name="Freeform 558">
              <a:extLst>
                <a:ext uri="{FF2B5EF4-FFF2-40B4-BE49-F238E27FC236}">
                  <a16:creationId xmlns:a16="http://schemas.microsoft.com/office/drawing/2014/main" id="{BD852414-3305-844E-A46D-C3838312E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923" y="6076886"/>
              <a:ext cx="38217" cy="38227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1 h 4"/>
                <a:gd name="T4" fmla="*/ 3 w 4"/>
                <a:gd name="T5" fmla="*/ 3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2"/>
                    <a:pt x="0" y="2"/>
                    <a:pt x="2" y="1"/>
                  </a:cubicBezTo>
                  <a:cubicBezTo>
                    <a:pt x="3" y="0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4" y="4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30" name="Freeform 559">
              <a:extLst>
                <a:ext uri="{FF2B5EF4-FFF2-40B4-BE49-F238E27FC236}">
                  <a16:creationId xmlns:a16="http://schemas.microsoft.com/office/drawing/2014/main" id="{21DD7F8B-B1AA-F343-B22C-69E8280C3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150" y="6032291"/>
              <a:ext cx="57323" cy="54153"/>
            </a:xfrm>
            <a:custGeom>
              <a:avLst/>
              <a:gdLst>
                <a:gd name="T0" fmla="*/ 5 w 6"/>
                <a:gd name="T1" fmla="*/ 2 h 6"/>
                <a:gd name="T2" fmla="*/ 0 w 6"/>
                <a:gd name="T3" fmla="*/ 1 h 6"/>
                <a:gd name="T4" fmla="*/ 1 w 6"/>
                <a:gd name="T5" fmla="*/ 3 h 6"/>
                <a:gd name="T6" fmla="*/ 1 w 6"/>
                <a:gd name="T7" fmla="*/ 6 h 6"/>
                <a:gd name="T8" fmla="*/ 5 w 6"/>
                <a:gd name="T9" fmla="*/ 5 h 6"/>
                <a:gd name="T10" fmla="*/ 3 w 6"/>
                <a:gd name="T11" fmla="*/ 3 h 6"/>
                <a:gd name="T12" fmla="*/ 5 w 6"/>
                <a:gd name="T13" fmla="*/ 2 h 6"/>
                <a:gd name="T14" fmla="*/ 5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4" y="2"/>
                    <a:pt x="1" y="0"/>
                    <a:pt x="0" y="1"/>
                  </a:cubicBezTo>
                  <a:cubicBezTo>
                    <a:pt x="1" y="0"/>
                    <a:pt x="2" y="4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5"/>
                    <a:pt x="5" y="4"/>
                    <a:pt x="5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2"/>
                    <a:pt x="6" y="2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31" name="Freeform 560">
              <a:extLst>
                <a:ext uri="{FF2B5EF4-FFF2-40B4-BE49-F238E27FC236}">
                  <a16:creationId xmlns:a16="http://schemas.microsoft.com/office/drawing/2014/main" id="{52D09341-DD41-694F-AED6-693219AA3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673" y="6048217"/>
              <a:ext cx="35033" cy="57338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2 h 6"/>
                <a:gd name="T4" fmla="*/ 2 w 4"/>
                <a:gd name="T5" fmla="*/ 5 h 6"/>
                <a:gd name="T6" fmla="*/ 3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32" name="Freeform 561">
              <a:extLst>
                <a:ext uri="{FF2B5EF4-FFF2-40B4-BE49-F238E27FC236}">
                  <a16:creationId xmlns:a16="http://schemas.microsoft.com/office/drawing/2014/main" id="{B12DD995-B39B-A749-B18C-5BFFAFFE1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347" y="5994061"/>
              <a:ext cx="47770" cy="101936"/>
            </a:xfrm>
            <a:custGeom>
              <a:avLst/>
              <a:gdLst>
                <a:gd name="T0" fmla="*/ 4 w 5"/>
                <a:gd name="T1" fmla="*/ 10 h 11"/>
                <a:gd name="T2" fmla="*/ 2 w 5"/>
                <a:gd name="T3" fmla="*/ 6 h 11"/>
                <a:gd name="T4" fmla="*/ 1 w 5"/>
                <a:gd name="T5" fmla="*/ 3 h 11"/>
                <a:gd name="T6" fmla="*/ 5 w 5"/>
                <a:gd name="T7" fmla="*/ 5 h 11"/>
                <a:gd name="T8" fmla="*/ 4 w 5"/>
                <a:gd name="T9" fmla="*/ 10 h 11"/>
                <a:gd name="T10" fmla="*/ 4 w 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0"/>
                  </a:moveTo>
                  <a:cubicBezTo>
                    <a:pt x="4" y="9"/>
                    <a:pt x="2" y="6"/>
                    <a:pt x="2" y="6"/>
                  </a:cubicBezTo>
                  <a:cubicBezTo>
                    <a:pt x="4" y="4"/>
                    <a:pt x="0" y="4"/>
                    <a:pt x="1" y="3"/>
                  </a:cubicBezTo>
                  <a:cubicBezTo>
                    <a:pt x="2" y="0"/>
                    <a:pt x="5" y="5"/>
                    <a:pt x="5" y="5"/>
                  </a:cubicBezTo>
                  <a:cubicBezTo>
                    <a:pt x="5" y="6"/>
                    <a:pt x="5" y="11"/>
                    <a:pt x="4" y="10"/>
                  </a:cubicBezTo>
                  <a:cubicBezTo>
                    <a:pt x="4" y="9"/>
                    <a:pt x="5" y="11"/>
                    <a:pt x="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33" name="Freeform 562">
              <a:extLst>
                <a:ext uri="{FF2B5EF4-FFF2-40B4-BE49-F238E27FC236}">
                  <a16:creationId xmlns:a16="http://schemas.microsoft.com/office/drawing/2014/main" id="{CBACB8F4-43F1-4442-9C5E-0DD8B3790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130" y="5955834"/>
              <a:ext cx="66879" cy="66896"/>
            </a:xfrm>
            <a:custGeom>
              <a:avLst/>
              <a:gdLst>
                <a:gd name="T0" fmla="*/ 4 w 7"/>
                <a:gd name="T1" fmla="*/ 6 h 7"/>
                <a:gd name="T2" fmla="*/ 2 w 7"/>
                <a:gd name="T3" fmla="*/ 3 h 7"/>
                <a:gd name="T4" fmla="*/ 0 w 7"/>
                <a:gd name="T5" fmla="*/ 2 h 7"/>
                <a:gd name="T6" fmla="*/ 5 w 7"/>
                <a:gd name="T7" fmla="*/ 1 h 7"/>
                <a:gd name="T8" fmla="*/ 4 w 7"/>
                <a:gd name="T9" fmla="*/ 3 h 7"/>
                <a:gd name="T10" fmla="*/ 7 w 7"/>
                <a:gd name="T11" fmla="*/ 4 h 7"/>
                <a:gd name="T12" fmla="*/ 5 w 7"/>
                <a:gd name="T13" fmla="*/ 5 h 7"/>
                <a:gd name="T14" fmla="*/ 4 w 7"/>
                <a:gd name="T15" fmla="*/ 6 h 7"/>
                <a:gd name="T16" fmla="*/ 4 w 7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2" y="4"/>
                    <a:pt x="1" y="4"/>
                    <a:pt x="2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1"/>
                    <a:pt x="4" y="0"/>
                    <a:pt x="5" y="1"/>
                  </a:cubicBezTo>
                  <a:cubicBezTo>
                    <a:pt x="5" y="1"/>
                    <a:pt x="3" y="2"/>
                    <a:pt x="4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7" y="5"/>
                    <a:pt x="5" y="5"/>
                    <a:pt x="5" y="5"/>
                  </a:cubicBezTo>
                  <a:cubicBezTo>
                    <a:pt x="4" y="5"/>
                    <a:pt x="5" y="7"/>
                    <a:pt x="4" y="6"/>
                  </a:cubicBezTo>
                  <a:cubicBezTo>
                    <a:pt x="2" y="5"/>
                    <a:pt x="4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34" name="Freeform 563">
              <a:extLst>
                <a:ext uri="{FF2B5EF4-FFF2-40B4-BE49-F238E27FC236}">
                  <a16:creationId xmlns:a16="http://schemas.microsoft.com/office/drawing/2014/main" id="{A9695046-E149-D349-A8EE-DC0F34905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4009" y="5955834"/>
              <a:ext cx="63695" cy="86010"/>
            </a:xfrm>
            <a:custGeom>
              <a:avLst/>
              <a:gdLst>
                <a:gd name="T0" fmla="*/ 3 w 7"/>
                <a:gd name="T1" fmla="*/ 8 h 9"/>
                <a:gd name="T2" fmla="*/ 4 w 7"/>
                <a:gd name="T3" fmla="*/ 6 h 9"/>
                <a:gd name="T4" fmla="*/ 2 w 7"/>
                <a:gd name="T5" fmla="*/ 4 h 9"/>
                <a:gd name="T6" fmla="*/ 3 w 7"/>
                <a:gd name="T7" fmla="*/ 1 h 9"/>
                <a:gd name="T8" fmla="*/ 6 w 7"/>
                <a:gd name="T9" fmla="*/ 5 h 9"/>
                <a:gd name="T10" fmla="*/ 3 w 7"/>
                <a:gd name="T11" fmla="*/ 8 h 9"/>
                <a:gd name="T12" fmla="*/ 3 w 7"/>
                <a:gd name="T13" fmla="*/ 8 h 9"/>
                <a:gd name="T14" fmla="*/ 3 w 7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5"/>
                    <a:pt x="2" y="5"/>
                    <a:pt x="2" y="4"/>
                  </a:cubicBezTo>
                  <a:cubicBezTo>
                    <a:pt x="3" y="3"/>
                    <a:pt x="0" y="0"/>
                    <a:pt x="3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7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9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35" name="Freeform 564">
              <a:extLst>
                <a:ext uri="{FF2B5EF4-FFF2-40B4-BE49-F238E27FC236}">
                  <a16:creationId xmlns:a16="http://schemas.microsoft.com/office/drawing/2014/main" id="{162FFF1F-2761-F140-8ABC-466009F36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900" y="5974948"/>
              <a:ext cx="28662" cy="9556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36" name="Freeform 565">
              <a:extLst>
                <a:ext uri="{FF2B5EF4-FFF2-40B4-BE49-F238E27FC236}">
                  <a16:creationId xmlns:a16="http://schemas.microsoft.com/office/drawing/2014/main" id="{4455F5AF-7352-9347-9E49-9BFF0373D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812" y="5984506"/>
              <a:ext cx="124202" cy="63711"/>
            </a:xfrm>
            <a:custGeom>
              <a:avLst/>
              <a:gdLst>
                <a:gd name="T0" fmla="*/ 10 w 13"/>
                <a:gd name="T1" fmla="*/ 1 h 7"/>
                <a:gd name="T2" fmla="*/ 7 w 13"/>
                <a:gd name="T3" fmla="*/ 1 h 7"/>
                <a:gd name="T4" fmla="*/ 5 w 13"/>
                <a:gd name="T5" fmla="*/ 1 h 7"/>
                <a:gd name="T6" fmla="*/ 5 w 13"/>
                <a:gd name="T7" fmla="*/ 4 h 7"/>
                <a:gd name="T8" fmla="*/ 1 w 13"/>
                <a:gd name="T9" fmla="*/ 3 h 7"/>
                <a:gd name="T10" fmla="*/ 1 w 13"/>
                <a:gd name="T11" fmla="*/ 6 h 7"/>
                <a:gd name="T12" fmla="*/ 11 w 13"/>
                <a:gd name="T13" fmla="*/ 4 h 7"/>
                <a:gd name="T14" fmla="*/ 9 w 13"/>
                <a:gd name="T15" fmla="*/ 3 h 7"/>
                <a:gd name="T16" fmla="*/ 12 w 13"/>
                <a:gd name="T17" fmla="*/ 3 h 7"/>
                <a:gd name="T18" fmla="*/ 10 w 13"/>
                <a:gd name="T19" fmla="*/ 1 h 7"/>
                <a:gd name="T20" fmla="*/ 10 w 13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4" y="4"/>
                    <a:pt x="5" y="4"/>
                  </a:cubicBezTo>
                  <a:cubicBezTo>
                    <a:pt x="4" y="4"/>
                    <a:pt x="2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10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9" y="1"/>
                    <a:pt x="11" y="0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37" name="Freeform 566">
              <a:extLst>
                <a:ext uri="{FF2B5EF4-FFF2-40B4-BE49-F238E27FC236}">
                  <a16:creationId xmlns:a16="http://schemas.microsoft.com/office/drawing/2014/main" id="{2320EA9C-8E2E-344E-9491-23E83176C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4582" y="5927165"/>
              <a:ext cx="76432" cy="66896"/>
            </a:xfrm>
            <a:custGeom>
              <a:avLst/>
              <a:gdLst>
                <a:gd name="T0" fmla="*/ 2 w 8"/>
                <a:gd name="T1" fmla="*/ 6 h 7"/>
                <a:gd name="T2" fmla="*/ 5 w 8"/>
                <a:gd name="T3" fmla="*/ 4 h 7"/>
                <a:gd name="T4" fmla="*/ 8 w 8"/>
                <a:gd name="T5" fmla="*/ 4 h 7"/>
                <a:gd name="T6" fmla="*/ 5 w 8"/>
                <a:gd name="T7" fmla="*/ 2 h 7"/>
                <a:gd name="T8" fmla="*/ 2 w 8"/>
                <a:gd name="T9" fmla="*/ 6 h 7"/>
                <a:gd name="T10" fmla="*/ 2 w 8"/>
                <a:gd name="T11" fmla="*/ 6 h 7"/>
                <a:gd name="T12" fmla="*/ 2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7" y="0"/>
                    <a:pt x="5" y="2"/>
                  </a:cubicBezTo>
                  <a:cubicBezTo>
                    <a:pt x="5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0" y="7"/>
                    <a:pt x="2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38" name="Freeform 567">
              <a:extLst>
                <a:ext uri="{FF2B5EF4-FFF2-40B4-BE49-F238E27FC236}">
                  <a16:creationId xmlns:a16="http://schemas.microsoft.com/office/drawing/2014/main" id="{7C4FB605-C567-E34B-8687-191A768DE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734" y="6182007"/>
              <a:ext cx="92356" cy="35042"/>
            </a:xfrm>
            <a:custGeom>
              <a:avLst/>
              <a:gdLst>
                <a:gd name="T0" fmla="*/ 9 w 10"/>
                <a:gd name="T1" fmla="*/ 2 h 4"/>
                <a:gd name="T2" fmla="*/ 9 w 10"/>
                <a:gd name="T3" fmla="*/ 1 h 4"/>
                <a:gd name="T4" fmla="*/ 6 w 10"/>
                <a:gd name="T5" fmla="*/ 0 h 4"/>
                <a:gd name="T6" fmla="*/ 2 w 10"/>
                <a:gd name="T7" fmla="*/ 2 h 4"/>
                <a:gd name="T8" fmla="*/ 3 w 10"/>
                <a:gd name="T9" fmla="*/ 4 h 4"/>
                <a:gd name="T10" fmla="*/ 9 w 10"/>
                <a:gd name="T11" fmla="*/ 2 h 4"/>
                <a:gd name="T12" fmla="*/ 9 w 10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10" y="2"/>
                    <a:pt x="8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1"/>
                    <a:pt x="9" y="2"/>
                  </a:cubicBezTo>
                  <a:cubicBezTo>
                    <a:pt x="10" y="2"/>
                    <a:pt x="7" y="1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39" name="Freeform 568">
              <a:extLst>
                <a:ext uri="{FF2B5EF4-FFF2-40B4-BE49-F238E27FC236}">
                  <a16:creationId xmlns:a16="http://schemas.microsoft.com/office/drawing/2014/main" id="{84B10BA8-F95E-9B47-B3A2-63BE35F52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269" y="6236163"/>
              <a:ext cx="54139" cy="47785"/>
            </a:xfrm>
            <a:custGeom>
              <a:avLst/>
              <a:gdLst>
                <a:gd name="T0" fmla="*/ 6 w 6"/>
                <a:gd name="T1" fmla="*/ 2 h 5"/>
                <a:gd name="T2" fmla="*/ 3 w 6"/>
                <a:gd name="T3" fmla="*/ 2 h 5"/>
                <a:gd name="T4" fmla="*/ 3 w 6"/>
                <a:gd name="T5" fmla="*/ 4 h 5"/>
                <a:gd name="T6" fmla="*/ 0 w 6"/>
                <a:gd name="T7" fmla="*/ 5 h 5"/>
                <a:gd name="T8" fmla="*/ 6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6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40" name="Freeform 569">
              <a:extLst>
                <a:ext uri="{FF2B5EF4-FFF2-40B4-BE49-F238E27FC236}">
                  <a16:creationId xmlns:a16="http://schemas.microsoft.com/office/drawing/2014/main" id="{5C8BBCF3-4728-374F-A760-2E38B0DD1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66431" y="5076623"/>
              <a:ext cx="194268" cy="121050"/>
            </a:xfrm>
            <a:custGeom>
              <a:avLst/>
              <a:gdLst>
                <a:gd name="T0" fmla="*/ 19 w 21"/>
                <a:gd name="T1" fmla="*/ 9 h 13"/>
                <a:gd name="T2" fmla="*/ 18 w 21"/>
                <a:gd name="T3" fmla="*/ 7 h 13"/>
                <a:gd name="T4" fmla="*/ 14 w 21"/>
                <a:gd name="T5" fmla="*/ 4 h 13"/>
                <a:gd name="T6" fmla="*/ 8 w 21"/>
                <a:gd name="T7" fmla="*/ 1 h 13"/>
                <a:gd name="T8" fmla="*/ 5 w 21"/>
                <a:gd name="T9" fmla="*/ 6 h 13"/>
                <a:gd name="T10" fmla="*/ 0 w 21"/>
                <a:gd name="T11" fmla="*/ 8 h 13"/>
                <a:gd name="T12" fmla="*/ 7 w 21"/>
                <a:gd name="T13" fmla="*/ 11 h 13"/>
                <a:gd name="T14" fmla="*/ 15 w 21"/>
                <a:gd name="T15" fmla="*/ 12 h 13"/>
                <a:gd name="T16" fmla="*/ 20 w 21"/>
                <a:gd name="T17" fmla="*/ 9 h 13"/>
                <a:gd name="T18" fmla="*/ 19 w 21"/>
                <a:gd name="T19" fmla="*/ 9 h 13"/>
                <a:gd name="T20" fmla="*/ 19 w 21"/>
                <a:gd name="T2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5" y="10"/>
                    <a:pt x="19" y="8"/>
                    <a:pt x="18" y="7"/>
                  </a:cubicBezTo>
                  <a:cubicBezTo>
                    <a:pt x="17" y="7"/>
                    <a:pt x="15" y="4"/>
                    <a:pt x="14" y="4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6" y="0"/>
                    <a:pt x="6" y="5"/>
                    <a:pt x="5" y="6"/>
                  </a:cubicBezTo>
                  <a:cubicBezTo>
                    <a:pt x="4" y="6"/>
                    <a:pt x="0" y="6"/>
                    <a:pt x="0" y="8"/>
                  </a:cubicBezTo>
                  <a:cubicBezTo>
                    <a:pt x="1" y="10"/>
                    <a:pt x="6" y="11"/>
                    <a:pt x="7" y="11"/>
                  </a:cubicBezTo>
                  <a:cubicBezTo>
                    <a:pt x="9" y="12"/>
                    <a:pt x="13" y="13"/>
                    <a:pt x="15" y="12"/>
                  </a:cubicBezTo>
                  <a:cubicBezTo>
                    <a:pt x="15" y="12"/>
                    <a:pt x="20" y="10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21" y="9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41" name="Freeform 570">
              <a:extLst>
                <a:ext uri="{FF2B5EF4-FFF2-40B4-BE49-F238E27FC236}">
                  <a16:creationId xmlns:a16="http://schemas.microsoft.com/office/drawing/2014/main" id="{8974F313-8C1C-D94F-8AB6-A9B3DE52B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9554" y="5133964"/>
              <a:ext cx="47770" cy="35042"/>
            </a:xfrm>
            <a:custGeom>
              <a:avLst/>
              <a:gdLst>
                <a:gd name="T0" fmla="*/ 2 w 5"/>
                <a:gd name="T1" fmla="*/ 4 h 4"/>
                <a:gd name="T2" fmla="*/ 4 w 5"/>
                <a:gd name="T3" fmla="*/ 1 h 4"/>
                <a:gd name="T4" fmla="*/ 2 w 5"/>
                <a:gd name="T5" fmla="*/ 4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4"/>
                    <a:pt x="4" y="0"/>
                    <a:pt x="4" y="1"/>
                  </a:cubicBezTo>
                  <a:cubicBezTo>
                    <a:pt x="5" y="1"/>
                    <a:pt x="3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42" name="Freeform 571">
              <a:extLst>
                <a:ext uri="{FF2B5EF4-FFF2-40B4-BE49-F238E27FC236}">
                  <a16:creationId xmlns:a16="http://schemas.microsoft.com/office/drawing/2014/main" id="{2EDEBD27-4B04-FE46-8732-DF74B051D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228" y="5169003"/>
              <a:ext cx="19109" cy="1911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43" name="Freeform 572">
              <a:extLst>
                <a:ext uri="{FF2B5EF4-FFF2-40B4-BE49-F238E27FC236}">
                  <a16:creationId xmlns:a16="http://schemas.microsoft.com/office/drawing/2014/main" id="{3128A739-3427-2649-8147-A12F759BB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678" y="4777183"/>
              <a:ext cx="859874" cy="420492"/>
            </a:xfrm>
            <a:custGeom>
              <a:avLst/>
              <a:gdLst>
                <a:gd name="T0" fmla="*/ 76 w 92"/>
                <a:gd name="T1" fmla="*/ 41 h 45"/>
                <a:gd name="T2" fmla="*/ 71 w 92"/>
                <a:gd name="T3" fmla="*/ 39 h 45"/>
                <a:gd name="T4" fmla="*/ 61 w 92"/>
                <a:gd name="T5" fmla="*/ 38 h 45"/>
                <a:gd name="T6" fmla="*/ 45 w 92"/>
                <a:gd name="T7" fmla="*/ 43 h 45"/>
                <a:gd name="T8" fmla="*/ 29 w 92"/>
                <a:gd name="T9" fmla="*/ 41 h 45"/>
                <a:gd name="T10" fmla="*/ 21 w 92"/>
                <a:gd name="T11" fmla="*/ 38 h 45"/>
                <a:gd name="T12" fmla="*/ 10 w 92"/>
                <a:gd name="T13" fmla="*/ 31 h 45"/>
                <a:gd name="T14" fmla="*/ 40 w 92"/>
                <a:gd name="T15" fmla="*/ 29 h 45"/>
                <a:gd name="T16" fmla="*/ 9 w 92"/>
                <a:gd name="T17" fmla="*/ 26 h 45"/>
                <a:gd name="T18" fmla="*/ 16 w 92"/>
                <a:gd name="T19" fmla="*/ 19 h 45"/>
                <a:gd name="T20" fmla="*/ 14 w 92"/>
                <a:gd name="T21" fmla="*/ 18 h 45"/>
                <a:gd name="T22" fmla="*/ 7 w 92"/>
                <a:gd name="T23" fmla="*/ 17 h 45"/>
                <a:gd name="T24" fmla="*/ 4 w 92"/>
                <a:gd name="T25" fmla="*/ 11 h 45"/>
                <a:gd name="T26" fmla="*/ 8 w 92"/>
                <a:gd name="T27" fmla="*/ 7 h 45"/>
                <a:gd name="T28" fmla="*/ 24 w 92"/>
                <a:gd name="T29" fmla="*/ 1 h 45"/>
                <a:gd name="T30" fmla="*/ 29 w 92"/>
                <a:gd name="T31" fmla="*/ 7 h 45"/>
                <a:gd name="T32" fmla="*/ 39 w 92"/>
                <a:gd name="T33" fmla="*/ 6 h 45"/>
                <a:gd name="T34" fmla="*/ 43 w 92"/>
                <a:gd name="T35" fmla="*/ 8 h 45"/>
                <a:gd name="T36" fmla="*/ 47 w 92"/>
                <a:gd name="T37" fmla="*/ 9 h 45"/>
                <a:gd name="T38" fmla="*/ 43 w 92"/>
                <a:gd name="T39" fmla="*/ 4 h 45"/>
                <a:gd name="T40" fmla="*/ 54 w 92"/>
                <a:gd name="T41" fmla="*/ 10 h 45"/>
                <a:gd name="T42" fmla="*/ 60 w 92"/>
                <a:gd name="T43" fmla="*/ 14 h 45"/>
                <a:gd name="T44" fmla="*/ 59 w 92"/>
                <a:gd name="T45" fmla="*/ 1 h 45"/>
                <a:gd name="T46" fmla="*/ 69 w 92"/>
                <a:gd name="T47" fmla="*/ 6 h 45"/>
                <a:gd name="T48" fmla="*/ 74 w 92"/>
                <a:gd name="T49" fmla="*/ 19 h 45"/>
                <a:gd name="T50" fmla="*/ 82 w 92"/>
                <a:gd name="T51" fmla="*/ 26 h 45"/>
                <a:gd name="T52" fmla="*/ 92 w 92"/>
                <a:gd name="T53" fmla="*/ 33 h 45"/>
                <a:gd name="T54" fmla="*/ 83 w 92"/>
                <a:gd name="T55" fmla="*/ 35 h 45"/>
                <a:gd name="T56" fmla="*/ 81 w 92"/>
                <a:gd name="T57" fmla="*/ 36 h 45"/>
                <a:gd name="T58" fmla="*/ 85 w 92"/>
                <a:gd name="T59" fmla="*/ 36 h 45"/>
                <a:gd name="T60" fmla="*/ 89 w 92"/>
                <a:gd name="T61" fmla="*/ 39 h 45"/>
                <a:gd name="T62" fmla="*/ 83 w 92"/>
                <a:gd name="T63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45">
                  <a:moveTo>
                    <a:pt x="83" y="41"/>
                  </a:moveTo>
                  <a:cubicBezTo>
                    <a:pt x="81" y="41"/>
                    <a:pt x="79" y="41"/>
                    <a:pt x="76" y="41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2" y="41"/>
                    <a:pt x="72" y="40"/>
                    <a:pt x="71" y="39"/>
                  </a:cubicBezTo>
                  <a:cubicBezTo>
                    <a:pt x="70" y="39"/>
                    <a:pt x="66" y="40"/>
                    <a:pt x="65" y="38"/>
                  </a:cubicBezTo>
                  <a:cubicBezTo>
                    <a:pt x="65" y="35"/>
                    <a:pt x="63" y="37"/>
                    <a:pt x="61" y="38"/>
                  </a:cubicBezTo>
                  <a:cubicBezTo>
                    <a:pt x="58" y="40"/>
                    <a:pt x="56" y="39"/>
                    <a:pt x="54" y="40"/>
                  </a:cubicBezTo>
                  <a:cubicBezTo>
                    <a:pt x="51" y="41"/>
                    <a:pt x="48" y="42"/>
                    <a:pt x="45" y="43"/>
                  </a:cubicBezTo>
                  <a:cubicBezTo>
                    <a:pt x="41" y="43"/>
                    <a:pt x="35" y="45"/>
                    <a:pt x="31" y="43"/>
                  </a:cubicBezTo>
                  <a:cubicBezTo>
                    <a:pt x="31" y="43"/>
                    <a:pt x="29" y="42"/>
                    <a:pt x="29" y="41"/>
                  </a:cubicBezTo>
                  <a:cubicBezTo>
                    <a:pt x="29" y="40"/>
                    <a:pt x="29" y="38"/>
                    <a:pt x="27" y="38"/>
                  </a:cubicBezTo>
                  <a:cubicBezTo>
                    <a:pt x="25" y="38"/>
                    <a:pt x="23" y="38"/>
                    <a:pt x="21" y="38"/>
                  </a:cubicBezTo>
                  <a:cubicBezTo>
                    <a:pt x="19" y="38"/>
                    <a:pt x="17" y="38"/>
                    <a:pt x="15" y="36"/>
                  </a:cubicBezTo>
                  <a:cubicBezTo>
                    <a:pt x="14" y="36"/>
                    <a:pt x="9" y="32"/>
                    <a:pt x="10" y="31"/>
                  </a:cubicBezTo>
                  <a:cubicBezTo>
                    <a:pt x="16" y="28"/>
                    <a:pt x="23" y="29"/>
                    <a:pt x="28" y="29"/>
                  </a:cubicBezTo>
                  <a:cubicBezTo>
                    <a:pt x="29" y="29"/>
                    <a:pt x="40" y="29"/>
                    <a:pt x="40" y="29"/>
                  </a:cubicBezTo>
                  <a:cubicBezTo>
                    <a:pt x="40" y="27"/>
                    <a:pt x="26" y="25"/>
                    <a:pt x="25" y="25"/>
                  </a:cubicBezTo>
                  <a:cubicBezTo>
                    <a:pt x="20" y="25"/>
                    <a:pt x="14" y="28"/>
                    <a:pt x="9" y="26"/>
                  </a:cubicBezTo>
                  <a:cubicBezTo>
                    <a:pt x="7" y="25"/>
                    <a:pt x="3" y="23"/>
                    <a:pt x="7" y="21"/>
                  </a:cubicBezTo>
                  <a:cubicBezTo>
                    <a:pt x="10" y="20"/>
                    <a:pt x="13" y="19"/>
                    <a:pt x="16" y="19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19" y="19"/>
                    <a:pt x="16" y="18"/>
                    <a:pt x="14" y="18"/>
                  </a:cubicBezTo>
                  <a:cubicBezTo>
                    <a:pt x="13" y="18"/>
                    <a:pt x="7" y="19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0" y="17"/>
                    <a:pt x="1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8" y="10"/>
                    <a:pt x="4" y="10"/>
                    <a:pt x="4" y="9"/>
                  </a:cubicBezTo>
                  <a:cubicBezTo>
                    <a:pt x="4" y="9"/>
                    <a:pt x="7" y="7"/>
                    <a:pt x="8" y="7"/>
                  </a:cubicBezTo>
                  <a:cubicBezTo>
                    <a:pt x="10" y="6"/>
                    <a:pt x="11" y="5"/>
                    <a:pt x="13" y="4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9" y="1"/>
                    <a:pt x="24" y="7"/>
                    <a:pt x="24" y="7"/>
                  </a:cubicBezTo>
                  <a:cubicBezTo>
                    <a:pt x="26" y="8"/>
                    <a:pt x="28" y="8"/>
                    <a:pt x="29" y="7"/>
                  </a:cubicBezTo>
                  <a:cubicBezTo>
                    <a:pt x="30" y="7"/>
                    <a:pt x="30" y="4"/>
                    <a:pt x="31" y="4"/>
                  </a:cubicBezTo>
                  <a:cubicBezTo>
                    <a:pt x="33" y="4"/>
                    <a:pt x="37" y="4"/>
                    <a:pt x="39" y="6"/>
                  </a:cubicBezTo>
                  <a:cubicBezTo>
                    <a:pt x="42" y="8"/>
                    <a:pt x="35" y="11"/>
                    <a:pt x="40" y="10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6" y="8"/>
                    <a:pt x="46" y="8"/>
                    <a:pt x="47" y="9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7" y="6"/>
                    <a:pt x="44" y="4"/>
                    <a:pt x="43" y="4"/>
                  </a:cubicBezTo>
                  <a:cubicBezTo>
                    <a:pt x="45" y="3"/>
                    <a:pt x="49" y="5"/>
                    <a:pt x="50" y="6"/>
                  </a:cubicBezTo>
                  <a:cubicBezTo>
                    <a:pt x="53" y="7"/>
                    <a:pt x="53" y="8"/>
                    <a:pt x="54" y="10"/>
                  </a:cubicBezTo>
                  <a:cubicBezTo>
                    <a:pt x="54" y="11"/>
                    <a:pt x="54" y="16"/>
                    <a:pt x="56" y="16"/>
                  </a:cubicBezTo>
                  <a:cubicBezTo>
                    <a:pt x="57" y="16"/>
                    <a:pt x="61" y="16"/>
                    <a:pt x="60" y="14"/>
                  </a:cubicBezTo>
                  <a:cubicBezTo>
                    <a:pt x="59" y="10"/>
                    <a:pt x="57" y="7"/>
                    <a:pt x="56" y="3"/>
                  </a:cubicBezTo>
                  <a:cubicBezTo>
                    <a:pt x="55" y="0"/>
                    <a:pt x="58" y="1"/>
                    <a:pt x="59" y="1"/>
                  </a:cubicBezTo>
                  <a:cubicBezTo>
                    <a:pt x="62" y="2"/>
                    <a:pt x="62" y="0"/>
                    <a:pt x="64" y="1"/>
                  </a:cubicBezTo>
                  <a:cubicBezTo>
                    <a:pt x="66" y="3"/>
                    <a:pt x="69" y="4"/>
                    <a:pt x="69" y="6"/>
                  </a:cubicBezTo>
                  <a:cubicBezTo>
                    <a:pt x="70" y="9"/>
                    <a:pt x="71" y="11"/>
                    <a:pt x="73" y="13"/>
                  </a:cubicBezTo>
                  <a:cubicBezTo>
                    <a:pt x="74" y="16"/>
                    <a:pt x="75" y="17"/>
                    <a:pt x="74" y="19"/>
                  </a:cubicBezTo>
                  <a:cubicBezTo>
                    <a:pt x="73" y="22"/>
                    <a:pt x="76" y="25"/>
                    <a:pt x="78" y="26"/>
                  </a:cubicBezTo>
                  <a:cubicBezTo>
                    <a:pt x="79" y="26"/>
                    <a:pt x="81" y="26"/>
                    <a:pt x="82" y="26"/>
                  </a:cubicBezTo>
                  <a:cubicBezTo>
                    <a:pt x="83" y="27"/>
                    <a:pt x="84" y="28"/>
                    <a:pt x="85" y="28"/>
                  </a:cubicBezTo>
                  <a:cubicBezTo>
                    <a:pt x="88" y="29"/>
                    <a:pt x="92" y="29"/>
                    <a:pt x="92" y="33"/>
                  </a:cubicBezTo>
                  <a:cubicBezTo>
                    <a:pt x="92" y="35"/>
                    <a:pt x="83" y="32"/>
                    <a:pt x="83" y="32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0" y="35"/>
                    <a:pt x="80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1" y="38"/>
                  </a:cubicBezTo>
                  <a:cubicBezTo>
                    <a:pt x="81" y="38"/>
                    <a:pt x="85" y="36"/>
                    <a:pt x="85" y="36"/>
                  </a:cubicBezTo>
                  <a:cubicBezTo>
                    <a:pt x="87" y="36"/>
                    <a:pt x="86" y="37"/>
                    <a:pt x="86" y="38"/>
                  </a:cubicBezTo>
                  <a:cubicBezTo>
                    <a:pt x="86" y="38"/>
                    <a:pt x="88" y="38"/>
                    <a:pt x="89" y="39"/>
                  </a:cubicBezTo>
                  <a:cubicBezTo>
                    <a:pt x="89" y="39"/>
                    <a:pt x="83" y="41"/>
                    <a:pt x="83" y="41"/>
                  </a:cubicBezTo>
                  <a:cubicBezTo>
                    <a:pt x="81" y="41"/>
                    <a:pt x="86" y="41"/>
                    <a:pt x="83" y="4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44" name="Freeform 573">
              <a:extLst>
                <a:ext uri="{FF2B5EF4-FFF2-40B4-BE49-F238E27FC236}">
                  <a16:creationId xmlns:a16="http://schemas.microsoft.com/office/drawing/2014/main" id="{06BDCE7F-74CF-614E-9457-4CCDD9620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745" y="4738956"/>
              <a:ext cx="130574" cy="86010"/>
            </a:xfrm>
            <a:custGeom>
              <a:avLst/>
              <a:gdLst>
                <a:gd name="T0" fmla="*/ 9 w 14"/>
                <a:gd name="T1" fmla="*/ 8 h 9"/>
                <a:gd name="T2" fmla="*/ 5 w 14"/>
                <a:gd name="T3" fmla="*/ 5 h 9"/>
                <a:gd name="T4" fmla="*/ 0 w 14"/>
                <a:gd name="T5" fmla="*/ 3 h 9"/>
                <a:gd name="T6" fmla="*/ 4 w 14"/>
                <a:gd name="T7" fmla="*/ 0 h 9"/>
                <a:gd name="T8" fmla="*/ 10 w 14"/>
                <a:gd name="T9" fmla="*/ 1 h 9"/>
                <a:gd name="T10" fmla="*/ 12 w 14"/>
                <a:gd name="T11" fmla="*/ 4 h 9"/>
                <a:gd name="T12" fmla="*/ 9 w 14"/>
                <a:gd name="T13" fmla="*/ 8 h 9"/>
                <a:gd name="T14" fmla="*/ 9 w 14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9" y="8"/>
                  </a:moveTo>
                  <a:cubicBezTo>
                    <a:pt x="7" y="8"/>
                    <a:pt x="6" y="5"/>
                    <a:pt x="5" y="5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4" y="2"/>
                    <a:pt x="12" y="4"/>
                  </a:cubicBezTo>
                  <a:cubicBezTo>
                    <a:pt x="11" y="5"/>
                    <a:pt x="10" y="9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45" name="Freeform 574">
              <a:extLst>
                <a:ext uri="{FF2B5EF4-FFF2-40B4-BE49-F238E27FC236}">
                  <a16:creationId xmlns:a16="http://schemas.microsoft.com/office/drawing/2014/main" id="{6A4735D5-750D-1B4C-85EA-9AD65F95F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751" y="4700729"/>
              <a:ext cx="296178" cy="273958"/>
            </a:xfrm>
            <a:custGeom>
              <a:avLst/>
              <a:gdLst>
                <a:gd name="T0" fmla="*/ 18 w 32"/>
                <a:gd name="T1" fmla="*/ 27 h 29"/>
                <a:gd name="T2" fmla="*/ 10 w 32"/>
                <a:gd name="T3" fmla="*/ 19 h 29"/>
                <a:gd name="T4" fmla="*/ 1 w 32"/>
                <a:gd name="T5" fmla="*/ 15 h 29"/>
                <a:gd name="T6" fmla="*/ 0 w 32"/>
                <a:gd name="T7" fmla="*/ 13 h 29"/>
                <a:gd name="T8" fmla="*/ 4 w 32"/>
                <a:gd name="T9" fmla="*/ 12 h 29"/>
                <a:gd name="T10" fmla="*/ 11 w 32"/>
                <a:gd name="T11" fmla="*/ 14 h 29"/>
                <a:gd name="T12" fmla="*/ 11 w 32"/>
                <a:gd name="T13" fmla="*/ 12 h 29"/>
                <a:gd name="T14" fmla="*/ 13 w 32"/>
                <a:gd name="T15" fmla="*/ 11 h 29"/>
                <a:gd name="T16" fmla="*/ 7 w 32"/>
                <a:gd name="T17" fmla="*/ 8 h 29"/>
                <a:gd name="T18" fmla="*/ 7 w 32"/>
                <a:gd name="T19" fmla="*/ 6 h 29"/>
                <a:gd name="T20" fmla="*/ 10 w 32"/>
                <a:gd name="T21" fmla="*/ 7 h 29"/>
                <a:gd name="T22" fmla="*/ 11 w 32"/>
                <a:gd name="T23" fmla="*/ 5 h 29"/>
                <a:gd name="T24" fmla="*/ 8 w 32"/>
                <a:gd name="T25" fmla="*/ 4 h 29"/>
                <a:gd name="T26" fmla="*/ 10 w 32"/>
                <a:gd name="T27" fmla="*/ 3 h 29"/>
                <a:gd name="T28" fmla="*/ 14 w 32"/>
                <a:gd name="T29" fmla="*/ 4 h 29"/>
                <a:gd name="T30" fmla="*/ 13 w 32"/>
                <a:gd name="T31" fmla="*/ 3 h 29"/>
                <a:gd name="T32" fmla="*/ 19 w 32"/>
                <a:gd name="T33" fmla="*/ 5 h 29"/>
                <a:gd name="T34" fmla="*/ 18 w 32"/>
                <a:gd name="T35" fmla="*/ 3 h 29"/>
                <a:gd name="T36" fmla="*/ 19 w 32"/>
                <a:gd name="T37" fmla="*/ 3 h 29"/>
                <a:gd name="T38" fmla="*/ 17 w 32"/>
                <a:gd name="T39" fmla="*/ 2 h 29"/>
                <a:gd name="T40" fmla="*/ 25 w 32"/>
                <a:gd name="T41" fmla="*/ 1 h 29"/>
                <a:gd name="T42" fmla="*/ 23 w 32"/>
                <a:gd name="T43" fmla="*/ 3 h 29"/>
                <a:gd name="T44" fmla="*/ 28 w 32"/>
                <a:gd name="T45" fmla="*/ 4 h 29"/>
                <a:gd name="T46" fmla="*/ 27 w 32"/>
                <a:gd name="T47" fmla="*/ 7 h 29"/>
                <a:gd name="T48" fmla="*/ 26 w 32"/>
                <a:gd name="T49" fmla="*/ 8 h 29"/>
                <a:gd name="T50" fmla="*/ 23 w 32"/>
                <a:gd name="T51" fmla="*/ 10 h 29"/>
                <a:gd name="T52" fmla="*/ 21 w 32"/>
                <a:gd name="T53" fmla="*/ 13 h 29"/>
                <a:gd name="T54" fmla="*/ 24 w 32"/>
                <a:gd name="T55" fmla="*/ 11 h 29"/>
                <a:gd name="T56" fmla="*/ 26 w 32"/>
                <a:gd name="T57" fmla="*/ 13 h 29"/>
                <a:gd name="T58" fmla="*/ 29 w 32"/>
                <a:gd name="T59" fmla="*/ 13 h 29"/>
                <a:gd name="T60" fmla="*/ 28 w 32"/>
                <a:gd name="T61" fmla="*/ 10 h 29"/>
                <a:gd name="T62" fmla="*/ 30 w 32"/>
                <a:gd name="T63" fmla="*/ 11 h 29"/>
                <a:gd name="T64" fmla="*/ 30 w 32"/>
                <a:gd name="T65" fmla="*/ 14 h 29"/>
                <a:gd name="T66" fmla="*/ 31 w 32"/>
                <a:gd name="T67" fmla="*/ 17 h 29"/>
                <a:gd name="T68" fmla="*/ 28 w 32"/>
                <a:gd name="T69" fmla="*/ 23 h 29"/>
                <a:gd name="T70" fmla="*/ 22 w 32"/>
                <a:gd name="T71" fmla="*/ 23 h 29"/>
                <a:gd name="T72" fmla="*/ 21 w 32"/>
                <a:gd name="T73" fmla="*/ 23 h 29"/>
                <a:gd name="T74" fmla="*/ 23 w 32"/>
                <a:gd name="T75" fmla="*/ 26 h 29"/>
                <a:gd name="T76" fmla="*/ 18 w 32"/>
                <a:gd name="T77" fmla="*/ 27 h 29"/>
                <a:gd name="T78" fmla="*/ 18 w 32"/>
                <a:gd name="T7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29">
                  <a:moveTo>
                    <a:pt x="18" y="27"/>
                  </a:moveTo>
                  <a:cubicBezTo>
                    <a:pt x="15" y="25"/>
                    <a:pt x="13" y="21"/>
                    <a:pt x="10" y="19"/>
                  </a:cubicBezTo>
                  <a:cubicBezTo>
                    <a:pt x="7" y="18"/>
                    <a:pt x="4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0"/>
                    <a:pt x="2" y="11"/>
                    <a:pt x="4" y="12"/>
                  </a:cubicBezTo>
                  <a:cubicBezTo>
                    <a:pt x="6" y="13"/>
                    <a:pt x="8" y="15"/>
                    <a:pt x="11" y="14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3" y="12"/>
                    <a:pt x="13" y="11"/>
                  </a:cubicBezTo>
                  <a:cubicBezTo>
                    <a:pt x="14" y="10"/>
                    <a:pt x="7" y="8"/>
                    <a:pt x="7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9" y="6"/>
                    <a:pt x="10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2" y="5"/>
                    <a:pt x="8" y="4"/>
                    <a:pt x="8" y="4"/>
                  </a:cubicBezTo>
                  <a:cubicBezTo>
                    <a:pt x="8" y="4"/>
                    <a:pt x="10" y="3"/>
                    <a:pt x="10" y="3"/>
                  </a:cubicBezTo>
                  <a:cubicBezTo>
                    <a:pt x="11" y="3"/>
                    <a:pt x="13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2"/>
                    <a:pt x="18" y="5"/>
                    <a:pt x="19" y="5"/>
                  </a:cubicBezTo>
                  <a:cubicBezTo>
                    <a:pt x="20" y="4"/>
                    <a:pt x="18" y="4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7" y="3"/>
                    <a:pt x="17" y="2"/>
                  </a:cubicBezTo>
                  <a:cubicBezTo>
                    <a:pt x="17" y="2"/>
                    <a:pt x="24" y="0"/>
                    <a:pt x="25" y="1"/>
                  </a:cubicBezTo>
                  <a:cubicBezTo>
                    <a:pt x="26" y="1"/>
                    <a:pt x="23" y="2"/>
                    <a:pt x="23" y="3"/>
                  </a:cubicBezTo>
                  <a:cubicBezTo>
                    <a:pt x="24" y="4"/>
                    <a:pt x="27" y="3"/>
                    <a:pt x="28" y="4"/>
                  </a:cubicBezTo>
                  <a:cubicBezTo>
                    <a:pt x="28" y="5"/>
                    <a:pt x="24" y="7"/>
                    <a:pt x="27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5" y="8"/>
                    <a:pt x="24" y="8"/>
                    <a:pt x="23" y="10"/>
                  </a:cubicBezTo>
                  <a:cubicBezTo>
                    <a:pt x="23" y="10"/>
                    <a:pt x="21" y="13"/>
                    <a:pt x="21" y="13"/>
                  </a:cubicBezTo>
                  <a:cubicBezTo>
                    <a:pt x="22" y="13"/>
                    <a:pt x="23" y="11"/>
                    <a:pt x="24" y="11"/>
                  </a:cubicBezTo>
                  <a:cubicBezTo>
                    <a:pt x="25" y="11"/>
                    <a:pt x="25" y="12"/>
                    <a:pt x="26" y="13"/>
                  </a:cubicBezTo>
                  <a:cubicBezTo>
                    <a:pt x="27" y="13"/>
                    <a:pt x="30" y="17"/>
                    <a:pt x="29" y="13"/>
                  </a:cubicBezTo>
                  <a:cubicBezTo>
                    <a:pt x="29" y="12"/>
                    <a:pt x="27" y="11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12"/>
                    <a:pt x="29" y="13"/>
                    <a:pt x="30" y="14"/>
                  </a:cubicBezTo>
                  <a:cubicBezTo>
                    <a:pt x="31" y="15"/>
                    <a:pt x="32" y="16"/>
                    <a:pt x="31" y="17"/>
                  </a:cubicBezTo>
                  <a:cubicBezTo>
                    <a:pt x="29" y="19"/>
                    <a:pt x="32" y="22"/>
                    <a:pt x="28" y="23"/>
                  </a:cubicBezTo>
                  <a:cubicBezTo>
                    <a:pt x="28" y="23"/>
                    <a:pt x="21" y="25"/>
                    <a:pt x="22" y="23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2" y="24"/>
                    <a:pt x="22" y="25"/>
                    <a:pt x="23" y="26"/>
                  </a:cubicBezTo>
                  <a:cubicBezTo>
                    <a:pt x="23" y="28"/>
                    <a:pt x="19" y="27"/>
                    <a:pt x="18" y="27"/>
                  </a:cubicBezTo>
                  <a:cubicBezTo>
                    <a:pt x="17" y="26"/>
                    <a:pt x="22" y="29"/>
                    <a:pt x="18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46" name="Freeform 575">
              <a:extLst>
                <a:ext uri="{FF2B5EF4-FFF2-40B4-BE49-F238E27FC236}">
                  <a16:creationId xmlns:a16="http://schemas.microsoft.com/office/drawing/2014/main" id="{FE71FB4B-4ABE-5F40-B629-8BCDFC8F8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037" y="4700729"/>
              <a:ext cx="261145" cy="207060"/>
            </a:xfrm>
            <a:custGeom>
              <a:avLst/>
              <a:gdLst>
                <a:gd name="T0" fmla="*/ 7 w 28"/>
                <a:gd name="T1" fmla="*/ 22 h 22"/>
                <a:gd name="T2" fmla="*/ 3 w 28"/>
                <a:gd name="T3" fmla="*/ 19 h 22"/>
                <a:gd name="T4" fmla="*/ 1 w 28"/>
                <a:gd name="T5" fmla="*/ 11 h 22"/>
                <a:gd name="T6" fmla="*/ 1 w 28"/>
                <a:gd name="T7" fmla="*/ 4 h 22"/>
                <a:gd name="T8" fmla="*/ 6 w 28"/>
                <a:gd name="T9" fmla="*/ 4 h 22"/>
                <a:gd name="T10" fmla="*/ 5 w 28"/>
                <a:gd name="T11" fmla="*/ 1 h 22"/>
                <a:gd name="T12" fmla="*/ 16 w 28"/>
                <a:gd name="T13" fmla="*/ 2 h 22"/>
                <a:gd name="T14" fmla="*/ 25 w 28"/>
                <a:gd name="T15" fmla="*/ 3 h 22"/>
                <a:gd name="T16" fmla="*/ 23 w 28"/>
                <a:gd name="T17" fmla="*/ 8 h 22"/>
                <a:gd name="T18" fmla="*/ 19 w 28"/>
                <a:gd name="T19" fmla="*/ 13 h 22"/>
                <a:gd name="T20" fmla="*/ 12 w 28"/>
                <a:gd name="T21" fmla="*/ 13 h 22"/>
                <a:gd name="T22" fmla="*/ 10 w 28"/>
                <a:gd name="T23" fmla="*/ 14 h 22"/>
                <a:gd name="T24" fmla="*/ 11 w 28"/>
                <a:gd name="T25" fmla="*/ 17 h 22"/>
                <a:gd name="T26" fmla="*/ 7 w 28"/>
                <a:gd name="T27" fmla="*/ 22 h 22"/>
                <a:gd name="T28" fmla="*/ 7 w 28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2">
                  <a:moveTo>
                    <a:pt x="7" y="22"/>
                  </a:moveTo>
                  <a:cubicBezTo>
                    <a:pt x="5" y="21"/>
                    <a:pt x="3" y="21"/>
                    <a:pt x="3" y="19"/>
                  </a:cubicBezTo>
                  <a:cubicBezTo>
                    <a:pt x="3" y="16"/>
                    <a:pt x="0" y="14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4"/>
                    <a:pt x="6" y="5"/>
                    <a:pt x="6" y="4"/>
                  </a:cubicBezTo>
                  <a:cubicBezTo>
                    <a:pt x="6" y="3"/>
                    <a:pt x="0" y="3"/>
                    <a:pt x="5" y="1"/>
                  </a:cubicBezTo>
                  <a:cubicBezTo>
                    <a:pt x="9" y="0"/>
                    <a:pt x="12" y="1"/>
                    <a:pt x="16" y="2"/>
                  </a:cubicBezTo>
                  <a:cubicBezTo>
                    <a:pt x="19" y="2"/>
                    <a:pt x="22" y="2"/>
                    <a:pt x="25" y="3"/>
                  </a:cubicBezTo>
                  <a:cubicBezTo>
                    <a:pt x="28" y="4"/>
                    <a:pt x="25" y="6"/>
                    <a:pt x="23" y="8"/>
                  </a:cubicBezTo>
                  <a:cubicBezTo>
                    <a:pt x="22" y="10"/>
                    <a:pt x="21" y="12"/>
                    <a:pt x="19" y="13"/>
                  </a:cubicBezTo>
                  <a:cubicBezTo>
                    <a:pt x="18" y="15"/>
                    <a:pt x="14" y="13"/>
                    <a:pt x="12" y="13"/>
                  </a:cubicBezTo>
                  <a:cubicBezTo>
                    <a:pt x="12" y="13"/>
                    <a:pt x="9" y="13"/>
                    <a:pt x="10" y="14"/>
                  </a:cubicBezTo>
                  <a:cubicBezTo>
                    <a:pt x="10" y="15"/>
                    <a:pt x="12" y="15"/>
                    <a:pt x="11" y="17"/>
                  </a:cubicBezTo>
                  <a:cubicBezTo>
                    <a:pt x="10" y="17"/>
                    <a:pt x="8" y="22"/>
                    <a:pt x="7" y="22"/>
                  </a:cubicBezTo>
                  <a:cubicBezTo>
                    <a:pt x="5" y="21"/>
                    <a:pt x="8" y="22"/>
                    <a:pt x="7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47" name="Freeform 576">
              <a:extLst>
                <a:ext uri="{FF2B5EF4-FFF2-40B4-BE49-F238E27FC236}">
                  <a16:creationId xmlns:a16="http://schemas.microsoft.com/office/drawing/2014/main" id="{A297161B-8409-1947-A1DC-60CF65DEB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3947" y="4675245"/>
              <a:ext cx="503186" cy="308998"/>
            </a:xfrm>
            <a:custGeom>
              <a:avLst/>
              <a:gdLst>
                <a:gd name="T0" fmla="*/ 52 w 54"/>
                <a:gd name="T1" fmla="*/ 10 h 33"/>
                <a:gd name="T2" fmla="*/ 45 w 54"/>
                <a:gd name="T3" fmla="*/ 4 h 33"/>
                <a:gd name="T4" fmla="*/ 41 w 54"/>
                <a:gd name="T5" fmla="*/ 3 h 33"/>
                <a:gd name="T6" fmla="*/ 35 w 54"/>
                <a:gd name="T7" fmla="*/ 4 h 33"/>
                <a:gd name="T8" fmla="*/ 32 w 54"/>
                <a:gd name="T9" fmla="*/ 3 h 33"/>
                <a:gd name="T10" fmla="*/ 27 w 54"/>
                <a:gd name="T11" fmla="*/ 1 h 33"/>
                <a:gd name="T12" fmla="*/ 20 w 54"/>
                <a:gd name="T13" fmla="*/ 0 h 33"/>
                <a:gd name="T14" fmla="*/ 11 w 54"/>
                <a:gd name="T15" fmla="*/ 1 h 33"/>
                <a:gd name="T16" fmla="*/ 8 w 54"/>
                <a:gd name="T17" fmla="*/ 3 h 33"/>
                <a:gd name="T18" fmla="*/ 7 w 54"/>
                <a:gd name="T19" fmla="*/ 11 h 33"/>
                <a:gd name="T20" fmla="*/ 7 w 54"/>
                <a:gd name="T21" fmla="*/ 15 h 33"/>
                <a:gd name="T22" fmla="*/ 4 w 54"/>
                <a:gd name="T23" fmla="*/ 18 h 33"/>
                <a:gd name="T24" fmla="*/ 0 w 54"/>
                <a:gd name="T25" fmla="*/ 24 h 33"/>
                <a:gd name="T26" fmla="*/ 7 w 54"/>
                <a:gd name="T27" fmla="*/ 26 h 33"/>
                <a:gd name="T28" fmla="*/ 15 w 54"/>
                <a:gd name="T29" fmla="*/ 32 h 33"/>
                <a:gd name="T30" fmla="*/ 19 w 54"/>
                <a:gd name="T31" fmla="*/ 30 h 33"/>
                <a:gd name="T32" fmla="*/ 25 w 54"/>
                <a:gd name="T33" fmla="*/ 29 h 33"/>
                <a:gd name="T34" fmla="*/ 28 w 54"/>
                <a:gd name="T35" fmla="*/ 26 h 33"/>
                <a:gd name="T36" fmla="*/ 31 w 54"/>
                <a:gd name="T37" fmla="*/ 21 h 33"/>
                <a:gd name="T38" fmla="*/ 37 w 54"/>
                <a:gd name="T39" fmla="*/ 17 h 33"/>
                <a:gd name="T40" fmla="*/ 46 w 54"/>
                <a:gd name="T41" fmla="*/ 13 h 33"/>
                <a:gd name="T42" fmla="*/ 52 w 54"/>
                <a:gd name="T43" fmla="*/ 10 h 33"/>
                <a:gd name="T44" fmla="*/ 52 w 5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33">
                  <a:moveTo>
                    <a:pt x="52" y="10"/>
                  </a:moveTo>
                  <a:cubicBezTo>
                    <a:pt x="50" y="8"/>
                    <a:pt x="48" y="6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1" y="2"/>
                    <a:pt x="29" y="2"/>
                    <a:pt x="27" y="1"/>
                  </a:cubicBezTo>
                  <a:cubicBezTo>
                    <a:pt x="25" y="1"/>
                    <a:pt x="22" y="0"/>
                    <a:pt x="20" y="0"/>
                  </a:cubicBezTo>
                  <a:cubicBezTo>
                    <a:pt x="17" y="0"/>
                    <a:pt x="14" y="1"/>
                    <a:pt x="11" y="1"/>
                  </a:cubicBezTo>
                  <a:cubicBezTo>
                    <a:pt x="9" y="2"/>
                    <a:pt x="6" y="1"/>
                    <a:pt x="8" y="3"/>
                  </a:cubicBezTo>
                  <a:cubicBezTo>
                    <a:pt x="10" y="7"/>
                    <a:pt x="10" y="8"/>
                    <a:pt x="7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6" y="16"/>
                    <a:pt x="4" y="16"/>
                    <a:pt x="4" y="18"/>
                  </a:cubicBezTo>
                  <a:cubicBezTo>
                    <a:pt x="3" y="20"/>
                    <a:pt x="1" y="22"/>
                    <a:pt x="0" y="24"/>
                  </a:cubicBezTo>
                  <a:cubicBezTo>
                    <a:pt x="0" y="25"/>
                    <a:pt x="6" y="26"/>
                    <a:pt x="7" y="26"/>
                  </a:cubicBezTo>
                  <a:cubicBezTo>
                    <a:pt x="10" y="28"/>
                    <a:pt x="12" y="32"/>
                    <a:pt x="15" y="32"/>
                  </a:cubicBezTo>
                  <a:cubicBezTo>
                    <a:pt x="16" y="33"/>
                    <a:pt x="18" y="31"/>
                    <a:pt x="19" y="30"/>
                  </a:cubicBezTo>
                  <a:cubicBezTo>
                    <a:pt x="21" y="29"/>
                    <a:pt x="23" y="30"/>
                    <a:pt x="25" y="29"/>
                  </a:cubicBezTo>
                  <a:cubicBezTo>
                    <a:pt x="27" y="29"/>
                    <a:pt x="27" y="28"/>
                    <a:pt x="28" y="26"/>
                  </a:cubicBezTo>
                  <a:cubicBezTo>
                    <a:pt x="28" y="24"/>
                    <a:pt x="28" y="23"/>
                    <a:pt x="31" y="21"/>
                  </a:cubicBezTo>
                  <a:cubicBezTo>
                    <a:pt x="33" y="20"/>
                    <a:pt x="34" y="18"/>
                    <a:pt x="37" y="17"/>
                  </a:cubicBezTo>
                  <a:cubicBezTo>
                    <a:pt x="40" y="15"/>
                    <a:pt x="43" y="14"/>
                    <a:pt x="46" y="13"/>
                  </a:cubicBezTo>
                  <a:cubicBezTo>
                    <a:pt x="46" y="13"/>
                    <a:pt x="53" y="10"/>
                    <a:pt x="52" y="10"/>
                  </a:cubicBezTo>
                  <a:cubicBezTo>
                    <a:pt x="51" y="9"/>
                    <a:pt x="54" y="11"/>
                    <a:pt x="5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48" name="Freeform 577">
              <a:extLst>
                <a:ext uri="{FF2B5EF4-FFF2-40B4-BE49-F238E27FC236}">
                  <a16:creationId xmlns:a16="http://schemas.microsoft.com/office/drawing/2014/main" id="{9BFEE7E8-ECE2-2B4F-AB35-4511E9BC8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655" y="4589235"/>
              <a:ext cx="66879" cy="38227"/>
            </a:xfrm>
            <a:custGeom>
              <a:avLst/>
              <a:gdLst>
                <a:gd name="T0" fmla="*/ 4 w 7"/>
                <a:gd name="T1" fmla="*/ 4 h 4"/>
                <a:gd name="T2" fmla="*/ 1 w 7"/>
                <a:gd name="T3" fmla="*/ 3 h 4"/>
                <a:gd name="T4" fmla="*/ 3 w 7"/>
                <a:gd name="T5" fmla="*/ 0 h 4"/>
                <a:gd name="T6" fmla="*/ 4 w 7"/>
                <a:gd name="T7" fmla="*/ 4 h 4"/>
                <a:gd name="T8" fmla="*/ 4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7" y="4"/>
                    <a:pt x="4" y="4"/>
                  </a:cubicBezTo>
                  <a:cubicBezTo>
                    <a:pt x="1" y="3"/>
                    <a:pt x="6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49" name="Freeform 578">
              <a:extLst>
                <a:ext uri="{FF2B5EF4-FFF2-40B4-BE49-F238E27FC236}">
                  <a16:creationId xmlns:a16="http://schemas.microsoft.com/office/drawing/2014/main" id="{169C4D9E-2F38-F346-A65F-CEEC5DDA3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5221" y="4420403"/>
              <a:ext cx="560509" cy="264400"/>
            </a:xfrm>
            <a:custGeom>
              <a:avLst/>
              <a:gdLst>
                <a:gd name="T0" fmla="*/ 50 w 60"/>
                <a:gd name="T1" fmla="*/ 22 h 28"/>
                <a:gd name="T2" fmla="*/ 48 w 60"/>
                <a:gd name="T3" fmla="*/ 21 h 28"/>
                <a:gd name="T4" fmla="*/ 46 w 60"/>
                <a:gd name="T5" fmla="*/ 23 h 28"/>
                <a:gd name="T6" fmla="*/ 43 w 60"/>
                <a:gd name="T7" fmla="*/ 22 h 28"/>
                <a:gd name="T8" fmla="*/ 40 w 60"/>
                <a:gd name="T9" fmla="*/ 23 h 28"/>
                <a:gd name="T10" fmla="*/ 24 w 60"/>
                <a:gd name="T11" fmla="*/ 27 h 28"/>
                <a:gd name="T12" fmla="*/ 19 w 60"/>
                <a:gd name="T13" fmla="*/ 28 h 28"/>
                <a:gd name="T14" fmla="*/ 17 w 60"/>
                <a:gd name="T15" fmla="*/ 24 h 28"/>
                <a:gd name="T16" fmla="*/ 24 w 60"/>
                <a:gd name="T17" fmla="*/ 22 h 28"/>
                <a:gd name="T18" fmla="*/ 29 w 60"/>
                <a:gd name="T19" fmla="*/ 22 h 28"/>
                <a:gd name="T20" fmla="*/ 31 w 60"/>
                <a:gd name="T21" fmla="*/ 20 h 28"/>
                <a:gd name="T22" fmla="*/ 24 w 60"/>
                <a:gd name="T23" fmla="*/ 20 h 28"/>
                <a:gd name="T24" fmla="*/ 19 w 60"/>
                <a:gd name="T25" fmla="*/ 21 h 28"/>
                <a:gd name="T26" fmla="*/ 19 w 60"/>
                <a:gd name="T27" fmla="*/ 19 h 28"/>
                <a:gd name="T28" fmla="*/ 12 w 60"/>
                <a:gd name="T29" fmla="*/ 21 h 28"/>
                <a:gd name="T30" fmla="*/ 11 w 60"/>
                <a:gd name="T31" fmla="*/ 22 h 28"/>
                <a:gd name="T32" fmla="*/ 9 w 60"/>
                <a:gd name="T33" fmla="*/ 23 h 28"/>
                <a:gd name="T34" fmla="*/ 5 w 60"/>
                <a:gd name="T35" fmla="*/ 21 h 28"/>
                <a:gd name="T36" fmla="*/ 0 w 60"/>
                <a:gd name="T37" fmla="*/ 20 h 28"/>
                <a:gd name="T38" fmla="*/ 4 w 60"/>
                <a:gd name="T39" fmla="*/ 18 h 28"/>
                <a:gd name="T40" fmla="*/ 9 w 60"/>
                <a:gd name="T41" fmla="*/ 17 h 28"/>
                <a:gd name="T42" fmla="*/ 11 w 60"/>
                <a:gd name="T43" fmla="*/ 16 h 28"/>
                <a:gd name="T44" fmla="*/ 5 w 60"/>
                <a:gd name="T45" fmla="*/ 16 h 28"/>
                <a:gd name="T46" fmla="*/ 4 w 60"/>
                <a:gd name="T47" fmla="*/ 14 h 28"/>
                <a:gd name="T48" fmla="*/ 12 w 60"/>
                <a:gd name="T49" fmla="*/ 13 h 28"/>
                <a:gd name="T50" fmla="*/ 4 w 60"/>
                <a:gd name="T51" fmla="*/ 12 h 28"/>
                <a:gd name="T52" fmla="*/ 13 w 60"/>
                <a:gd name="T53" fmla="*/ 10 h 28"/>
                <a:gd name="T54" fmla="*/ 9 w 60"/>
                <a:gd name="T55" fmla="*/ 8 h 28"/>
                <a:gd name="T56" fmla="*/ 14 w 60"/>
                <a:gd name="T57" fmla="*/ 6 h 28"/>
                <a:gd name="T58" fmla="*/ 17 w 60"/>
                <a:gd name="T59" fmla="*/ 10 h 28"/>
                <a:gd name="T60" fmla="*/ 25 w 60"/>
                <a:gd name="T61" fmla="*/ 11 h 28"/>
                <a:gd name="T62" fmla="*/ 29 w 60"/>
                <a:gd name="T63" fmla="*/ 14 h 28"/>
                <a:gd name="T64" fmla="*/ 32 w 60"/>
                <a:gd name="T65" fmla="*/ 17 h 28"/>
                <a:gd name="T66" fmla="*/ 39 w 60"/>
                <a:gd name="T67" fmla="*/ 16 h 28"/>
                <a:gd name="T68" fmla="*/ 37 w 60"/>
                <a:gd name="T69" fmla="*/ 13 h 28"/>
                <a:gd name="T70" fmla="*/ 38 w 60"/>
                <a:gd name="T71" fmla="*/ 9 h 28"/>
                <a:gd name="T72" fmla="*/ 36 w 60"/>
                <a:gd name="T73" fmla="*/ 8 h 28"/>
                <a:gd name="T74" fmla="*/ 38 w 60"/>
                <a:gd name="T75" fmla="*/ 5 h 28"/>
                <a:gd name="T76" fmla="*/ 43 w 60"/>
                <a:gd name="T77" fmla="*/ 3 h 28"/>
                <a:gd name="T78" fmla="*/ 44 w 60"/>
                <a:gd name="T79" fmla="*/ 7 h 28"/>
                <a:gd name="T80" fmla="*/ 45 w 60"/>
                <a:gd name="T81" fmla="*/ 9 h 28"/>
                <a:gd name="T82" fmla="*/ 44 w 60"/>
                <a:gd name="T83" fmla="*/ 10 h 28"/>
                <a:gd name="T84" fmla="*/ 47 w 60"/>
                <a:gd name="T85" fmla="*/ 11 h 28"/>
                <a:gd name="T86" fmla="*/ 51 w 60"/>
                <a:gd name="T87" fmla="*/ 14 h 28"/>
                <a:gd name="T88" fmla="*/ 53 w 60"/>
                <a:gd name="T89" fmla="*/ 13 h 28"/>
                <a:gd name="T90" fmla="*/ 57 w 60"/>
                <a:gd name="T91" fmla="*/ 12 h 28"/>
                <a:gd name="T92" fmla="*/ 59 w 60"/>
                <a:gd name="T93" fmla="*/ 15 h 28"/>
                <a:gd name="T94" fmla="*/ 58 w 60"/>
                <a:gd name="T95" fmla="*/ 20 h 28"/>
                <a:gd name="T96" fmla="*/ 50 w 60"/>
                <a:gd name="T97" fmla="*/ 22 h 28"/>
                <a:gd name="T98" fmla="*/ 50 w 60"/>
                <a:gd name="T9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28">
                  <a:moveTo>
                    <a:pt x="50" y="22"/>
                  </a:move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3"/>
                    <a:pt x="44" y="23"/>
                    <a:pt x="43" y="22"/>
                  </a:cubicBezTo>
                  <a:cubicBezTo>
                    <a:pt x="42" y="22"/>
                    <a:pt x="41" y="22"/>
                    <a:pt x="40" y="23"/>
                  </a:cubicBezTo>
                  <a:cubicBezTo>
                    <a:pt x="35" y="25"/>
                    <a:pt x="30" y="26"/>
                    <a:pt x="24" y="27"/>
                  </a:cubicBezTo>
                  <a:cubicBezTo>
                    <a:pt x="23" y="27"/>
                    <a:pt x="20" y="28"/>
                    <a:pt x="19" y="28"/>
                  </a:cubicBezTo>
                  <a:cubicBezTo>
                    <a:pt x="17" y="27"/>
                    <a:pt x="13" y="26"/>
                    <a:pt x="17" y="24"/>
                  </a:cubicBezTo>
                  <a:cubicBezTo>
                    <a:pt x="19" y="24"/>
                    <a:pt x="22" y="22"/>
                    <a:pt x="24" y="22"/>
                  </a:cubicBezTo>
                  <a:cubicBezTo>
                    <a:pt x="26" y="22"/>
                    <a:pt x="28" y="22"/>
                    <a:pt x="29" y="22"/>
                  </a:cubicBezTo>
                  <a:cubicBezTo>
                    <a:pt x="29" y="22"/>
                    <a:pt x="32" y="20"/>
                    <a:pt x="31" y="20"/>
                  </a:cubicBezTo>
                  <a:cubicBezTo>
                    <a:pt x="30" y="19"/>
                    <a:pt x="25" y="20"/>
                    <a:pt x="24" y="20"/>
                  </a:cubicBezTo>
                  <a:cubicBezTo>
                    <a:pt x="22" y="21"/>
                    <a:pt x="21" y="21"/>
                    <a:pt x="19" y="21"/>
                  </a:cubicBezTo>
                  <a:cubicBezTo>
                    <a:pt x="17" y="21"/>
                    <a:pt x="19" y="20"/>
                    <a:pt x="19" y="19"/>
                  </a:cubicBezTo>
                  <a:cubicBezTo>
                    <a:pt x="19" y="16"/>
                    <a:pt x="13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3"/>
                    <a:pt x="6" y="21"/>
                    <a:pt x="5" y="21"/>
                  </a:cubicBezTo>
                  <a:cubicBezTo>
                    <a:pt x="4" y="21"/>
                    <a:pt x="0" y="22"/>
                    <a:pt x="0" y="20"/>
                  </a:cubicBezTo>
                  <a:cubicBezTo>
                    <a:pt x="0" y="18"/>
                    <a:pt x="2" y="19"/>
                    <a:pt x="4" y="18"/>
                  </a:cubicBezTo>
                  <a:cubicBezTo>
                    <a:pt x="6" y="18"/>
                    <a:pt x="8" y="18"/>
                    <a:pt x="9" y="17"/>
                  </a:cubicBezTo>
                  <a:cubicBezTo>
                    <a:pt x="9" y="17"/>
                    <a:pt x="12" y="16"/>
                    <a:pt x="11" y="16"/>
                  </a:cubicBezTo>
                  <a:cubicBezTo>
                    <a:pt x="9" y="15"/>
                    <a:pt x="6" y="16"/>
                    <a:pt x="5" y="16"/>
                  </a:cubicBezTo>
                  <a:cubicBezTo>
                    <a:pt x="2" y="16"/>
                    <a:pt x="0" y="14"/>
                    <a:pt x="4" y="14"/>
                  </a:cubicBezTo>
                  <a:cubicBezTo>
                    <a:pt x="6" y="14"/>
                    <a:pt x="10" y="13"/>
                    <a:pt x="12" y="13"/>
                  </a:cubicBezTo>
                  <a:cubicBezTo>
                    <a:pt x="11" y="13"/>
                    <a:pt x="4" y="14"/>
                    <a:pt x="4" y="12"/>
                  </a:cubicBezTo>
                  <a:cubicBezTo>
                    <a:pt x="3" y="10"/>
                    <a:pt x="12" y="11"/>
                    <a:pt x="13" y="10"/>
                  </a:cubicBezTo>
                  <a:cubicBezTo>
                    <a:pt x="13" y="10"/>
                    <a:pt x="9" y="9"/>
                    <a:pt x="9" y="8"/>
                  </a:cubicBezTo>
                  <a:cubicBezTo>
                    <a:pt x="8" y="7"/>
                    <a:pt x="14" y="6"/>
                    <a:pt x="14" y="6"/>
                  </a:cubicBezTo>
                  <a:cubicBezTo>
                    <a:pt x="17" y="6"/>
                    <a:pt x="15" y="10"/>
                    <a:pt x="17" y="10"/>
                  </a:cubicBezTo>
                  <a:cubicBezTo>
                    <a:pt x="20" y="10"/>
                    <a:pt x="22" y="10"/>
                    <a:pt x="25" y="11"/>
                  </a:cubicBezTo>
                  <a:cubicBezTo>
                    <a:pt x="26" y="12"/>
                    <a:pt x="28" y="13"/>
                    <a:pt x="29" y="14"/>
                  </a:cubicBezTo>
                  <a:cubicBezTo>
                    <a:pt x="31" y="16"/>
                    <a:pt x="30" y="17"/>
                    <a:pt x="32" y="17"/>
                  </a:cubicBezTo>
                  <a:cubicBezTo>
                    <a:pt x="35" y="17"/>
                    <a:pt x="37" y="17"/>
                    <a:pt x="39" y="16"/>
                  </a:cubicBezTo>
                  <a:cubicBezTo>
                    <a:pt x="43" y="15"/>
                    <a:pt x="37" y="14"/>
                    <a:pt x="37" y="13"/>
                  </a:cubicBezTo>
                  <a:cubicBezTo>
                    <a:pt x="37" y="13"/>
                    <a:pt x="45" y="12"/>
                    <a:pt x="38" y="9"/>
                  </a:cubicBezTo>
                  <a:cubicBezTo>
                    <a:pt x="37" y="9"/>
                    <a:pt x="35" y="9"/>
                    <a:pt x="36" y="8"/>
                  </a:cubicBezTo>
                  <a:cubicBezTo>
                    <a:pt x="37" y="7"/>
                    <a:pt x="38" y="6"/>
                    <a:pt x="38" y="5"/>
                  </a:cubicBezTo>
                  <a:cubicBezTo>
                    <a:pt x="39" y="4"/>
                    <a:pt x="43" y="0"/>
                    <a:pt x="43" y="3"/>
                  </a:cubicBezTo>
                  <a:cubicBezTo>
                    <a:pt x="43" y="4"/>
                    <a:pt x="44" y="5"/>
                    <a:pt x="44" y="7"/>
                  </a:cubicBezTo>
                  <a:cubicBezTo>
                    <a:pt x="45" y="7"/>
                    <a:pt x="45" y="8"/>
                    <a:pt x="45" y="9"/>
                  </a:cubicBezTo>
                  <a:cubicBezTo>
                    <a:pt x="46" y="10"/>
                    <a:pt x="44" y="9"/>
                    <a:pt x="44" y="10"/>
                  </a:cubicBezTo>
                  <a:cubicBezTo>
                    <a:pt x="44" y="12"/>
                    <a:pt x="47" y="10"/>
                    <a:pt x="47" y="11"/>
                  </a:cubicBezTo>
                  <a:cubicBezTo>
                    <a:pt x="47" y="13"/>
                    <a:pt x="50" y="14"/>
                    <a:pt x="51" y="14"/>
                  </a:cubicBezTo>
                  <a:cubicBezTo>
                    <a:pt x="53" y="14"/>
                    <a:pt x="53" y="15"/>
                    <a:pt x="53" y="13"/>
                  </a:cubicBezTo>
                  <a:cubicBezTo>
                    <a:pt x="53" y="11"/>
                    <a:pt x="55" y="11"/>
                    <a:pt x="57" y="12"/>
                  </a:cubicBezTo>
                  <a:cubicBezTo>
                    <a:pt x="58" y="12"/>
                    <a:pt x="60" y="14"/>
                    <a:pt x="59" y="15"/>
                  </a:cubicBezTo>
                  <a:cubicBezTo>
                    <a:pt x="59" y="16"/>
                    <a:pt x="58" y="19"/>
                    <a:pt x="58" y="20"/>
                  </a:cubicBezTo>
                  <a:cubicBezTo>
                    <a:pt x="57" y="21"/>
                    <a:pt x="51" y="22"/>
                    <a:pt x="50" y="22"/>
                  </a:cubicBezTo>
                  <a:cubicBezTo>
                    <a:pt x="48" y="21"/>
                    <a:pt x="51" y="22"/>
                    <a:pt x="50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50" name="Freeform 579">
              <a:extLst>
                <a:ext uri="{FF2B5EF4-FFF2-40B4-BE49-F238E27FC236}">
                  <a16:creationId xmlns:a16="http://schemas.microsoft.com/office/drawing/2014/main" id="{09450304-2466-9F48-A487-14C5CD5C4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9678" y="4525526"/>
              <a:ext cx="95541" cy="63711"/>
            </a:xfrm>
            <a:custGeom>
              <a:avLst/>
              <a:gdLst>
                <a:gd name="T0" fmla="*/ 9 w 10"/>
                <a:gd name="T1" fmla="*/ 1 h 7"/>
                <a:gd name="T2" fmla="*/ 0 w 10"/>
                <a:gd name="T3" fmla="*/ 5 h 7"/>
                <a:gd name="T4" fmla="*/ 6 w 10"/>
                <a:gd name="T5" fmla="*/ 5 h 7"/>
                <a:gd name="T6" fmla="*/ 9 w 10"/>
                <a:gd name="T7" fmla="*/ 1 h 7"/>
                <a:gd name="T8" fmla="*/ 9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1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2" y="6"/>
                    <a:pt x="5" y="7"/>
                    <a:pt x="6" y="5"/>
                  </a:cubicBezTo>
                  <a:cubicBezTo>
                    <a:pt x="7" y="4"/>
                    <a:pt x="9" y="0"/>
                    <a:pt x="9" y="1"/>
                  </a:cubicBezTo>
                  <a:cubicBezTo>
                    <a:pt x="7" y="1"/>
                    <a:pt x="10" y="0"/>
                    <a:pt x="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51" name="Freeform 580">
              <a:extLst>
                <a:ext uri="{FF2B5EF4-FFF2-40B4-BE49-F238E27FC236}">
                  <a16:creationId xmlns:a16="http://schemas.microsoft.com/office/drawing/2014/main" id="{81AF429D-EF13-C74A-A53D-0F418787A2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4074" y="4385363"/>
              <a:ext cx="343950" cy="159279"/>
            </a:xfrm>
            <a:custGeom>
              <a:avLst/>
              <a:gdLst>
                <a:gd name="T0" fmla="*/ 30 w 37"/>
                <a:gd name="T1" fmla="*/ 12 h 17"/>
                <a:gd name="T2" fmla="*/ 27 w 37"/>
                <a:gd name="T3" fmla="*/ 13 h 17"/>
                <a:gd name="T4" fmla="*/ 26 w 37"/>
                <a:gd name="T5" fmla="*/ 10 h 17"/>
                <a:gd name="T6" fmla="*/ 23 w 37"/>
                <a:gd name="T7" fmla="*/ 8 h 17"/>
                <a:gd name="T8" fmla="*/ 22 w 37"/>
                <a:gd name="T9" fmla="*/ 10 h 17"/>
                <a:gd name="T10" fmla="*/ 21 w 37"/>
                <a:gd name="T11" fmla="*/ 9 h 17"/>
                <a:gd name="T12" fmla="*/ 20 w 37"/>
                <a:gd name="T13" fmla="*/ 13 h 17"/>
                <a:gd name="T14" fmla="*/ 17 w 37"/>
                <a:gd name="T15" fmla="*/ 14 h 17"/>
                <a:gd name="T16" fmla="*/ 16 w 37"/>
                <a:gd name="T17" fmla="*/ 16 h 17"/>
                <a:gd name="T18" fmla="*/ 12 w 37"/>
                <a:gd name="T19" fmla="*/ 17 h 17"/>
                <a:gd name="T20" fmla="*/ 10 w 37"/>
                <a:gd name="T21" fmla="*/ 15 h 17"/>
                <a:gd name="T22" fmla="*/ 5 w 37"/>
                <a:gd name="T23" fmla="*/ 16 h 17"/>
                <a:gd name="T24" fmla="*/ 1 w 37"/>
                <a:gd name="T25" fmla="*/ 17 h 17"/>
                <a:gd name="T26" fmla="*/ 2 w 37"/>
                <a:gd name="T27" fmla="*/ 13 h 17"/>
                <a:gd name="T28" fmla="*/ 0 w 37"/>
                <a:gd name="T29" fmla="*/ 14 h 17"/>
                <a:gd name="T30" fmla="*/ 6 w 37"/>
                <a:gd name="T31" fmla="*/ 12 h 17"/>
                <a:gd name="T32" fmla="*/ 9 w 37"/>
                <a:gd name="T33" fmla="*/ 10 h 17"/>
                <a:gd name="T34" fmla="*/ 13 w 37"/>
                <a:gd name="T35" fmla="*/ 7 h 17"/>
                <a:gd name="T36" fmla="*/ 18 w 37"/>
                <a:gd name="T37" fmla="*/ 3 h 17"/>
                <a:gd name="T38" fmla="*/ 24 w 37"/>
                <a:gd name="T39" fmla="*/ 3 h 17"/>
                <a:gd name="T40" fmla="*/ 30 w 37"/>
                <a:gd name="T41" fmla="*/ 3 h 17"/>
                <a:gd name="T42" fmla="*/ 32 w 37"/>
                <a:gd name="T43" fmla="*/ 0 h 17"/>
                <a:gd name="T44" fmla="*/ 36 w 37"/>
                <a:gd name="T45" fmla="*/ 2 h 17"/>
                <a:gd name="T46" fmla="*/ 34 w 37"/>
                <a:gd name="T47" fmla="*/ 4 h 17"/>
                <a:gd name="T48" fmla="*/ 34 w 37"/>
                <a:gd name="T49" fmla="*/ 7 h 17"/>
                <a:gd name="T50" fmla="*/ 35 w 37"/>
                <a:gd name="T51" fmla="*/ 9 h 17"/>
                <a:gd name="T52" fmla="*/ 31 w 37"/>
                <a:gd name="T53" fmla="*/ 10 h 17"/>
                <a:gd name="T54" fmla="*/ 30 w 37"/>
                <a:gd name="T55" fmla="*/ 12 h 17"/>
                <a:gd name="T56" fmla="*/ 30 w 37"/>
                <a:gd name="T5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">
                  <a:moveTo>
                    <a:pt x="30" y="12"/>
                  </a:moveTo>
                  <a:cubicBezTo>
                    <a:pt x="29" y="13"/>
                    <a:pt x="27" y="13"/>
                    <a:pt x="27" y="13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8"/>
                    <a:pt x="24" y="7"/>
                    <a:pt x="23" y="8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10"/>
                    <a:pt x="21" y="12"/>
                    <a:pt x="20" y="13"/>
                  </a:cubicBezTo>
                  <a:cubicBezTo>
                    <a:pt x="19" y="15"/>
                    <a:pt x="18" y="13"/>
                    <a:pt x="17" y="14"/>
                  </a:cubicBezTo>
                  <a:cubicBezTo>
                    <a:pt x="16" y="14"/>
                    <a:pt x="17" y="16"/>
                    <a:pt x="16" y="16"/>
                  </a:cubicBezTo>
                  <a:cubicBezTo>
                    <a:pt x="16" y="17"/>
                    <a:pt x="13" y="17"/>
                    <a:pt x="12" y="17"/>
                  </a:cubicBezTo>
                  <a:cubicBezTo>
                    <a:pt x="11" y="16"/>
                    <a:pt x="11" y="14"/>
                    <a:pt x="10" y="15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4" y="16"/>
                    <a:pt x="2" y="17"/>
                    <a:pt x="1" y="17"/>
                  </a:cubicBezTo>
                  <a:cubicBezTo>
                    <a:pt x="0" y="17"/>
                    <a:pt x="3" y="14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6" y="3"/>
                    <a:pt x="18" y="3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6" y="3"/>
                    <a:pt x="29" y="4"/>
                    <a:pt x="30" y="3"/>
                  </a:cubicBezTo>
                  <a:cubicBezTo>
                    <a:pt x="31" y="2"/>
                    <a:pt x="30" y="0"/>
                    <a:pt x="32" y="0"/>
                  </a:cubicBezTo>
                  <a:cubicBezTo>
                    <a:pt x="32" y="0"/>
                    <a:pt x="36" y="1"/>
                    <a:pt x="36" y="2"/>
                  </a:cubicBezTo>
                  <a:cubicBezTo>
                    <a:pt x="37" y="2"/>
                    <a:pt x="34" y="3"/>
                    <a:pt x="34" y="4"/>
                  </a:cubicBezTo>
                  <a:cubicBezTo>
                    <a:pt x="34" y="5"/>
                    <a:pt x="37" y="6"/>
                    <a:pt x="34" y="7"/>
                  </a:cubicBezTo>
                  <a:cubicBezTo>
                    <a:pt x="33" y="8"/>
                    <a:pt x="36" y="9"/>
                    <a:pt x="35" y="9"/>
                  </a:cubicBezTo>
                  <a:cubicBezTo>
                    <a:pt x="33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29" y="13"/>
                    <a:pt x="31" y="11"/>
                    <a:pt x="30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52" name="Freeform 581">
              <a:extLst>
                <a:ext uri="{FF2B5EF4-FFF2-40B4-BE49-F238E27FC236}">
                  <a16:creationId xmlns:a16="http://schemas.microsoft.com/office/drawing/2014/main" id="{F71DE19D-B40B-6A45-BDB1-6EAE4D252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686" y="4449069"/>
              <a:ext cx="73248" cy="19114"/>
            </a:xfrm>
            <a:custGeom>
              <a:avLst/>
              <a:gdLst>
                <a:gd name="T0" fmla="*/ 6 w 8"/>
                <a:gd name="T1" fmla="*/ 2 h 2"/>
                <a:gd name="T2" fmla="*/ 3 w 8"/>
                <a:gd name="T3" fmla="*/ 0 h 2"/>
                <a:gd name="T4" fmla="*/ 6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6" y="2"/>
                  </a:moveTo>
                  <a:cubicBezTo>
                    <a:pt x="4" y="2"/>
                    <a:pt x="0" y="1"/>
                    <a:pt x="3" y="0"/>
                  </a:cubicBezTo>
                  <a:cubicBezTo>
                    <a:pt x="5" y="0"/>
                    <a:pt x="8" y="2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53" name="Freeform 582">
              <a:extLst>
                <a:ext uri="{FF2B5EF4-FFF2-40B4-BE49-F238E27FC236}">
                  <a16:creationId xmlns:a16="http://schemas.microsoft.com/office/drawing/2014/main" id="{C3605C1E-7C89-8348-80F5-356296F7F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0381" y="4318467"/>
              <a:ext cx="197453" cy="92380"/>
            </a:xfrm>
            <a:custGeom>
              <a:avLst/>
              <a:gdLst>
                <a:gd name="T0" fmla="*/ 7 w 21"/>
                <a:gd name="T1" fmla="*/ 9 h 10"/>
                <a:gd name="T2" fmla="*/ 2 w 21"/>
                <a:gd name="T3" fmla="*/ 4 h 10"/>
                <a:gd name="T4" fmla="*/ 9 w 21"/>
                <a:gd name="T5" fmla="*/ 2 h 10"/>
                <a:gd name="T6" fmla="*/ 17 w 21"/>
                <a:gd name="T7" fmla="*/ 0 h 10"/>
                <a:gd name="T8" fmla="*/ 19 w 21"/>
                <a:gd name="T9" fmla="*/ 2 h 10"/>
                <a:gd name="T10" fmla="*/ 14 w 21"/>
                <a:gd name="T11" fmla="*/ 4 h 10"/>
                <a:gd name="T12" fmla="*/ 15 w 21"/>
                <a:gd name="T13" fmla="*/ 7 h 10"/>
                <a:gd name="T14" fmla="*/ 7 w 21"/>
                <a:gd name="T15" fmla="*/ 9 h 10"/>
                <a:gd name="T16" fmla="*/ 7 w 21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7" y="9"/>
                  </a:moveTo>
                  <a:cubicBezTo>
                    <a:pt x="6" y="9"/>
                    <a:pt x="0" y="6"/>
                    <a:pt x="2" y="4"/>
                  </a:cubicBezTo>
                  <a:cubicBezTo>
                    <a:pt x="4" y="2"/>
                    <a:pt x="7" y="2"/>
                    <a:pt x="9" y="2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8" y="0"/>
                    <a:pt x="21" y="1"/>
                    <a:pt x="19" y="2"/>
                  </a:cubicBezTo>
                  <a:cubicBezTo>
                    <a:pt x="18" y="3"/>
                    <a:pt x="15" y="2"/>
                    <a:pt x="14" y="4"/>
                  </a:cubicBezTo>
                  <a:cubicBezTo>
                    <a:pt x="14" y="4"/>
                    <a:pt x="19" y="6"/>
                    <a:pt x="15" y="7"/>
                  </a:cubicBezTo>
                  <a:cubicBezTo>
                    <a:pt x="13" y="8"/>
                    <a:pt x="10" y="10"/>
                    <a:pt x="7" y="9"/>
                  </a:cubicBezTo>
                  <a:cubicBezTo>
                    <a:pt x="5" y="9"/>
                    <a:pt x="9" y="10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54" name="Freeform 583">
              <a:extLst>
                <a:ext uri="{FF2B5EF4-FFF2-40B4-BE49-F238E27FC236}">
                  <a16:creationId xmlns:a16="http://schemas.microsoft.com/office/drawing/2014/main" id="{A68774C8-040A-DF47-9846-8164A8525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7577" y="4337578"/>
              <a:ext cx="73248" cy="38227"/>
            </a:xfrm>
            <a:custGeom>
              <a:avLst/>
              <a:gdLst>
                <a:gd name="T0" fmla="*/ 6 w 8"/>
                <a:gd name="T1" fmla="*/ 4 h 4"/>
                <a:gd name="T2" fmla="*/ 3 w 8"/>
                <a:gd name="T3" fmla="*/ 0 h 4"/>
                <a:gd name="T4" fmla="*/ 6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4" y="4"/>
                    <a:pt x="0" y="0"/>
                    <a:pt x="3" y="0"/>
                  </a:cubicBezTo>
                  <a:cubicBezTo>
                    <a:pt x="6" y="0"/>
                    <a:pt x="8" y="3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55" name="Freeform 584">
              <a:extLst>
                <a:ext uri="{FF2B5EF4-FFF2-40B4-BE49-F238E27FC236}">
                  <a16:creationId xmlns:a16="http://schemas.microsoft.com/office/drawing/2014/main" id="{0F2360E7-62FC-F24A-9B85-4F1200D82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489" y="4251568"/>
              <a:ext cx="197453" cy="66896"/>
            </a:xfrm>
            <a:custGeom>
              <a:avLst/>
              <a:gdLst>
                <a:gd name="T0" fmla="*/ 1 w 21"/>
                <a:gd name="T1" fmla="*/ 5 h 7"/>
                <a:gd name="T2" fmla="*/ 4 w 21"/>
                <a:gd name="T3" fmla="*/ 4 h 7"/>
                <a:gd name="T4" fmla="*/ 9 w 21"/>
                <a:gd name="T5" fmla="*/ 1 h 7"/>
                <a:gd name="T6" fmla="*/ 18 w 21"/>
                <a:gd name="T7" fmla="*/ 3 h 7"/>
                <a:gd name="T8" fmla="*/ 11 w 21"/>
                <a:gd name="T9" fmla="*/ 6 h 7"/>
                <a:gd name="T10" fmla="*/ 6 w 21"/>
                <a:gd name="T11" fmla="*/ 6 h 7"/>
                <a:gd name="T12" fmla="*/ 1 w 21"/>
                <a:gd name="T13" fmla="*/ 5 h 7"/>
                <a:gd name="T14" fmla="*/ 1 w 2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7">
                  <a:moveTo>
                    <a:pt x="1" y="5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2" y="0"/>
                    <a:pt x="15" y="1"/>
                    <a:pt x="18" y="3"/>
                  </a:cubicBezTo>
                  <a:cubicBezTo>
                    <a:pt x="21" y="6"/>
                    <a:pt x="12" y="6"/>
                    <a:pt x="11" y="6"/>
                  </a:cubicBezTo>
                  <a:cubicBezTo>
                    <a:pt x="9" y="6"/>
                    <a:pt x="8" y="7"/>
                    <a:pt x="6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56" name="Freeform 585">
              <a:extLst>
                <a:ext uri="{FF2B5EF4-FFF2-40B4-BE49-F238E27FC236}">
                  <a16:creationId xmlns:a16="http://schemas.microsoft.com/office/drawing/2014/main" id="{FB533097-3761-1440-B111-4764987A9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7195" y="4449069"/>
              <a:ext cx="261145" cy="178393"/>
            </a:xfrm>
            <a:custGeom>
              <a:avLst/>
              <a:gdLst>
                <a:gd name="T0" fmla="*/ 22 w 28"/>
                <a:gd name="T1" fmla="*/ 19 h 19"/>
                <a:gd name="T2" fmla="*/ 15 w 28"/>
                <a:gd name="T3" fmla="*/ 19 h 19"/>
                <a:gd name="T4" fmla="*/ 15 w 28"/>
                <a:gd name="T5" fmla="*/ 17 h 19"/>
                <a:gd name="T6" fmla="*/ 12 w 28"/>
                <a:gd name="T7" fmla="*/ 15 h 19"/>
                <a:gd name="T8" fmla="*/ 17 w 28"/>
                <a:gd name="T9" fmla="*/ 13 h 19"/>
                <a:gd name="T10" fmla="*/ 16 w 28"/>
                <a:gd name="T11" fmla="*/ 12 h 19"/>
                <a:gd name="T12" fmla="*/ 9 w 28"/>
                <a:gd name="T13" fmla="*/ 13 h 19"/>
                <a:gd name="T14" fmla="*/ 2 w 28"/>
                <a:gd name="T15" fmla="*/ 13 h 19"/>
                <a:gd name="T16" fmla="*/ 1 w 28"/>
                <a:gd name="T17" fmla="*/ 12 h 19"/>
                <a:gd name="T18" fmla="*/ 7 w 28"/>
                <a:gd name="T19" fmla="*/ 10 h 19"/>
                <a:gd name="T20" fmla="*/ 4 w 28"/>
                <a:gd name="T21" fmla="*/ 8 h 19"/>
                <a:gd name="T22" fmla="*/ 7 w 28"/>
                <a:gd name="T23" fmla="*/ 6 h 19"/>
                <a:gd name="T24" fmla="*/ 3 w 28"/>
                <a:gd name="T25" fmla="*/ 6 h 19"/>
                <a:gd name="T26" fmla="*/ 7 w 28"/>
                <a:gd name="T27" fmla="*/ 4 h 19"/>
                <a:gd name="T28" fmla="*/ 13 w 28"/>
                <a:gd name="T29" fmla="*/ 8 h 19"/>
                <a:gd name="T30" fmla="*/ 16 w 28"/>
                <a:gd name="T31" fmla="*/ 9 h 19"/>
                <a:gd name="T32" fmla="*/ 13 w 28"/>
                <a:gd name="T33" fmla="*/ 7 h 19"/>
                <a:gd name="T34" fmla="*/ 14 w 28"/>
                <a:gd name="T35" fmla="*/ 5 h 19"/>
                <a:gd name="T36" fmla="*/ 11 w 28"/>
                <a:gd name="T37" fmla="*/ 4 h 19"/>
                <a:gd name="T38" fmla="*/ 11 w 28"/>
                <a:gd name="T39" fmla="*/ 2 h 19"/>
                <a:gd name="T40" fmla="*/ 7 w 28"/>
                <a:gd name="T41" fmla="*/ 3 h 19"/>
                <a:gd name="T42" fmla="*/ 13 w 28"/>
                <a:gd name="T43" fmla="*/ 1 h 19"/>
                <a:gd name="T44" fmla="*/ 12 w 28"/>
                <a:gd name="T45" fmla="*/ 2 h 19"/>
                <a:gd name="T46" fmla="*/ 15 w 28"/>
                <a:gd name="T47" fmla="*/ 3 h 19"/>
                <a:gd name="T48" fmla="*/ 21 w 28"/>
                <a:gd name="T49" fmla="*/ 2 h 19"/>
                <a:gd name="T50" fmla="*/ 26 w 28"/>
                <a:gd name="T51" fmla="*/ 8 h 19"/>
                <a:gd name="T52" fmla="*/ 27 w 28"/>
                <a:gd name="T53" fmla="*/ 12 h 19"/>
                <a:gd name="T54" fmla="*/ 26 w 28"/>
                <a:gd name="T55" fmla="*/ 14 h 19"/>
                <a:gd name="T56" fmla="*/ 26 w 28"/>
                <a:gd name="T57" fmla="*/ 17 h 19"/>
                <a:gd name="T58" fmla="*/ 22 w 28"/>
                <a:gd name="T5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0" y="19"/>
                    <a:pt x="17" y="19"/>
                    <a:pt x="15" y="19"/>
                  </a:cubicBezTo>
                  <a:cubicBezTo>
                    <a:pt x="12" y="19"/>
                    <a:pt x="15" y="18"/>
                    <a:pt x="15" y="17"/>
                  </a:cubicBezTo>
                  <a:cubicBezTo>
                    <a:pt x="16" y="16"/>
                    <a:pt x="11" y="16"/>
                    <a:pt x="12" y="15"/>
                  </a:cubicBezTo>
                  <a:cubicBezTo>
                    <a:pt x="13" y="14"/>
                    <a:pt x="15" y="13"/>
                    <a:pt x="17" y="13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2" y="12"/>
                    <a:pt x="9" y="13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2" y="14"/>
                    <a:pt x="0" y="14"/>
                    <a:pt x="1" y="12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11" y="9"/>
                    <a:pt x="4" y="9"/>
                    <a:pt x="4" y="8"/>
                  </a:cubicBezTo>
                  <a:cubicBezTo>
                    <a:pt x="3" y="8"/>
                    <a:pt x="7" y="6"/>
                    <a:pt x="7" y="6"/>
                  </a:cubicBezTo>
                  <a:cubicBezTo>
                    <a:pt x="7" y="6"/>
                    <a:pt x="4" y="6"/>
                    <a:pt x="3" y="6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4" y="8"/>
                    <a:pt x="15" y="10"/>
                    <a:pt x="16" y="9"/>
                  </a:cubicBezTo>
                  <a:cubicBezTo>
                    <a:pt x="19" y="7"/>
                    <a:pt x="13" y="7"/>
                    <a:pt x="13" y="7"/>
                  </a:cubicBezTo>
                  <a:cubicBezTo>
                    <a:pt x="14" y="7"/>
                    <a:pt x="18" y="6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9" y="3"/>
                    <a:pt x="11" y="3"/>
                    <a:pt x="11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2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8" y="4"/>
                    <a:pt x="19" y="4"/>
                    <a:pt x="21" y="2"/>
                  </a:cubicBezTo>
                  <a:cubicBezTo>
                    <a:pt x="24" y="0"/>
                    <a:pt x="27" y="6"/>
                    <a:pt x="26" y="8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8" y="14"/>
                    <a:pt x="28" y="15"/>
                    <a:pt x="26" y="14"/>
                  </a:cubicBezTo>
                  <a:cubicBezTo>
                    <a:pt x="24" y="12"/>
                    <a:pt x="25" y="16"/>
                    <a:pt x="26" y="17"/>
                  </a:cubicBezTo>
                  <a:cubicBezTo>
                    <a:pt x="27" y="18"/>
                    <a:pt x="23" y="19"/>
                    <a:pt x="22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57" name="Freeform 586">
              <a:extLst>
                <a:ext uri="{FF2B5EF4-FFF2-40B4-BE49-F238E27FC236}">
                  <a16:creationId xmlns:a16="http://schemas.microsoft.com/office/drawing/2014/main" id="{C86F48E5-0B5D-A240-AA3F-82C65EBFF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8534" y="4535082"/>
              <a:ext cx="82803" cy="25484"/>
            </a:xfrm>
            <a:custGeom>
              <a:avLst/>
              <a:gdLst>
                <a:gd name="T0" fmla="*/ 1 w 9"/>
                <a:gd name="T1" fmla="*/ 3 h 3"/>
                <a:gd name="T2" fmla="*/ 7 w 9"/>
                <a:gd name="T3" fmla="*/ 0 h 3"/>
                <a:gd name="T4" fmla="*/ 1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4" y="2"/>
                    <a:pt x="9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58" name="Freeform 587">
              <a:extLst>
                <a:ext uri="{FF2B5EF4-FFF2-40B4-BE49-F238E27FC236}">
                  <a16:creationId xmlns:a16="http://schemas.microsoft.com/office/drawing/2014/main" id="{B1EE5E75-B5CF-0544-871B-F6F91465C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9425" y="4525526"/>
              <a:ext cx="76432" cy="19114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0 h 2"/>
                <a:gd name="T4" fmla="*/ 1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4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59" name="Freeform 588">
              <a:extLst>
                <a:ext uri="{FF2B5EF4-FFF2-40B4-BE49-F238E27FC236}">
                  <a16:creationId xmlns:a16="http://schemas.microsoft.com/office/drawing/2014/main" id="{65FFB800-AA06-E44A-89F9-E9FBA723F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1208" y="4496854"/>
              <a:ext cx="95541" cy="47785"/>
            </a:xfrm>
            <a:custGeom>
              <a:avLst/>
              <a:gdLst>
                <a:gd name="T0" fmla="*/ 2 w 10"/>
                <a:gd name="T1" fmla="*/ 3 h 5"/>
                <a:gd name="T2" fmla="*/ 10 w 10"/>
                <a:gd name="T3" fmla="*/ 1 h 5"/>
                <a:gd name="T4" fmla="*/ 2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2" y="3"/>
                  </a:moveTo>
                  <a:cubicBezTo>
                    <a:pt x="0" y="2"/>
                    <a:pt x="10" y="0"/>
                    <a:pt x="10" y="1"/>
                  </a:cubicBezTo>
                  <a:cubicBezTo>
                    <a:pt x="10" y="2"/>
                    <a:pt x="6" y="5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60" name="Freeform 589">
              <a:extLst>
                <a:ext uri="{FF2B5EF4-FFF2-40B4-BE49-F238E27FC236}">
                  <a16:creationId xmlns:a16="http://schemas.microsoft.com/office/drawing/2014/main" id="{64A062F3-A630-AF4D-8996-F0FF604C3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0763" y="4458630"/>
              <a:ext cx="66879" cy="47785"/>
            </a:xfrm>
            <a:custGeom>
              <a:avLst/>
              <a:gdLst>
                <a:gd name="T0" fmla="*/ 1 w 7"/>
                <a:gd name="T1" fmla="*/ 5 h 5"/>
                <a:gd name="T2" fmla="*/ 0 w 7"/>
                <a:gd name="T3" fmla="*/ 1 h 5"/>
                <a:gd name="T4" fmla="*/ 4 w 7"/>
                <a:gd name="T5" fmla="*/ 2 h 5"/>
                <a:gd name="T6" fmla="*/ 7 w 7"/>
                <a:gd name="T7" fmla="*/ 4 h 5"/>
                <a:gd name="T8" fmla="*/ 1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7" y="3"/>
                    <a:pt x="7" y="4"/>
                  </a:cubicBezTo>
                  <a:cubicBezTo>
                    <a:pt x="7" y="4"/>
                    <a:pt x="2" y="5"/>
                    <a:pt x="1" y="5"/>
                  </a:cubicBezTo>
                  <a:cubicBezTo>
                    <a:pt x="0" y="4"/>
                    <a:pt x="4" y="5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61" name="Freeform 590">
              <a:extLst>
                <a:ext uri="{FF2B5EF4-FFF2-40B4-BE49-F238E27FC236}">
                  <a16:creationId xmlns:a16="http://schemas.microsoft.com/office/drawing/2014/main" id="{01543F7C-FF93-6E47-9C49-5CB58DBEB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407" y="4347133"/>
              <a:ext cx="111465" cy="82827"/>
            </a:xfrm>
            <a:custGeom>
              <a:avLst/>
              <a:gdLst>
                <a:gd name="T0" fmla="*/ 8 w 12"/>
                <a:gd name="T1" fmla="*/ 8 h 9"/>
                <a:gd name="T2" fmla="*/ 3 w 12"/>
                <a:gd name="T3" fmla="*/ 1 h 9"/>
                <a:gd name="T4" fmla="*/ 8 w 12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8" y="8"/>
                  </a:moveTo>
                  <a:cubicBezTo>
                    <a:pt x="6" y="9"/>
                    <a:pt x="0" y="0"/>
                    <a:pt x="3" y="1"/>
                  </a:cubicBezTo>
                  <a:cubicBezTo>
                    <a:pt x="6" y="3"/>
                    <a:pt x="12" y="8"/>
                    <a:pt x="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62" name="Freeform 591">
              <a:extLst>
                <a:ext uri="{FF2B5EF4-FFF2-40B4-BE49-F238E27FC236}">
                  <a16:creationId xmlns:a16="http://schemas.microsoft.com/office/drawing/2014/main" id="{A3B01CD5-5A53-924E-943F-20E1053EE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6751" y="4337578"/>
              <a:ext cx="82803" cy="28669"/>
            </a:xfrm>
            <a:custGeom>
              <a:avLst/>
              <a:gdLst>
                <a:gd name="T0" fmla="*/ 2 w 9"/>
                <a:gd name="T1" fmla="*/ 1 h 3"/>
                <a:gd name="T2" fmla="*/ 8 w 9"/>
                <a:gd name="T3" fmla="*/ 2 h 3"/>
                <a:gd name="T4" fmla="*/ 2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2" y="1"/>
                  </a:moveTo>
                  <a:cubicBezTo>
                    <a:pt x="5" y="0"/>
                    <a:pt x="9" y="2"/>
                    <a:pt x="8" y="2"/>
                  </a:cubicBezTo>
                  <a:cubicBezTo>
                    <a:pt x="3" y="3"/>
                    <a:pt x="0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63" name="Freeform 592">
              <a:extLst>
                <a:ext uri="{FF2B5EF4-FFF2-40B4-BE49-F238E27FC236}">
                  <a16:creationId xmlns:a16="http://schemas.microsoft.com/office/drawing/2014/main" id="{DDC4536D-F055-E94C-8E8B-6FE4EAFD4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7513" y="4187857"/>
              <a:ext cx="334395" cy="178393"/>
            </a:xfrm>
            <a:custGeom>
              <a:avLst/>
              <a:gdLst>
                <a:gd name="T0" fmla="*/ 28 w 36"/>
                <a:gd name="T1" fmla="*/ 17 h 19"/>
                <a:gd name="T2" fmla="*/ 27 w 36"/>
                <a:gd name="T3" fmla="*/ 15 h 19"/>
                <a:gd name="T4" fmla="*/ 22 w 36"/>
                <a:gd name="T5" fmla="*/ 13 h 19"/>
                <a:gd name="T6" fmla="*/ 14 w 36"/>
                <a:gd name="T7" fmla="*/ 14 h 19"/>
                <a:gd name="T8" fmla="*/ 18 w 36"/>
                <a:gd name="T9" fmla="*/ 12 h 19"/>
                <a:gd name="T10" fmla="*/ 8 w 36"/>
                <a:gd name="T11" fmla="*/ 12 h 19"/>
                <a:gd name="T12" fmla="*/ 13 w 36"/>
                <a:gd name="T13" fmla="*/ 10 h 19"/>
                <a:gd name="T14" fmla="*/ 12 w 36"/>
                <a:gd name="T15" fmla="*/ 9 h 19"/>
                <a:gd name="T16" fmla="*/ 13 w 36"/>
                <a:gd name="T17" fmla="*/ 8 h 19"/>
                <a:gd name="T18" fmla="*/ 11 w 36"/>
                <a:gd name="T19" fmla="*/ 8 h 19"/>
                <a:gd name="T20" fmla="*/ 10 w 36"/>
                <a:gd name="T21" fmla="*/ 6 h 19"/>
                <a:gd name="T22" fmla="*/ 6 w 36"/>
                <a:gd name="T23" fmla="*/ 6 h 19"/>
                <a:gd name="T24" fmla="*/ 3 w 36"/>
                <a:gd name="T25" fmla="*/ 5 h 19"/>
                <a:gd name="T26" fmla="*/ 9 w 36"/>
                <a:gd name="T27" fmla="*/ 2 h 19"/>
                <a:gd name="T28" fmla="*/ 16 w 36"/>
                <a:gd name="T29" fmla="*/ 1 h 19"/>
                <a:gd name="T30" fmla="*/ 18 w 36"/>
                <a:gd name="T31" fmla="*/ 5 h 19"/>
                <a:gd name="T32" fmla="*/ 22 w 36"/>
                <a:gd name="T33" fmla="*/ 4 h 19"/>
                <a:gd name="T34" fmla="*/ 25 w 36"/>
                <a:gd name="T35" fmla="*/ 7 h 19"/>
                <a:gd name="T36" fmla="*/ 30 w 36"/>
                <a:gd name="T37" fmla="*/ 7 h 19"/>
                <a:gd name="T38" fmla="*/ 33 w 36"/>
                <a:gd name="T39" fmla="*/ 12 h 19"/>
                <a:gd name="T40" fmla="*/ 34 w 36"/>
                <a:gd name="T41" fmla="*/ 16 h 19"/>
                <a:gd name="T42" fmla="*/ 28 w 36"/>
                <a:gd name="T43" fmla="*/ 17 h 19"/>
                <a:gd name="T44" fmla="*/ 28 w 36"/>
                <a:gd name="T4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9">
                  <a:moveTo>
                    <a:pt x="28" y="17"/>
                  </a:moveTo>
                  <a:cubicBezTo>
                    <a:pt x="27" y="17"/>
                    <a:pt x="27" y="16"/>
                    <a:pt x="27" y="15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3"/>
                    <a:pt x="14" y="15"/>
                    <a:pt x="14" y="14"/>
                  </a:cubicBezTo>
                  <a:cubicBezTo>
                    <a:pt x="14" y="14"/>
                    <a:pt x="18" y="12"/>
                    <a:pt x="18" y="12"/>
                  </a:cubicBezTo>
                  <a:cubicBezTo>
                    <a:pt x="15" y="11"/>
                    <a:pt x="11" y="14"/>
                    <a:pt x="8" y="12"/>
                  </a:cubicBezTo>
                  <a:cubicBezTo>
                    <a:pt x="2" y="9"/>
                    <a:pt x="13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0" y="7"/>
                    <a:pt x="12" y="6"/>
                    <a:pt x="10" y="6"/>
                  </a:cubicBezTo>
                  <a:cubicBezTo>
                    <a:pt x="9" y="6"/>
                    <a:pt x="7" y="7"/>
                    <a:pt x="6" y="6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0" y="0"/>
                    <a:pt x="7" y="2"/>
                    <a:pt x="9" y="2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9" y="2"/>
                    <a:pt x="14" y="7"/>
                    <a:pt x="18" y="5"/>
                  </a:cubicBezTo>
                  <a:cubicBezTo>
                    <a:pt x="19" y="5"/>
                    <a:pt x="21" y="3"/>
                    <a:pt x="22" y="4"/>
                  </a:cubicBezTo>
                  <a:cubicBezTo>
                    <a:pt x="23" y="5"/>
                    <a:pt x="24" y="7"/>
                    <a:pt x="25" y="7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4" y="14"/>
                    <a:pt x="36" y="15"/>
                    <a:pt x="34" y="16"/>
                  </a:cubicBezTo>
                  <a:cubicBezTo>
                    <a:pt x="33" y="18"/>
                    <a:pt x="30" y="18"/>
                    <a:pt x="28" y="17"/>
                  </a:cubicBezTo>
                  <a:cubicBezTo>
                    <a:pt x="27" y="16"/>
                    <a:pt x="31" y="19"/>
                    <a:pt x="28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64" name="Freeform 593">
              <a:extLst>
                <a:ext uri="{FF2B5EF4-FFF2-40B4-BE49-F238E27FC236}">
                  <a16:creationId xmlns:a16="http://schemas.microsoft.com/office/drawing/2014/main" id="{2330F45B-93B6-7D48-A3A1-81EDFB892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8660" y="4101847"/>
              <a:ext cx="101909" cy="47785"/>
            </a:xfrm>
            <a:custGeom>
              <a:avLst/>
              <a:gdLst>
                <a:gd name="T0" fmla="*/ 8 w 11"/>
                <a:gd name="T1" fmla="*/ 5 h 5"/>
                <a:gd name="T2" fmla="*/ 4 w 11"/>
                <a:gd name="T3" fmla="*/ 4 h 5"/>
                <a:gd name="T4" fmla="*/ 2 w 11"/>
                <a:gd name="T5" fmla="*/ 3 h 5"/>
                <a:gd name="T6" fmla="*/ 7 w 11"/>
                <a:gd name="T7" fmla="*/ 2 h 5"/>
                <a:gd name="T8" fmla="*/ 8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6" y="5"/>
                    <a:pt x="6" y="4"/>
                    <a:pt x="4" y="4"/>
                  </a:cubicBezTo>
                  <a:cubicBezTo>
                    <a:pt x="4" y="4"/>
                    <a:pt x="0" y="4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9" y="3"/>
                    <a:pt x="11" y="5"/>
                    <a:pt x="8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65" name="Freeform 594">
              <a:extLst>
                <a:ext uri="{FF2B5EF4-FFF2-40B4-BE49-F238E27FC236}">
                  <a16:creationId xmlns:a16="http://schemas.microsoft.com/office/drawing/2014/main" id="{85E8F145-CB3A-D846-98AF-64FC376E9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1463" y="4251568"/>
              <a:ext cx="187897" cy="105124"/>
            </a:xfrm>
            <a:custGeom>
              <a:avLst/>
              <a:gdLst>
                <a:gd name="T0" fmla="*/ 8 w 20"/>
                <a:gd name="T1" fmla="*/ 7 h 11"/>
                <a:gd name="T2" fmla="*/ 3 w 20"/>
                <a:gd name="T3" fmla="*/ 5 h 11"/>
                <a:gd name="T4" fmla="*/ 4 w 20"/>
                <a:gd name="T5" fmla="*/ 3 h 11"/>
                <a:gd name="T6" fmla="*/ 1 w 20"/>
                <a:gd name="T7" fmla="*/ 1 h 11"/>
                <a:gd name="T8" fmla="*/ 6 w 20"/>
                <a:gd name="T9" fmla="*/ 1 h 11"/>
                <a:gd name="T10" fmla="*/ 12 w 20"/>
                <a:gd name="T11" fmla="*/ 3 h 11"/>
                <a:gd name="T12" fmla="*/ 16 w 20"/>
                <a:gd name="T13" fmla="*/ 3 h 11"/>
                <a:gd name="T14" fmla="*/ 19 w 20"/>
                <a:gd name="T15" fmla="*/ 4 h 11"/>
                <a:gd name="T16" fmla="*/ 18 w 20"/>
                <a:gd name="T17" fmla="*/ 8 h 11"/>
                <a:gd name="T18" fmla="*/ 15 w 20"/>
                <a:gd name="T19" fmla="*/ 10 h 11"/>
                <a:gd name="T20" fmla="*/ 9 w 20"/>
                <a:gd name="T21" fmla="*/ 11 h 11"/>
                <a:gd name="T22" fmla="*/ 4 w 20"/>
                <a:gd name="T23" fmla="*/ 8 h 11"/>
                <a:gd name="T24" fmla="*/ 8 w 20"/>
                <a:gd name="T25" fmla="*/ 7 h 11"/>
                <a:gd name="T26" fmla="*/ 8 w 20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1">
                  <a:moveTo>
                    <a:pt x="8" y="7"/>
                  </a:moveTo>
                  <a:cubicBezTo>
                    <a:pt x="6" y="7"/>
                    <a:pt x="4" y="6"/>
                    <a:pt x="3" y="5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0"/>
                    <a:pt x="6" y="1"/>
                    <a:pt x="6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20" y="4"/>
                    <a:pt x="19" y="4"/>
                  </a:cubicBezTo>
                  <a:cubicBezTo>
                    <a:pt x="17" y="6"/>
                    <a:pt x="16" y="5"/>
                    <a:pt x="18" y="8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8" y="10"/>
                    <a:pt x="4" y="9"/>
                    <a:pt x="4" y="8"/>
                  </a:cubicBezTo>
                  <a:cubicBezTo>
                    <a:pt x="4" y="8"/>
                    <a:pt x="10" y="7"/>
                    <a:pt x="8" y="7"/>
                  </a:cubicBezTo>
                  <a:cubicBezTo>
                    <a:pt x="5" y="6"/>
                    <a:pt x="10" y="7"/>
                    <a:pt x="8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66" name="Freeform 595">
              <a:extLst>
                <a:ext uri="{FF2B5EF4-FFF2-40B4-BE49-F238E27FC236}">
                  <a16:creationId xmlns:a16="http://schemas.microsoft.com/office/drawing/2014/main" id="{334A7081-2322-AB46-8C8C-AB14FBD9C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6560" y="4347133"/>
              <a:ext cx="165604" cy="47785"/>
            </a:xfrm>
            <a:custGeom>
              <a:avLst/>
              <a:gdLst>
                <a:gd name="T0" fmla="*/ 14 w 18"/>
                <a:gd name="T1" fmla="*/ 5 h 5"/>
                <a:gd name="T2" fmla="*/ 16 w 18"/>
                <a:gd name="T3" fmla="*/ 2 h 5"/>
                <a:gd name="T4" fmla="*/ 13 w 18"/>
                <a:gd name="T5" fmla="*/ 1 h 5"/>
                <a:gd name="T6" fmla="*/ 3 w 18"/>
                <a:gd name="T7" fmla="*/ 1 h 5"/>
                <a:gd name="T8" fmla="*/ 4 w 18"/>
                <a:gd name="T9" fmla="*/ 4 h 5"/>
                <a:gd name="T10" fmla="*/ 14 w 18"/>
                <a:gd name="T11" fmla="*/ 5 h 5"/>
                <a:gd name="T12" fmla="*/ 14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4" y="5"/>
                  </a:moveTo>
                  <a:cubicBezTo>
                    <a:pt x="14" y="4"/>
                    <a:pt x="18" y="2"/>
                    <a:pt x="16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0" y="1"/>
                    <a:pt x="1" y="4"/>
                    <a:pt x="4" y="4"/>
                  </a:cubicBezTo>
                  <a:cubicBezTo>
                    <a:pt x="7" y="4"/>
                    <a:pt x="11" y="5"/>
                    <a:pt x="14" y="5"/>
                  </a:cubicBezTo>
                  <a:cubicBezTo>
                    <a:pt x="16" y="4"/>
                    <a:pt x="12" y="5"/>
                    <a:pt x="14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67" name="Freeform 596">
              <a:extLst>
                <a:ext uri="{FF2B5EF4-FFF2-40B4-BE49-F238E27FC236}">
                  <a16:creationId xmlns:a16="http://schemas.microsoft.com/office/drawing/2014/main" id="{2D017EE8-3CA4-7D41-946E-7DDBA7D65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007" y="4560566"/>
              <a:ext cx="156051" cy="105124"/>
            </a:xfrm>
            <a:custGeom>
              <a:avLst/>
              <a:gdLst>
                <a:gd name="T0" fmla="*/ 7 w 17"/>
                <a:gd name="T1" fmla="*/ 1 h 11"/>
                <a:gd name="T2" fmla="*/ 1 w 17"/>
                <a:gd name="T3" fmla="*/ 6 h 11"/>
                <a:gd name="T4" fmla="*/ 10 w 17"/>
                <a:gd name="T5" fmla="*/ 10 h 11"/>
                <a:gd name="T6" fmla="*/ 15 w 17"/>
                <a:gd name="T7" fmla="*/ 10 h 11"/>
                <a:gd name="T8" fmla="*/ 15 w 17"/>
                <a:gd name="T9" fmla="*/ 8 h 11"/>
                <a:gd name="T10" fmla="*/ 16 w 17"/>
                <a:gd name="T11" fmla="*/ 6 h 11"/>
                <a:gd name="T12" fmla="*/ 7 w 17"/>
                <a:gd name="T13" fmla="*/ 1 h 11"/>
                <a:gd name="T14" fmla="*/ 7 w 17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8" y="10"/>
                    <a:pt x="10" y="10"/>
                  </a:cubicBezTo>
                  <a:cubicBezTo>
                    <a:pt x="11" y="11"/>
                    <a:pt x="14" y="11"/>
                    <a:pt x="15" y="10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7" y="4"/>
                    <a:pt x="9" y="1"/>
                    <a:pt x="7" y="1"/>
                  </a:cubicBezTo>
                  <a:cubicBezTo>
                    <a:pt x="5" y="0"/>
                    <a:pt x="8" y="1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68" name="Freeform 597">
              <a:extLst>
                <a:ext uri="{FF2B5EF4-FFF2-40B4-BE49-F238E27FC236}">
                  <a16:creationId xmlns:a16="http://schemas.microsoft.com/office/drawing/2014/main" id="{A50AF832-6F24-614B-A2B7-B8830E59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254" y="4535082"/>
              <a:ext cx="38217" cy="25484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1 h 3"/>
                <a:gd name="T4" fmla="*/ 3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4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69" name="Freeform 598">
              <a:extLst>
                <a:ext uri="{FF2B5EF4-FFF2-40B4-BE49-F238E27FC236}">
                  <a16:creationId xmlns:a16="http://schemas.microsoft.com/office/drawing/2014/main" id="{867C7D80-B344-3945-ACD2-BA0D93AE4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43" y="4366247"/>
              <a:ext cx="82803" cy="54153"/>
            </a:xfrm>
            <a:custGeom>
              <a:avLst/>
              <a:gdLst>
                <a:gd name="T0" fmla="*/ 1 w 9"/>
                <a:gd name="T1" fmla="*/ 5 h 6"/>
                <a:gd name="T2" fmla="*/ 1 w 9"/>
                <a:gd name="T3" fmla="*/ 1 h 6"/>
                <a:gd name="T4" fmla="*/ 5 w 9"/>
                <a:gd name="T5" fmla="*/ 1 h 6"/>
                <a:gd name="T6" fmla="*/ 9 w 9"/>
                <a:gd name="T7" fmla="*/ 3 h 6"/>
                <a:gd name="T8" fmla="*/ 5 w 9"/>
                <a:gd name="T9" fmla="*/ 5 h 6"/>
                <a:gd name="T10" fmla="*/ 1 w 9"/>
                <a:gd name="T11" fmla="*/ 5 h 6"/>
                <a:gd name="T12" fmla="*/ 1 w 9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5"/>
                  </a:moveTo>
                  <a:cubicBezTo>
                    <a:pt x="1" y="5"/>
                    <a:pt x="2" y="2"/>
                    <a:pt x="1" y="1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3" y="6"/>
                    <a:pt x="3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70" name="Freeform 599">
              <a:extLst>
                <a:ext uri="{FF2B5EF4-FFF2-40B4-BE49-F238E27FC236}">
                  <a16:creationId xmlns:a16="http://schemas.microsoft.com/office/drawing/2014/main" id="{4AA6B9D8-88D1-E343-A6EC-163D35641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3629" y="4449069"/>
              <a:ext cx="28662" cy="38227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3 h 4"/>
                <a:gd name="T4" fmla="*/ 2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4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71" name="Freeform 600">
              <a:extLst>
                <a:ext uri="{FF2B5EF4-FFF2-40B4-BE49-F238E27FC236}">
                  <a16:creationId xmlns:a16="http://schemas.microsoft.com/office/drawing/2014/main" id="{9F275045-5328-634E-AE9D-AC0F896A1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7896" y="4420403"/>
              <a:ext cx="831212" cy="254845"/>
            </a:xfrm>
            <a:custGeom>
              <a:avLst/>
              <a:gdLst>
                <a:gd name="T0" fmla="*/ 17 w 89"/>
                <a:gd name="T1" fmla="*/ 7 h 27"/>
                <a:gd name="T2" fmla="*/ 19 w 89"/>
                <a:gd name="T3" fmla="*/ 4 h 27"/>
                <a:gd name="T4" fmla="*/ 15 w 89"/>
                <a:gd name="T5" fmla="*/ 2 h 27"/>
                <a:gd name="T6" fmla="*/ 12 w 89"/>
                <a:gd name="T7" fmla="*/ 2 h 27"/>
                <a:gd name="T8" fmla="*/ 4 w 89"/>
                <a:gd name="T9" fmla="*/ 1 h 27"/>
                <a:gd name="T10" fmla="*/ 4 w 89"/>
                <a:gd name="T11" fmla="*/ 3 h 27"/>
                <a:gd name="T12" fmla="*/ 0 w 89"/>
                <a:gd name="T13" fmla="*/ 4 h 27"/>
                <a:gd name="T14" fmla="*/ 5 w 89"/>
                <a:gd name="T15" fmla="*/ 5 h 27"/>
                <a:gd name="T16" fmla="*/ 7 w 89"/>
                <a:gd name="T17" fmla="*/ 6 h 27"/>
                <a:gd name="T18" fmla="*/ 6 w 89"/>
                <a:gd name="T19" fmla="*/ 7 h 27"/>
                <a:gd name="T20" fmla="*/ 24 w 89"/>
                <a:gd name="T21" fmla="*/ 13 h 27"/>
                <a:gd name="T22" fmla="*/ 25 w 89"/>
                <a:gd name="T23" fmla="*/ 16 h 27"/>
                <a:gd name="T24" fmla="*/ 24 w 89"/>
                <a:gd name="T25" fmla="*/ 21 h 27"/>
                <a:gd name="T26" fmla="*/ 27 w 89"/>
                <a:gd name="T27" fmla="*/ 25 h 27"/>
                <a:gd name="T28" fmla="*/ 30 w 89"/>
                <a:gd name="T29" fmla="*/ 24 h 27"/>
                <a:gd name="T30" fmla="*/ 33 w 89"/>
                <a:gd name="T31" fmla="*/ 26 h 27"/>
                <a:gd name="T32" fmla="*/ 38 w 89"/>
                <a:gd name="T33" fmla="*/ 26 h 27"/>
                <a:gd name="T34" fmla="*/ 42 w 89"/>
                <a:gd name="T35" fmla="*/ 23 h 27"/>
                <a:gd name="T36" fmla="*/ 45 w 89"/>
                <a:gd name="T37" fmla="*/ 26 h 27"/>
                <a:gd name="T38" fmla="*/ 52 w 89"/>
                <a:gd name="T39" fmla="*/ 27 h 27"/>
                <a:gd name="T40" fmla="*/ 62 w 89"/>
                <a:gd name="T41" fmla="*/ 27 h 27"/>
                <a:gd name="T42" fmla="*/ 65 w 89"/>
                <a:gd name="T43" fmla="*/ 27 h 27"/>
                <a:gd name="T44" fmla="*/ 67 w 89"/>
                <a:gd name="T45" fmla="*/ 24 h 27"/>
                <a:gd name="T46" fmla="*/ 70 w 89"/>
                <a:gd name="T47" fmla="*/ 25 h 27"/>
                <a:gd name="T48" fmla="*/ 76 w 89"/>
                <a:gd name="T49" fmla="*/ 27 h 27"/>
                <a:gd name="T50" fmla="*/ 82 w 89"/>
                <a:gd name="T51" fmla="*/ 26 h 27"/>
                <a:gd name="T52" fmla="*/ 85 w 89"/>
                <a:gd name="T53" fmla="*/ 24 h 27"/>
                <a:gd name="T54" fmla="*/ 85 w 89"/>
                <a:gd name="T55" fmla="*/ 22 h 27"/>
                <a:gd name="T56" fmla="*/ 82 w 89"/>
                <a:gd name="T57" fmla="*/ 22 h 27"/>
                <a:gd name="T58" fmla="*/ 85 w 89"/>
                <a:gd name="T59" fmla="*/ 17 h 27"/>
                <a:gd name="T60" fmla="*/ 80 w 89"/>
                <a:gd name="T61" fmla="*/ 16 h 27"/>
                <a:gd name="T62" fmla="*/ 78 w 89"/>
                <a:gd name="T63" fmla="*/ 14 h 27"/>
                <a:gd name="T64" fmla="*/ 70 w 89"/>
                <a:gd name="T65" fmla="*/ 14 h 27"/>
                <a:gd name="T66" fmla="*/ 65 w 89"/>
                <a:gd name="T67" fmla="*/ 14 h 27"/>
                <a:gd name="T68" fmla="*/ 55 w 89"/>
                <a:gd name="T69" fmla="*/ 17 h 27"/>
                <a:gd name="T70" fmla="*/ 56 w 89"/>
                <a:gd name="T71" fmla="*/ 18 h 27"/>
                <a:gd name="T72" fmla="*/ 52 w 89"/>
                <a:gd name="T73" fmla="*/ 18 h 27"/>
                <a:gd name="T74" fmla="*/ 49 w 89"/>
                <a:gd name="T75" fmla="*/ 16 h 27"/>
                <a:gd name="T76" fmla="*/ 46 w 89"/>
                <a:gd name="T77" fmla="*/ 17 h 27"/>
                <a:gd name="T78" fmla="*/ 42 w 89"/>
                <a:gd name="T79" fmla="*/ 16 h 27"/>
                <a:gd name="T80" fmla="*/ 41 w 89"/>
                <a:gd name="T81" fmla="*/ 18 h 27"/>
                <a:gd name="T82" fmla="*/ 38 w 89"/>
                <a:gd name="T83" fmla="*/ 16 h 27"/>
                <a:gd name="T84" fmla="*/ 39 w 89"/>
                <a:gd name="T85" fmla="*/ 14 h 27"/>
                <a:gd name="T86" fmla="*/ 34 w 89"/>
                <a:gd name="T87" fmla="*/ 12 h 27"/>
                <a:gd name="T88" fmla="*/ 30 w 89"/>
                <a:gd name="T89" fmla="*/ 13 h 27"/>
                <a:gd name="T90" fmla="*/ 32 w 89"/>
                <a:gd name="T91" fmla="*/ 12 h 27"/>
                <a:gd name="T92" fmla="*/ 28 w 89"/>
                <a:gd name="T93" fmla="*/ 9 h 27"/>
                <a:gd name="T94" fmla="*/ 38 w 89"/>
                <a:gd name="T95" fmla="*/ 10 h 27"/>
                <a:gd name="T96" fmla="*/ 33 w 89"/>
                <a:gd name="T97" fmla="*/ 7 h 27"/>
                <a:gd name="T98" fmla="*/ 28 w 89"/>
                <a:gd name="T99" fmla="*/ 7 h 27"/>
                <a:gd name="T100" fmla="*/ 32 w 89"/>
                <a:gd name="T101" fmla="*/ 6 h 27"/>
                <a:gd name="T102" fmla="*/ 27 w 89"/>
                <a:gd name="T103" fmla="*/ 5 h 27"/>
                <a:gd name="T104" fmla="*/ 17 w 89"/>
                <a:gd name="T105" fmla="*/ 7 h 27"/>
                <a:gd name="T106" fmla="*/ 17 w 89"/>
                <a:gd name="T10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27">
                  <a:moveTo>
                    <a:pt x="17" y="7"/>
                  </a:moveTo>
                  <a:cubicBezTo>
                    <a:pt x="18" y="7"/>
                    <a:pt x="20" y="5"/>
                    <a:pt x="19" y="4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0" y="3"/>
                    <a:pt x="0" y="4"/>
                  </a:cubicBezTo>
                  <a:cubicBezTo>
                    <a:pt x="0" y="5"/>
                    <a:pt x="4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12" y="11"/>
                    <a:pt x="21" y="5"/>
                    <a:pt x="24" y="13"/>
                  </a:cubicBezTo>
                  <a:cubicBezTo>
                    <a:pt x="24" y="14"/>
                    <a:pt x="26" y="15"/>
                    <a:pt x="25" y="16"/>
                  </a:cubicBezTo>
                  <a:cubicBezTo>
                    <a:pt x="24" y="18"/>
                    <a:pt x="23" y="19"/>
                    <a:pt x="24" y="21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6"/>
                    <a:pt x="30" y="23"/>
                    <a:pt x="30" y="24"/>
                  </a:cubicBezTo>
                  <a:cubicBezTo>
                    <a:pt x="31" y="24"/>
                    <a:pt x="32" y="26"/>
                    <a:pt x="33" y="26"/>
                  </a:cubicBezTo>
                  <a:cubicBezTo>
                    <a:pt x="35" y="27"/>
                    <a:pt x="37" y="26"/>
                    <a:pt x="38" y="26"/>
                  </a:cubicBezTo>
                  <a:cubicBezTo>
                    <a:pt x="39" y="25"/>
                    <a:pt x="41" y="23"/>
                    <a:pt x="42" y="23"/>
                  </a:cubicBezTo>
                  <a:cubicBezTo>
                    <a:pt x="42" y="23"/>
                    <a:pt x="44" y="26"/>
                    <a:pt x="45" y="26"/>
                  </a:cubicBezTo>
                  <a:cubicBezTo>
                    <a:pt x="47" y="27"/>
                    <a:pt x="50" y="27"/>
                    <a:pt x="52" y="27"/>
                  </a:cubicBezTo>
                  <a:cubicBezTo>
                    <a:pt x="56" y="27"/>
                    <a:pt x="59" y="27"/>
                    <a:pt x="62" y="27"/>
                  </a:cubicBezTo>
                  <a:cubicBezTo>
                    <a:pt x="63" y="27"/>
                    <a:pt x="64" y="27"/>
                    <a:pt x="65" y="27"/>
                  </a:cubicBezTo>
                  <a:cubicBezTo>
                    <a:pt x="67" y="26"/>
                    <a:pt x="66" y="24"/>
                    <a:pt x="67" y="24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1" y="26"/>
                    <a:pt x="74" y="27"/>
                    <a:pt x="76" y="27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4" y="26"/>
                    <a:pt x="83" y="24"/>
                    <a:pt x="85" y="24"/>
                  </a:cubicBezTo>
                  <a:cubicBezTo>
                    <a:pt x="86" y="24"/>
                    <a:pt x="87" y="21"/>
                    <a:pt x="85" y="22"/>
                  </a:cubicBezTo>
                  <a:cubicBezTo>
                    <a:pt x="85" y="22"/>
                    <a:pt x="83" y="22"/>
                    <a:pt x="82" y="22"/>
                  </a:cubicBezTo>
                  <a:cubicBezTo>
                    <a:pt x="82" y="22"/>
                    <a:pt x="89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8" y="16"/>
                    <a:pt x="80" y="14"/>
                    <a:pt x="78" y="14"/>
                  </a:cubicBezTo>
                  <a:cubicBezTo>
                    <a:pt x="75" y="14"/>
                    <a:pt x="73" y="14"/>
                    <a:pt x="70" y="14"/>
                  </a:cubicBezTo>
                  <a:cubicBezTo>
                    <a:pt x="68" y="14"/>
                    <a:pt x="67" y="13"/>
                    <a:pt x="65" y="14"/>
                  </a:cubicBezTo>
                  <a:cubicBezTo>
                    <a:pt x="64" y="14"/>
                    <a:pt x="55" y="16"/>
                    <a:pt x="55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3" y="18"/>
                    <a:pt x="52" y="18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3" y="16"/>
                    <a:pt x="42" y="16"/>
                  </a:cubicBezTo>
                  <a:cubicBezTo>
                    <a:pt x="41" y="16"/>
                    <a:pt x="42" y="18"/>
                    <a:pt x="41" y="18"/>
                  </a:cubicBezTo>
                  <a:cubicBezTo>
                    <a:pt x="40" y="18"/>
                    <a:pt x="39" y="16"/>
                    <a:pt x="38" y="16"/>
                  </a:cubicBezTo>
                  <a:cubicBezTo>
                    <a:pt x="35" y="16"/>
                    <a:pt x="39" y="15"/>
                    <a:pt x="39" y="14"/>
                  </a:cubicBezTo>
                  <a:cubicBezTo>
                    <a:pt x="39" y="13"/>
                    <a:pt x="35" y="12"/>
                    <a:pt x="34" y="12"/>
                  </a:cubicBezTo>
                  <a:cubicBezTo>
                    <a:pt x="34" y="12"/>
                    <a:pt x="30" y="13"/>
                    <a:pt x="30" y="13"/>
                  </a:cubicBezTo>
                  <a:cubicBezTo>
                    <a:pt x="30" y="12"/>
                    <a:pt x="32" y="12"/>
                    <a:pt x="32" y="12"/>
                  </a:cubicBezTo>
                  <a:cubicBezTo>
                    <a:pt x="32" y="11"/>
                    <a:pt x="27" y="10"/>
                    <a:pt x="28" y="9"/>
                  </a:cubicBezTo>
                  <a:cubicBezTo>
                    <a:pt x="28" y="9"/>
                    <a:pt x="38" y="10"/>
                    <a:pt x="38" y="10"/>
                  </a:cubicBezTo>
                  <a:cubicBezTo>
                    <a:pt x="38" y="9"/>
                    <a:pt x="34" y="8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9" y="7"/>
                    <a:pt x="31" y="7"/>
                    <a:pt x="32" y="6"/>
                  </a:cubicBezTo>
                  <a:cubicBezTo>
                    <a:pt x="32" y="5"/>
                    <a:pt x="27" y="5"/>
                    <a:pt x="27" y="5"/>
                  </a:cubicBezTo>
                  <a:cubicBezTo>
                    <a:pt x="23" y="5"/>
                    <a:pt x="21" y="6"/>
                    <a:pt x="17" y="7"/>
                  </a:cubicBezTo>
                  <a:cubicBezTo>
                    <a:pt x="17" y="7"/>
                    <a:pt x="18" y="7"/>
                    <a:pt x="1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72" name="Freeform 601">
              <a:extLst>
                <a:ext uri="{FF2B5EF4-FFF2-40B4-BE49-F238E27FC236}">
                  <a16:creationId xmlns:a16="http://schemas.microsoft.com/office/drawing/2014/main" id="{C2AD449C-CA05-184E-AC3A-5D0D3D981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007" y="3980797"/>
              <a:ext cx="550956" cy="347225"/>
            </a:xfrm>
            <a:custGeom>
              <a:avLst/>
              <a:gdLst>
                <a:gd name="T0" fmla="*/ 55 w 59"/>
                <a:gd name="T1" fmla="*/ 21 h 37"/>
                <a:gd name="T2" fmla="*/ 46 w 59"/>
                <a:gd name="T3" fmla="*/ 20 h 37"/>
                <a:gd name="T4" fmla="*/ 46 w 59"/>
                <a:gd name="T5" fmla="*/ 18 h 37"/>
                <a:gd name="T6" fmla="*/ 44 w 59"/>
                <a:gd name="T7" fmla="*/ 15 h 37"/>
                <a:gd name="T8" fmla="*/ 44 w 59"/>
                <a:gd name="T9" fmla="*/ 11 h 37"/>
                <a:gd name="T10" fmla="*/ 43 w 59"/>
                <a:gd name="T11" fmla="*/ 15 h 37"/>
                <a:gd name="T12" fmla="*/ 35 w 59"/>
                <a:gd name="T13" fmla="*/ 10 h 37"/>
                <a:gd name="T14" fmla="*/ 24 w 59"/>
                <a:gd name="T15" fmla="*/ 2 h 37"/>
                <a:gd name="T16" fmla="*/ 12 w 59"/>
                <a:gd name="T17" fmla="*/ 1 h 37"/>
                <a:gd name="T18" fmla="*/ 12 w 59"/>
                <a:gd name="T19" fmla="*/ 3 h 37"/>
                <a:gd name="T20" fmla="*/ 6 w 59"/>
                <a:gd name="T21" fmla="*/ 5 h 37"/>
                <a:gd name="T22" fmla="*/ 11 w 59"/>
                <a:gd name="T23" fmla="*/ 9 h 37"/>
                <a:gd name="T24" fmla="*/ 6 w 59"/>
                <a:gd name="T25" fmla="*/ 9 h 37"/>
                <a:gd name="T26" fmla="*/ 5 w 59"/>
                <a:gd name="T27" fmla="*/ 11 h 37"/>
                <a:gd name="T28" fmla="*/ 6 w 59"/>
                <a:gd name="T29" fmla="*/ 14 h 37"/>
                <a:gd name="T30" fmla="*/ 10 w 59"/>
                <a:gd name="T31" fmla="*/ 14 h 37"/>
                <a:gd name="T32" fmla="*/ 0 w 59"/>
                <a:gd name="T33" fmla="*/ 15 h 37"/>
                <a:gd name="T34" fmla="*/ 7 w 59"/>
                <a:gd name="T35" fmla="*/ 20 h 37"/>
                <a:gd name="T36" fmla="*/ 8 w 59"/>
                <a:gd name="T37" fmla="*/ 23 h 37"/>
                <a:gd name="T38" fmla="*/ 14 w 59"/>
                <a:gd name="T39" fmla="*/ 23 h 37"/>
                <a:gd name="T40" fmla="*/ 26 w 59"/>
                <a:gd name="T41" fmla="*/ 23 h 37"/>
                <a:gd name="T42" fmla="*/ 28 w 59"/>
                <a:gd name="T43" fmla="*/ 24 h 37"/>
                <a:gd name="T44" fmla="*/ 16 w 59"/>
                <a:gd name="T45" fmla="*/ 25 h 37"/>
                <a:gd name="T46" fmla="*/ 16 w 59"/>
                <a:gd name="T47" fmla="*/ 30 h 37"/>
                <a:gd name="T48" fmla="*/ 19 w 59"/>
                <a:gd name="T49" fmla="*/ 33 h 37"/>
                <a:gd name="T50" fmla="*/ 32 w 59"/>
                <a:gd name="T51" fmla="*/ 35 h 37"/>
                <a:gd name="T52" fmla="*/ 34 w 59"/>
                <a:gd name="T53" fmla="*/ 36 h 37"/>
                <a:gd name="T54" fmla="*/ 40 w 59"/>
                <a:gd name="T55" fmla="*/ 35 h 37"/>
                <a:gd name="T56" fmla="*/ 41 w 59"/>
                <a:gd name="T57" fmla="*/ 35 h 37"/>
                <a:gd name="T58" fmla="*/ 41 w 59"/>
                <a:gd name="T59" fmla="*/ 29 h 37"/>
                <a:gd name="T60" fmla="*/ 46 w 59"/>
                <a:gd name="T61" fmla="*/ 30 h 37"/>
                <a:gd name="T62" fmla="*/ 51 w 59"/>
                <a:gd name="T63" fmla="*/ 28 h 37"/>
                <a:gd name="T64" fmla="*/ 54 w 59"/>
                <a:gd name="T65" fmla="*/ 26 h 37"/>
                <a:gd name="T66" fmla="*/ 58 w 59"/>
                <a:gd name="T6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7">
                  <a:moveTo>
                    <a:pt x="58" y="24"/>
                  </a:moveTo>
                  <a:cubicBezTo>
                    <a:pt x="58" y="22"/>
                    <a:pt x="56" y="22"/>
                    <a:pt x="55" y="21"/>
                  </a:cubicBezTo>
                  <a:cubicBezTo>
                    <a:pt x="54" y="20"/>
                    <a:pt x="53" y="22"/>
                    <a:pt x="52" y="21"/>
                  </a:cubicBezTo>
                  <a:cubicBezTo>
                    <a:pt x="50" y="19"/>
                    <a:pt x="48" y="21"/>
                    <a:pt x="46" y="20"/>
                  </a:cubicBezTo>
                  <a:cubicBezTo>
                    <a:pt x="46" y="20"/>
                    <a:pt x="48" y="19"/>
                    <a:pt x="48" y="18"/>
                  </a:cubicBezTo>
                  <a:cubicBezTo>
                    <a:pt x="48" y="18"/>
                    <a:pt x="46" y="18"/>
                    <a:pt x="46" y="18"/>
                  </a:cubicBezTo>
                  <a:cubicBezTo>
                    <a:pt x="46" y="17"/>
                    <a:pt x="47" y="17"/>
                    <a:pt x="47" y="16"/>
                  </a:cubicBezTo>
                  <a:cubicBezTo>
                    <a:pt x="47" y="15"/>
                    <a:pt x="44" y="16"/>
                    <a:pt x="44" y="15"/>
                  </a:cubicBezTo>
                  <a:cubicBezTo>
                    <a:pt x="43" y="15"/>
                    <a:pt x="45" y="14"/>
                    <a:pt x="45" y="14"/>
                  </a:cubicBezTo>
                  <a:cubicBezTo>
                    <a:pt x="46" y="13"/>
                    <a:pt x="44" y="12"/>
                    <a:pt x="44" y="11"/>
                  </a:cubicBezTo>
                  <a:cubicBezTo>
                    <a:pt x="43" y="10"/>
                    <a:pt x="38" y="11"/>
                    <a:pt x="38" y="11"/>
                  </a:cubicBezTo>
                  <a:cubicBezTo>
                    <a:pt x="38" y="12"/>
                    <a:pt x="43" y="14"/>
                    <a:pt x="43" y="15"/>
                  </a:cubicBezTo>
                  <a:cubicBezTo>
                    <a:pt x="42" y="16"/>
                    <a:pt x="39" y="14"/>
                    <a:pt x="38" y="13"/>
                  </a:cubicBezTo>
                  <a:cubicBezTo>
                    <a:pt x="36" y="12"/>
                    <a:pt x="39" y="10"/>
                    <a:pt x="35" y="10"/>
                  </a:cubicBezTo>
                  <a:cubicBezTo>
                    <a:pt x="33" y="10"/>
                    <a:pt x="30" y="10"/>
                    <a:pt x="29" y="8"/>
                  </a:cubicBezTo>
                  <a:cubicBezTo>
                    <a:pt x="28" y="6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5" y="0"/>
                    <a:pt x="10" y="0"/>
                    <a:pt x="12" y="1"/>
                  </a:cubicBezTo>
                  <a:cubicBezTo>
                    <a:pt x="13" y="1"/>
                    <a:pt x="17" y="2"/>
                    <a:pt x="17" y="2"/>
                  </a:cubicBezTo>
                  <a:cubicBezTo>
                    <a:pt x="17" y="4"/>
                    <a:pt x="13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7" y="2"/>
                    <a:pt x="6" y="5"/>
                  </a:cubicBezTo>
                  <a:cubicBezTo>
                    <a:pt x="6" y="5"/>
                    <a:pt x="11" y="7"/>
                    <a:pt x="12" y="7"/>
                  </a:cubicBezTo>
                  <a:cubicBezTo>
                    <a:pt x="10" y="6"/>
                    <a:pt x="11" y="9"/>
                    <a:pt x="11" y="9"/>
                  </a:cubicBezTo>
                  <a:cubicBezTo>
                    <a:pt x="11" y="10"/>
                    <a:pt x="4" y="7"/>
                    <a:pt x="3" y="8"/>
                  </a:cubicBezTo>
                  <a:cubicBezTo>
                    <a:pt x="3" y="7"/>
                    <a:pt x="6" y="8"/>
                    <a:pt x="6" y="9"/>
                  </a:cubicBezTo>
                  <a:cubicBezTo>
                    <a:pt x="6" y="8"/>
                    <a:pt x="4" y="9"/>
                    <a:pt x="4" y="9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2"/>
                    <a:pt x="2" y="12"/>
                    <a:pt x="1" y="12"/>
                  </a:cubicBezTo>
                  <a:cubicBezTo>
                    <a:pt x="2" y="12"/>
                    <a:pt x="4" y="13"/>
                    <a:pt x="6" y="14"/>
                  </a:cubicBezTo>
                  <a:cubicBezTo>
                    <a:pt x="8" y="14"/>
                    <a:pt x="10" y="13"/>
                    <a:pt x="12" y="13"/>
                  </a:cubicBezTo>
                  <a:cubicBezTo>
                    <a:pt x="12" y="13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6"/>
                    <a:pt x="0" y="15"/>
                    <a:pt x="0" y="15"/>
                  </a:cubicBezTo>
                  <a:cubicBezTo>
                    <a:pt x="0" y="15"/>
                    <a:pt x="2" y="18"/>
                    <a:pt x="2" y="18"/>
                  </a:cubicBezTo>
                  <a:cubicBezTo>
                    <a:pt x="3" y="19"/>
                    <a:pt x="7" y="21"/>
                    <a:pt x="7" y="20"/>
                  </a:cubicBezTo>
                  <a:cubicBezTo>
                    <a:pt x="7" y="21"/>
                    <a:pt x="5" y="20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2"/>
                    <a:pt x="13" y="24"/>
                    <a:pt x="14" y="23"/>
                  </a:cubicBezTo>
                  <a:cubicBezTo>
                    <a:pt x="17" y="22"/>
                    <a:pt x="19" y="21"/>
                    <a:pt x="21" y="22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5" y="23"/>
                    <a:pt x="23" y="23"/>
                    <a:pt x="21" y="23"/>
                  </a:cubicBezTo>
                  <a:cubicBezTo>
                    <a:pt x="23" y="23"/>
                    <a:pt x="27" y="23"/>
                    <a:pt x="28" y="24"/>
                  </a:cubicBezTo>
                  <a:cubicBezTo>
                    <a:pt x="28" y="24"/>
                    <a:pt x="23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6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30"/>
                  </a:cubicBezTo>
                  <a:cubicBezTo>
                    <a:pt x="16" y="32"/>
                    <a:pt x="22" y="30"/>
                    <a:pt x="23" y="32"/>
                  </a:cubicBezTo>
                  <a:cubicBezTo>
                    <a:pt x="23" y="32"/>
                    <a:pt x="19" y="32"/>
                    <a:pt x="19" y="33"/>
                  </a:cubicBezTo>
                  <a:cubicBezTo>
                    <a:pt x="20" y="34"/>
                    <a:pt x="25" y="36"/>
                    <a:pt x="26" y="36"/>
                  </a:cubicBezTo>
                  <a:cubicBezTo>
                    <a:pt x="26" y="36"/>
                    <a:pt x="32" y="36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3"/>
                    <a:pt x="35" y="36"/>
                    <a:pt x="34" y="36"/>
                  </a:cubicBezTo>
                  <a:cubicBezTo>
                    <a:pt x="35" y="36"/>
                    <a:pt x="33" y="33"/>
                    <a:pt x="33" y="32"/>
                  </a:cubicBezTo>
                  <a:cubicBezTo>
                    <a:pt x="35" y="31"/>
                    <a:pt x="37" y="37"/>
                    <a:pt x="40" y="35"/>
                  </a:cubicBezTo>
                  <a:cubicBezTo>
                    <a:pt x="41" y="34"/>
                    <a:pt x="39" y="32"/>
                    <a:pt x="40" y="32"/>
                  </a:cubicBezTo>
                  <a:cubicBezTo>
                    <a:pt x="41" y="32"/>
                    <a:pt x="41" y="34"/>
                    <a:pt x="41" y="35"/>
                  </a:cubicBezTo>
                  <a:cubicBezTo>
                    <a:pt x="42" y="35"/>
                    <a:pt x="43" y="31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8"/>
                    <a:pt x="42" y="26"/>
                    <a:pt x="43" y="27"/>
                  </a:cubicBezTo>
                  <a:cubicBezTo>
                    <a:pt x="44" y="28"/>
                    <a:pt x="43" y="32"/>
                    <a:pt x="46" y="30"/>
                  </a:cubicBezTo>
                  <a:cubicBezTo>
                    <a:pt x="47" y="29"/>
                    <a:pt x="50" y="25"/>
                    <a:pt x="52" y="27"/>
                  </a:cubicBezTo>
                  <a:cubicBezTo>
                    <a:pt x="53" y="27"/>
                    <a:pt x="51" y="28"/>
                    <a:pt x="51" y="28"/>
                  </a:cubicBezTo>
                  <a:cubicBezTo>
                    <a:pt x="51" y="28"/>
                    <a:pt x="56" y="27"/>
                    <a:pt x="56" y="27"/>
                  </a:cubicBezTo>
                  <a:cubicBezTo>
                    <a:pt x="56" y="27"/>
                    <a:pt x="54" y="27"/>
                    <a:pt x="54" y="26"/>
                  </a:cubicBezTo>
                  <a:cubicBezTo>
                    <a:pt x="54" y="25"/>
                    <a:pt x="59" y="25"/>
                    <a:pt x="58" y="24"/>
                  </a:cubicBezTo>
                  <a:cubicBezTo>
                    <a:pt x="58" y="22"/>
                    <a:pt x="58" y="25"/>
                    <a:pt x="58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73" name="Freeform 602">
              <a:extLst>
                <a:ext uri="{FF2B5EF4-FFF2-40B4-BE49-F238E27FC236}">
                  <a16:creationId xmlns:a16="http://schemas.microsoft.com/office/drawing/2014/main" id="{308FE4EE-FDC3-0C42-933A-BB40C8DD4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9934" y="3767367"/>
              <a:ext cx="1455416" cy="75815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74" name="Freeform 604">
              <a:extLst>
                <a:ext uri="{FF2B5EF4-FFF2-40B4-BE49-F238E27FC236}">
                  <a16:creationId xmlns:a16="http://schemas.microsoft.com/office/drawing/2014/main" id="{8836532C-36C5-AA4D-9194-9903D5F6F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466" y="4187857"/>
              <a:ext cx="130574" cy="47785"/>
            </a:xfrm>
            <a:custGeom>
              <a:avLst/>
              <a:gdLst>
                <a:gd name="T0" fmla="*/ 13 w 14"/>
                <a:gd name="T1" fmla="*/ 4 h 5"/>
                <a:gd name="T2" fmla="*/ 11 w 14"/>
                <a:gd name="T3" fmla="*/ 2 h 5"/>
                <a:gd name="T4" fmla="*/ 8 w 14"/>
                <a:gd name="T5" fmla="*/ 2 h 5"/>
                <a:gd name="T6" fmla="*/ 1 w 14"/>
                <a:gd name="T7" fmla="*/ 1 h 5"/>
                <a:gd name="T8" fmla="*/ 2 w 14"/>
                <a:gd name="T9" fmla="*/ 2 h 5"/>
                <a:gd name="T10" fmla="*/ 0 w 14"/>
                <a:gd name="T11" fmla="*/ 3 h 5"/>
                <a:gd name="T12" fmla="*/ 3 w 14"/>
                <a:gd name="T13" fmla="*/ 3 h 5"/>
                <a:gd name="T14" fmla="*/ 8 w 14"/>
                <a:gd name="T15" fmla="*/ 4 h 5"/>
                <a:gd name="T16" fmla="*/ 13 w 14"/>
                <a:gd name="T17" fmla="*/ 4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2" y="3"/>
                    <a:pt x="13" y="3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2"/>
                    <a:pt x="2" y="2"/>
                  </a:cubicBezTo>
                  <a:cubicBezTo>
                    <a:pt x="2" y="3"/>
                    <a:pt x="0" y="4"/>
                    <a:pt x="0" y="3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3"/>
                    <a:pt x="14" y="5"/>
                    <a:pt x="1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75" name="Freeform 605">
              <a:extLst>
                <a:ext uri="{FF2B5EF4-FFF2-40B4-BE49-F238E27FC236}">
                  <a16:creationId xmlns:a16="http://schemas.microsoft.com/office/drawing/2014/main" id="{E5C078CA-C61E-264A-9E50-F7838B69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8407" y="4226081"/>
              <a:ext cx="54142" cy="19114"/>
            </a:xfrm>
            <a:custGeom>
              <a:avLst/>
              <a:gdLst>
                <a:gd name="T0" fmla="*/ 5 w 6"/>
                <a:gd name="T1" fmla="*/ 1 h 2"/>
                <a:gd name="T2" fmla="*/ 2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4" y="2"/>
                    <a:pt x="0" y="0"/>
                    <a:pt x="2" y="0"/>
                  </a:cubicBezTo>
                  <a:cubicBezTo>
                    <a:pt x="3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76" name="Freeform 606">
              <a:extLst>
                <a:ext uri="{FF2B5EF4-FFF2-40B4-BE49-F238E27FC236}">
                  <a16:creationId xmlns:a16="http://schemas.microsoft.com/office/drawing/2014/main" id="{AAED6F0C-13CA-0E4E-9194-81114A32C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0446" y="4515968"/>
              <a:ext cx="54142" cy="28672"/>
            </a:xfrm>
            <a:custGeom>
              <a:avLst/>
              <a:gdLst>
                <a:gd name="T0" fmla="*/ 4 w 6"/>
                <a:gd name="T1" fmla="*/ 1 h 3"/>
                <a:gd name="T2" fmla="*/ 1 w 6"/>
                <a:gd name="T3" fmla="*/ 2 h 3"/>
                <a:gd name="T4" fmla="*/ 4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0" y="2"/>
                    <a:pt x="1" y="2"/>
                  </a:cubicBezTo>
                  <a:cubicBezTo>
                    <a:pt x="2" y="3"/>
                    <a:pt x="6" y="1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77" name="Freeform 607">
              <a:extLst>
                <a:ext uri="{FF2B5EF4-FFF2-40B4-BE49-F238E27FC236}">
                  <a16:creationId xmlns:a16="http://schemas.microsoft.com/office/drawing/2014/main" id="{955FBBF6-44DB-5B43-A6A9-4125838BB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282" y="5815671"/>
              <a:ext cx="47770" cy="38227"/>
            </a:xfrm>
            <a:custGeom>
              <a:avLst/>
              <a:gdLst>
                <a:gd name="T0" fmla="*/ 4 w 5"/>
                <a:gd name="T1" fmla="*/ 1 h 4"/>
                <a:gd name="T2" fmla="*/ 1 w 5"/>
                <a:gd name="T3" fmla="*/ 4 h 4"/>
                <a:gd name="T4" fmla="*/ 4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3" y="0"/>
                    <a:pt x="0" y="4"/>
                    <a:pt x="1" y="4"/>
                  </a:cubicBezTo>
                  <a:cubicBezTo>
                    <a:pt x="1" y="4"/>
                    <a:pt x="5" y="1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78" name="Freeform 608">
              <a:extLst>
                <a:ext uri="{FF2B5EF4-FFF2-40B4-BE49-F238E27FC236}">
                  <a16:creationId xmlns:a16="http://schemas.microsoft.com/office/drawing/2014/main" id="{068E4A54-4AA5-5143-BF76-C5A86015C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164" y="5806113"/>
              <a:ext cx="9556" cy="955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79" name="Freeform 609">
              <a:extLst>
                <a:ext uri="{FF2B5EF4-FFF2-40B4-BE49-F238E27FC236}">
                  <a16:creationId xmlns:a16="http://schemas.microsoft.com/office/drawing/2014/main" id="{DADC293F-0E3F-D44C-AF60-3E9FABCA7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931" y="5815671"/>
              <a:ext cx="63695" cy="57338"/>
            </a:xfrm>
            <a:custGeom>
              <a:avLst/>
              <a:gdLst>
                <a:gd name="T0" fmla="*/ 5 w 7"/>
                <a:gd name="T1" fmla="*/ 2 h 6"/>
                <a:gd name="T2" fmla="*/ 1 w 7"/>
                <a:gd name="T3" fmla="*/ 2 h 6"/>
                <a:gd name="T4" fmla="*/ 5 w 7"/>
                <a:gd name="T5" fmla="*/ 2 h 6"/>
                <a:gd name="T6" fmla="*/ 5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2"/>
                  </a:moveTo>
                  <a:cubicBezTo>
                    <a:pt x="7" y="0"/>
                    <a:pt x="2" y="0"/>
                    <a:pt x="1" y="2"/>
                  </a:cubicBezTo>
                  <a:cubicBezTo>
                    <a:pt x="0" y="3"/>
                    <a:pt x="4" y="5"/>
                    <a:pt x="5" y="2"/>
                  </a:cubicBezTo>
                  <a:cubicBezTo>
                    <a:pt x="6" y="1"/>
                    <a:pt x="3" y="6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80" name="Freeform 610">
              <a:extLst>
                <a:ext uri="{FF2B5EF4-FFF2-40B4-BE49-F238E27FC236}">
                  <a16:creationId xmlns:a16="http://schemas.microsoft.com/office/drawing/2014/main" id="{02DCAA1A-D23C-444D-A31B-D5F4B09EC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1981" y="9138193"/>
              <a:ext cx="19109" cy="955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81" name="Freeform 611">
              <a:extLst>
                <a:ext uri="{FF2B5EF4-FFF2-40B4-BE49-F238E27FC236}">
                  <a16:creationId xmlns:a16="http://schemas.microsoft.com/office/drawing/2014/main" id="{3283CB89-887F-2B48-A0E0-B27BD6BE3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0962" y="9119079"/>
              <a:ext cx="19109" cy="1911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82" name="Freeform 612">
              <a:extLst>
                <a:ext uri="{FF2B5EF4-FFF2-40B4-BE49-F238E27FC236}">
                  <a16:creationId xmlns:a16="http://schemas.microsoft.com/office/drawing/2014/main" id="{43532DA9-03E6-F542-8491-8135486AA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61345" y="10785121"/>
              <a:ext cx="63695" cy="47785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83" name="Rectangle 613">
              <a:extLst>
                <a:ext uri="{FF2B5EF4-FFF2-40B4-BE49-F238E27FC236}">
                  <a16:creationId xmlns:a16="http://schemas.microsoft.com/office/drawing/2014/main" id="{6617BF79-9F3C-DE43-A050-BE04E9147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1788" y="5197675"/>
              <a:ext cx="3187" cy="3188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84" name="Freeform 614">
              <a:extLst>
                <a:ext uri="{FF2B5EF4-FFF2-40B4-BE49-F238E27FC236}">
                  <a16:creationId xmlns:a16="http://schemas.microsoft.com/office/drawing/2014/main" id="{F05022BE-F6A5-CF4A-811B-117259FC3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7516" y="10504795"/>
              <a:ext cx="95541" cy="82827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85" name="Freeform 615">
              <a:extLst>
                <a:ext uri="{FF2B5EF4-FFF2-40B4-BE49-F238E27FC236}">
                  <a16:creationId xmlns:a16="http://schemas.microsoft.com/office/drawing/2014/main" id="{B8B7AC62-86B4-E94F-8DD3-9776685D1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211" y="6733109"/>
              <a:ext cx="66879" cy="28672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86" name="Freeform 616">
              <a:extLst>
                <a:ext uri="{FF2B5EF4-FFF2-40B4-BE49-F238E27FC236}">
                  <a16:creationId xmlns:a16="http://schemas.microsoft.com/office/drawing/2014/main" id="{6C4D463B-715B-9348-BDB9-E4901E965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83629" y="11766268"/>
              <a:ext cx="168791" cy="149721"/>
            </a:xfrm>
            <a:custGeom>
              <a:avLst/>
              <a:gdLst>
                <a:gd name="T0" fmla="*/ 17 w 18"/>
                <a:gd name="T1" fmla="*/ 14 h 16"/>
                <a:gd name="T2" fmla="*/ 8 w 18"/>
                <a:gd name="T3" fmla="*/ 9 h 16"/>
                <a:gd name="T4" fmla="*/ 4 w 18"/>
                <a:gd name="T5" fmla="*/ 5 h 16"/>
                <a:gd name="T6" fmla="*/ 1 w 18"/>
                <a:gd name="T7" fmla="*/ 3 h 16"/>
                <a:gd name="T8" fmla="*/ 2 w 18"/>
                <a:gd name="T9" fmla="*/ 2 h 16"/>
                <a:gd name="T10" fmla="*/ 0 w 18"/>
                <a:gd name="T11" fmla="*/ 0 h 16"/>
                <a:gd name="T12" fmla="*/ 0 w 18"/>
                <a:gd name="T13" fmla="*/ 14 h 16"/>
                <a:gd name="T14" fmla="*/ 7 w 18"/>
                <a:gd name="T15" fmla="*/ 15 h 16"/>
                <a:gd name="T16" fmla="*/ 10 w 18"/>
                <a:gd name="T17" fmla="*/ 16 h 16"/>
                <a:gd name="T18" fmla="*/ 13 w 18"/>
                <a:gd name="T19" fmla="*/ 15 h 16"/>
                <a:gd name="T20" fmla="*/ 18 w 18"/>
                <a:gd name="T21" fmla="*/ 14 h 16"/>
                <a:gd name="T22" fmla="*/ 17 w 18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6">
                  <a:moveTo>
                    <a:pt x="17" y="14"/>
                  </a:moveTo>
                  <a:cubicBezTo>
                    <a:pt x="13" y="14"/>
                    <a:pt x="11" y="11"/>
                    <a:pt x="8" y="9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6" y="15"/>
                    <a:pt x="7" y="15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87" name="Freeform 617">
              <a:extLst>
                <a:ext uri="{FF2B5EF4-FFF2-40B4-BE49-F238E27FC236}">
                  <a16:creationId xmlns:a16="http://schemas.microsoft.com/office/drawing/2014/main" id="{14E0BA1C-CCB5-F843-81BF-550EBDCC6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288" y="11747159"/>
              <a:ext cx="280256" cy="216615"/>
            </a:xfrm>
            <a:custGeom>
              <a:avLst/>
              <a:gdLst>
                <a:gd name="T0" fmla="*/ 19 w 30"/>
                <a:gd name="T1" fmla="*/ 17 h 23"/>
                <a:gd name="T2" fmla="*/ 19 w 30"/>
                <a:gd name="T3" fmla="*/ 7 h 23"/>
                <a:gd name="T4" fmla="*/ 19 w 30"/>
                <a:gd name="T5" fmla="*/ 3 h 23"/>
                <a:gd name="T6" fmla="*/ 15 w 30"/>
                <a:gd name="T7" fmla="*/ 1 h 23"/>
                <a:gd name="T8" fmla="*/ 12 w 30"/>
                <a:gd name="T9" fmla="*/ 3 h 23"/>
                <a:gd name="T10" fmla="*/ 13 w 30"/>
                <a:gd name="T11" fmla="*/ 6 h 23"/>
                <a:gd name="T12" fmla="*/ 15 w 30"/>
                <a:gd name="T13" fmla="*/ 6 h 23"/>
                <a:gd name="T14" fmla="*/ 14 w 30"/>
                <a:gd name="T15" fmla="*/ 8 h 23"/>
                <a:gd name="T16" fmla="*/ 13 w 30"/>
                <a:gd name="T17" fmla="*/ 11 h 23"/>
                <a:gd name="T18" fmla="*/ 16 w 30"/>
                <a:gd name="T19" fmla="*/ 13 h 23"/>
                <a:gd name="T20" fmla="*/ 12 w 30"/>
                <a:gd name="T21" fmla="*/ 13 h 23"/>
                <a:gd name="T22" fmla="*/ 9 w 30"/>
                <a:gd name="T23" fmla="*/ 12 h 23"/>
                <a:gd name="T24" fmla="*/ 10 w 30"/>
                <a:gd name="T25" fmla="*/ 12 h 23"/>
                <a:gd name="T26" fmla="*/ 10 w 30"/>
                <a:gd name="T27" fmla="*/ 9 h 23"/>
                <a:gd name="T28" fmla="*/ 8 w 30"/>
                <a:gd name="T29" fmla="*/ 11 h 23"/>
                <a:gd name="T30" fmla="*/ 5 w 30"/>
                <a:gd name="T31" fmla="*/ 11 h 23"/>
                <a:gd name="T32" fmla="*/ 0 w 30"/>
                <a:gd name="T33" fmla="*/ 12 h 23"/>
                <a:gd name="T34" fmla="*/ 2 w 30"/>
                <a:gd name="T35" fmla="*/ 12 h 23"/>
                <a:gd name="T36" fmla="*/ 3 w 30"/>
                <a:gd name="T37" fmla="*/ 12 h 23"/>
                <a:gd name="T38" fmla="*/ 5 w 30"/>
                <a:gd name="T39" fmla="*/ 12 h 23"/>
                <a:gd name="T40" fmla="*/ 6 w 30"/>
                <a:gd name="T41" fmla="*/ 13 h 23"/>
                <a:gd name="T42" fmla="*/ 4 w 30"/>
                <a:gd name="T43" fmla="*/ 15 h 23"/>
                <a:gd name="T44" fmla="*/ 6 w 30"/>
                <a:gd name="T45" fmla="*/ 15 h 23"/>
                <a:gd name="T46" fmla="*/ 8 w 30"/>
                <a:gd name="T47" fmla="*/ 16 h 23"/>
                <a:gd name="T48" fmla="*/ 7 w 30"/>
                <a:gd name="T49" fmla="*/ 16 h 23"/>
                <a:gd name="T50" fmla="*/ 10 w 30"/>
                <a:gd name="T51" fmla="*/ 17 h 23"/>
                <a:gd name="T52" fmla="*/ 12 w 30"/>
                <a:gd name="T53" fmla="*/ 17 h 23"/>
                <a:gd name="T54" fmla="*/ 17 w 30"/>
                <a:gd name="T55" fmla="*/ 21 h 23"/>
                <a:gd name="T56" fmla="*/ 16 w 30"/>
                <a:gd name="T57" fmla="*/ 20 h 23"/>
                <a:gd name="T58" fmla="*/ 23 w 30"/>
                <a:gd name="T59" fmla="*/ 23 h 23"/>
                <a:gd name="T60" fmla="*/ 19 w 30"/>
                <a:gd name="T61" fmla="*/ 18 h 23"/>
                <a:gd name="T62" fmla="*/ 24 w 30"/>
                <a:gd name="T63" fmla="*/ 19 h 23"/>
                <a:gd name="T64" fmla="*/ 30 w 30"/>
                <a:gd name="T65" fmla="*/ 18 h 23"/>
                <a:gd name="T66" fmla="*/ 19 w 30"/>
                <a:gd name="T6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23">
                  <a:moveTo>
                    <a:pt x="19" y="17"/>
                  </a:moveTo>
                  <a:cubicBezTo>
                    <a:pt x="19" y="13"/>
                    <a:pt x="19" y="10"/>
                    <a:pt x="19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19" y="2"/>
                    <a:pt x="16" y="0"/>
                    <a:pt x="15" y="1"/>
                  </a:cubicBezTo>
                  <a:cubicBezTo>
                    <a:pt x="14" y="2"/>
                    <a:pt x="12" y="1"/>
                    <a:pt x="12" y="3"/>
                  </a:cubicBezTo>
                  <a:cubicBezTo>
                    <a:pt x="11" y="5"/>
                    <a:pt x="9" y="7"/>
                    <a:pt x="13" y="6"/>
                  </a:cubicBezTo>
                  <a:cubicBezTo>
                    <a:pt x="13" y="6"/>
                    <a:pt x="15" y="6"/>
                    <a:pt x="15" y="6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8"/>
                    <a:pt x="11" y="10"/>
                    <a:pt x="13" y="11"/>
                  </a:cubicBezTo>
                  <a:cubicBezTo>
                    <a:pt x="13" y="12"/>
                    <a:pt x="16" y="12"/>
                    <a:pt x="16" y="13"/>
                  </a:cubicBezTo>
                  <a:cubicBezTo>
                    <a:pt x="16" y="13"/>
                    <a:pt x="12" y="13"/>
                    <a:pt x="12" y="13"/>
                  </a:cubicBezTo>
                  <a:cubicBezTo>
                    <a:pt x="11" y="13"/>
                    <a:pt x="9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10" y="9"/>
                    <a:pt x="8" y="11"/>
                    <a:pt x="8" y="11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2" y="12"/>
                    <a:pt x="2" y="12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3"/>
                    <a:pt x="4" y="11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2" y="14"/>
                    <a:pt x="4" y="15"/>
                  </a:cubicBezTo>
                  <a:cubicBezTo>
                    <a:pt x="5" y="16"/>
                    <a:pt x="6" y="14"/>
                    <a:pt x="6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7"/>
                    <a:pt x="11" y="15"/>
                    <a:pt x="12" y="17"/>
                  </a:cubicBezTo>
                  <a:cubicBezTo>
                    <a:pt x="12" y="17"/>
                    <a:pt x="16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22" y="23"/>
                    <a:pt x="23" y="23"/>
                  </a:cubicBezTo>
                  <a:cubicBezTo>
                    <a:pt x="23" y="22"/>
                    <a:pt x="19" y="19"/>
                    <a:pt x="19" y="18"/>
                  </a:cubicBezTo>
                  <a:cubicBezTo>
                    <a:pt x="20" y="18"/>
                    <a:pt x="24" y="19"/>
                    <a:pt x="24" y="19"/>
                  </a:cubicBezTo>
                  <a:cubicBezTo>
                    <a:pt x="26" y="19"/>
                    <a:pt x="28" y="19"/>
                    <a:pt x="30" y="18"/>
                  </a:cubicBezTo>
                  <a:cubicBezTo>
                    <a:pt x="27" y="16"/>
                    <a:pt x="23" y="17"/>
                    <a:pt x="19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88" name="Freeform 618">
              <a:extLst>
                <a:ext uri="{FF2B5EF4-FFF2-40B4-BE49-F238E27FC236}">
                  <a16:creationId xmlns:a16="http://schemas.microsoft.com/office/drawing/2014/main" id="{8B80F430-4D5E-2B40-8C30-5651C1CC7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0699" y="8501084"/>
              <a:ext cx="710194" cy="516057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89" name="Freeform 619">
              <a:extLst>
                <a:ext uri="{FF2B5EF4-FFF2-40B4-BE49-F238E27FC236}">
                  <a16:creationId xmlns:a16="http://schemas.microsoft.com/office/drawing/2014/main" id="{4FAD1D6F-FA53-F647-AA43-77FCC0393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0764" y="8641249"/>
              <a:ext cx="242036" cy="356781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90" name="Freeform 620">
              <a:extLst>
                <a:ext uri="{FF2B5EF4-FFF2-40B4-BE49-F238E27FC236}">
                  <a16:creationId xmlns:a16="http://schemas.microsoft.com/office/drawing/2014/main" id="{01E47940-F7C5-BE46-B45C-780C1376C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6815" y="8752743"/>
              <a:ext cx="207006" cy="216615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91" name="Freeform 621">
              <a:extLst>
                <a:ext uri="{FF2B5EF4-FFF2-40B4-BE49-F238E27FC236}">
                  <a16:creationId xmlns:a16="http://schemas.microsoft.com/office/drawing/2014/main" id="{AA62394A-6049-4543-BA6F-49092EB50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5606" y="8771859"/>
              <a:ext cx="149682" cy="168837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92" name="Freeform 622">
              <a:extLst>
                <a:ext uri="{FF2B5EF4-FFF2-40B4-BE49-F238E27FC236}">
                  <a16:creationId xmlns:a16="http://schemas.microsoft.com/office/drawing/2014/main" id="{92B0E7D4-D7A7-344E-AF90-CA6D9F59A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211" y="8453303"/>
              <a:ext cx="754780" cy="786831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93" name="Freeform 623">
              <a:extLst>
                <a:ext uri="{FF2B5EF4-FFF2-40B4-BE49-F238E27FC236}">
                  <a16:creationId xmlns:a16="http://schemas.microsoft.com/office/drawing/2014/main" id="{D1D6E79E-BA54-F54E-90C2-74745E49D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120" y="8978916"/>
              <a:ext cx="261145" cy="3090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94" name="Freeform 624">
              <a:extLst>
                <a:ext uri="{FF2B5EF4-FFF2-40B4-BE49-F238E27FC236}">
                  <a16:creationId xmlns:a16="http://schemas.microsoft.com/office/drawing/2014/main" id="{37C50594-648D-9747-AF89-215C0961E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4458" y="9036257"/>
              <a:ext cx="598727" cy="888769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95" name="Freeform 625">
              <a:extLst>
                <a:ext uri="{FF2B5EF4-FFF2-40B4-BE49-F238E27FC236}">
                  <a16:creationId xmlns:a16="http://schemas.microsoft.com/office/drawing/2014/main" id="{6F51D7B2-BCB8-9447-ADAE-4E9EE6578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8790" y="9867685"/>
              <a:ext cx="407643" cy="1984597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96" name="Freeform 626">
              <a:extLst>
                <a:ext uri="{FF2B5EF4-FFF2-40B4-BE49-F238E27FC236}">
                  <a16:creationId xmlns:a16="http://schemas.microsoft.com/office/drawing/2014/main" id="{F81F095E-DCAF-AD40-A3D9-456CC32D7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5859" y="9485418"/>
              <a:ext cx="598727" cy="653038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97" name="Freeform 627">
              <a:extLst>
                <a:ext uri="{FF2B5EF4-FFF2-40B4-BE49-F238E27FC236}">
                  <a16:creationId xmlns:a16="http://schemas.microsoft.com/office/drawing/2014/main" id="{5D906F92-5AEC-E449-9F40-87DBC4FCE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3441" y="9950508"/>
              <a:ext cx="420383" cy="41412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98" name="Freeform 628">
              <a:extLst>
                <a:ext uri="{FF2B5EF4-FFF2-40B4-BE49-F238E27FC236}">
                  <a16:creationId xmlns:a16="http://schemas.microsoft.com/office/drawing/2014/main" id="{879C5181-21EB-374A-B01D-32A8A5BEFA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1593" y="8800526"/>
              <a:ext cx="1856688" cy="188265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799" name="Freeform 629">
              <a:extLst>
                <a:ext uri="{FF2B5EF4-FFF2-40B4-BE49-F238E27FC236}">
                  <a16:creationId xmlns:a16="http://schemas.microsoft.com/office/drawing/2014/main" id="{E2C40E1D-080F-0A40-A814-86506189F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1338" y="10485681"/>
              <a:ext cx="251592" cy="261215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00" name="Freeform 630">
              <a:extLst>
                <a:ext uri="{FF2B5EF4-FFF2-40B4-BE49-F238E27FC236}">
                  <a16:creationId xmlns:a16="http://schemas.microsoft.com/office/drawing/2014/main" id="{F9958747-2FDE-7148-9690-CB2D9C890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41593" y="10074745"/>
              <a:ext cx="961783" cy="1672412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01" name="Freeform 631">
              <a:extLst>
                <a:ext uri="{FF2B5EF4-FFF2-40B4-BE49-F238E27FC236}">
                  <a16:creationId xmlns:a16="http://schemas.microsoft.com/office/drawing/2014/main" id="{D897512C-C9E4-3240-ACAB-EA86DC2DA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7387" y="8313140"/>
              <a:ext cx="203824" cy="226173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02" name="Freeform 632">
              <a:extLst>
                <a:ext uri="{FF2B5EF4-FFF2-40B4-BE49-F238E27FC236}">
                  <a16:creationId xmlns:a16="http://schemas.microsoft.com/office/drawing/2014/main" id="{92233014-2F5E-7D41-9277-4D7BD77BB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1084" y="8520197"/>
              <a:ext cx="159235" cy="140163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03" name="Freeform 633">
              <a:extLst>
                <a:ext uri="{FF2B5EF4-FFF2-40B4-BE49-F238E27FC236}">
                  <a16:creationId xmlns:a16="http://schemas.microsoft.com/office/drawing/2014/main" id="{A5A2FDF5-ECB4-074F-B392-873298D89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2737" y="8360921"/>
              <a:ext cx="105096" cy="82827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04" name="Freeform 634">
              <a:extLst>
                <a:ext uri="{FF2B5EF4-FFF2-40B4-BE49-F238E27FC236}">
                  <a16:creationId xmlns:a16="http://schemas.microsoft.com/office/drawing/2014/main" id="{85B00F00-4D00-9543-94BF-C43919FCB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1272" y="8192091"/>
              <a:ext cx="187902" cy="216615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05" name="Freeform 635">
              <a:extLst>
                <a:ext uri="{FF2B5EF4-FFF2-40B4-BE49-F238E27FC236}">
                  <a16:creationId xmlns:a16="http://schemas.microsoft.com/office/drawing/2014/main" id="{6396A544-1780-424C-8D68-F102EE80E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4330" y="7453043"/>
              <a:ext cx="1398093" cy="898324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06" name="Freeform 636">
              <a:extLst>
                <a:ext uri="{FF2B5EF4-FFF2-40B4-BE49-F238E27FC236}">
                  <a16:creationId xmlns:a16="http://schemas.microsoft.com/office/drawing/2014/main" id="{2F1C5458-634D-FD4B-9819-17FBBCDAF6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402" y="8287656"/>
              <a:ext cx="280256" cy="14972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07" name="Freeform 637">
              <a:extLst>
                <a:ext uri="{FF2B5EF4-FFF2-40B4-BE49-F238E27FC236}">
                  <a16:creationId xmlns:a16="http://schemas.microsoft.com/office/drawing/2014/main" id="{B25139C9-622E-5245-B55C-9FB4176FD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1402" y="8163419"/>
              <a:ext cx="66879" cy="140163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08" name="Freeform 638">
              <a:extLst>
                <a:ext uri="{FF2B5EF4-FFF2-40B4-BE49-F238E27FC236}">
                  <a16:creationId xmlns:a16="http://schemas.microsoft.com/office/drawing/2014/main" id="{F68D87E8-DDA5-ED4F-A785-CF62BB647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2035" y="8080592"/>
              <a:ext cx="121018" cy="101936"/>
            </a:xfrm>
            <a:custGeom>
              <a:avLst/>
              <a:gdLst>
                <a:gd name="T0" fmla="*/ 12 w 13"/>
                <a:gd name="T1" fmla="*/ 3 h 11"/>
                <a:gd name="T2" fmla="*/ 6 w 13"/>
                <a:gd name="T3" fmla="*/ 1 h 11"/>
                <a:gd name="T4" fmla="*/ 7 w 13"/>
                <a:gd name="T5" fmla="*/ 5 h 11"/>
                <a:gd name="T6" fmla="*/ 9 w 13"/>
                <a:gd name="T7" fmla="*/ 9 h 11"/>
                <a:gd name="T8" fmla="*/ 6 w 13"/>
                <a:gd name="T9" fmla="*/ 10 h 11"/>
                <a:gd name="T10" fmla="*/ 5 w 13"/>
                <a:gd name="T11" fmla="*/ 8 h 11"/>
                <a:gd name="T12" fmla="*/ 0 w 13"/>
                <a:gd name="T13" fmla="*/ 9 h 11"/>
                <a:gd name="T14" fmla="*/ 3 w 13"/>
                <a:gd name="T15" fmla="*/ 11 h 11"/>
                <a:gd name="T16" fmla="*/ 13 w 13"/>
                <a:gd name="T17" fmla="*/ 11 h 11"/>
                <a:gd name="T18" fmla="*/ 12 w 13"/>
                <a:gd name="T19" fmla="*/ 3 h 11"/>
                <a:gd name="T20" fmla="*/ 12 w 13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1">
                  <a:moveTo>
                    <a:pt x="12" y="3"/>
                  </a:moveTo>
                  <a:cubicBezTo>
                    <a:pt x="10" y="3"/>
                    <a:pt x="8" y="0"/>
                    <a:pt x="6" y="1"/>
                  </a:cubicBezTo>
                  <a:cubicBezTo>
                    <a:pt x="3" y="2"/>
                    <a:pt x="7" y="3"/>
                    <a:pt x="7" y="5"/>
                  </a:cubicBezTo>
                  <a:cubicBezTo>
                    <a:pt x="8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9"/>
                    <a:pt x="6" y="9"/>
                    <a:pt x="5" y="8"/>
                  </a:cubicBezTo>
                  <a:cubicBezTo>
                    <a:pt x="5" y="8"/>
                    <a:pt x="0" y="9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6" y="10"/>
                    <a:pt x="9" y="11"/>
                    <a:pt x="13" y="11"/>
                  </a:cubicBezTo>
                  <a:cubicBezTo>
                    <a:pt x="13" y="8"/>
                    <a:pt x="12" y="5"/>
                    <a:pt x="12" y="3"/>
                  </a:cubicBezTo>
                  <a:cubicBezTo>
                    <a:pt x="11" y="3"/>
                    <a:pt x="12" y="5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09" name="Freeform 639">
              <a:extLst>
                <a:ext uri="{FF2B5EF4-FFF2-40B4-BE49-F238E27FC236}">
                  <a16:creationId xmlns:a16="http://schemas.microsoft.com/office/drawing/2014/main" id="{D636E683-16EE-B943-A731-B5C88C862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3503" y="8080592"/>
              <a:ext cx="168791" cy="140163"/>
            </a:xfrm>
            <a:custGeom>
              <a:avLst/>
              <a:gdLst>
                <a:gd name="T0" fmla="*/ 14 w 18"/>
                <a:gd name="T1" fmla="*/ 7 h 15"/>
                <a:gd name="T2" fmla="*/ 8 w 18"/>
                <a:gd name="T3" fmla="*/ 3 h 15"/>
                <a:gd name="T4" fmla="*/ 1 w 18"/>
                <a:gd name="T5" fmla="*/ 1 h 15"/>
                <a:gd name="T6" fmla="*/ 0 w 18"/>
                <a:gd name="T7" fmla="*/ 3 h 15"/>
                <a:gd name="T8" fmla="*/ 1 w 18"/>
                <a:gd name="T9" fmla="*/ 10 h 15"/>
                <a:gd name="T10" fmla="*/ 2 w 18"/>
                <a:gd name="T11" fmla="*/ 12 h 15"/>
                <a:gd name="T12" fmla="*/ 4 w 18"/>
                <a:gd name="T13" fmla="*/ 10 h 15"/>
                <a:gd name="T14" fmla="*/ 13 w 18"/>
                <a:gd name="T15" fmla="*/ 10 h 15"/>
                <a:gd name="T16" fmla="*/ 17 w 18"/>
                <a:gd name="T17" fmla="*/ 10 h 15"/>
                <a:gd name="T18" fmla="*/ 14 w 18"/>
                <a:gd name="T19" fmla="*/ 7 h 15"/>
                <a:gd name="T20" fmla="*/ 14 w 18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5">
                  <a:moveTo>
                    <a:pt x="14" y="7"/>
                  </a:moveTo>
                  <a:cubicBezTo>
                    <a:pt x="12" y="6"/>
                    <a:pt x="10" y="4"/>
                    <a:pt x="8" y="3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3"/>
                    <a:pt x="0" y="3"/>
                  </a:cubicBezTo>
                  <a:cubicBezTo>
                    <a:pt x="0" y="5"/>
                    <a:pt x="1" y="7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5"/>
                    <a:pt x="3" y="11"/>
                    <a:pt x="4" y="10"/>
                  </a:cubicBezTo>
                  <a:cubicBezTo>
                    <a:pt x="6" y="8"/>
                    <a:pt x="11" y="10"/>
                    <a:pt x="13" y="10"/>
                  </a:cubicBezTo>
                  <a:cubicBezTo>
                    <a:pt x="15" y="10"/>
                    <a:pt x="15" y="11"/>
                    <a:pt x="17" y="10"/>
                  </a:cubicBezTo>
                  <a:cubicBezTo>
                    <a:pt x="18" y="8"/>
                    <a:pt x="17" y="7"/>
                    <a:pt x="14" y="7"/>
                  </a:cubicBezTo>
                  <a:cubicBezTo>
                    <a:pt x="12" y="7"/>
                    <a:pt x="16" y="7"/>
                    <a:pt x="14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10" name="Freeform 640">
              <a:extLst>
                <a:ext uri="{FF2B5EF4-FFF2-40B4-BE49-F238E27FC236}">
                  <a16:creationId xmlns:a16="http://schemas.microsoft.com/office/drawing/2014/main" id="{41E4FCB6-56CA-F044-8714-20C3F3180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499" y="4965129"/>
              <a:ext cx="1812106" cy="1216878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11" name="Freeform 641">
              <a:extLst>
                <a:ext uri="{FF2B5EF4-FFF2-40B4-BE49-F238E27FC236}">
                  <a16:creationId xmlns:a16="http://schemas.microsoft.com/office/drawing/2014/main" id="{AABD2E4B-8651-7F4F-8E40-4167A3DB4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086" y="6516489"/>
              <a:ext cx="2697455" cy="1337930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12" name="Freeform 642">
              <a:extLst>
                <a:ext uri="{FF2B5EF4-FFF2-40B4-BE49-F238E27FC236}">
                  <a16:creationId xmlns:a16="http://schemas.microsoft.com/office/drawing/2014/main" id="{2DD552BD-D428-7B4A-9E2E-D6B11F2BA4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3309" y="4907791"/>
              <a:ext cx="3984080" cy="2048308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13" name="Freeform 643">
              <a:extLst>
                <a:ext uri="{FF2B5EF4-FFF2-40B4-BE49-F238E27FC236}">
                  <a16:creationId xmlns:a16="http://schemas.microsoft.com/office/drawing/2014/main" id="{A3A94E5B-E0D0-EC49-ADD0-7B48DC5DD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3512" y="9466307"/>
              <a:ext cx="95541" cy="82827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14" name="Freeform 644">
              <a:extLst>
                <a:ext uri="{FF2B5EF4-FFF2-40B4-BE49-F238E27FC236}">
                  <a16:creationId xmlns:a16="http://schemas.microsoft.com/office/drawing/2014/main" id="{F819416B-0C11-8B4D-8ABF-664D12477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19944" y="9447193"/>
              <a:ext cx="121018" cy="44598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15" name="Freeform 645">
              <a:extLst>
                <a:ext uri="{FF2B5EF4-FFF2-40B4-BE49-F238E27FC236}">
                  <a16:creationId xmlns:a16="http://schemas.microsoft.com/office/drawing/2014/main" id="{0AF43420-BF58-8F46-9CAA-412882C95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73444" y="6414553"/>
              <a:ext cx="289811" cy="159279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16" name="Freeform 646">
              <a:extLst>
                <a:ext uri="{FF2B5EF4-FFF2-40B4-BE49-F238E27FC236}">
                  <a16:creationId xmlns:a16="http://schemas.microsoft.com/office/drawing/2014/main" id="{D512BA70-37B0-BE4F-B590-29BA45C06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2870" y="6545160"/>
              <a:ext cx="347132" cy="14972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17" name="Freeform 647">
              <a:extLst>
                <a:ext uri="{FF2B5EF4-FFF2-40B4-BE49-F238E27FC236}">
                  <a16:creationId xmlns:a16="http://schemas.microsoft.com/office/drawing/2014/main" id="{B868839B-721E-8341-A24A-84F7EA4EE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1850" y="6656654"/>
              <a:ext cx="531848" cy="516057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18" name="Freeform 648">
              <a:extLst>
                <a:ext uri="{FF2B5EF4-FFF2-40B4-BE49-F238E27FC236}">
                  <a16:creationId xmlns:a16="http://schemas.microsoft.com/office/drawing/2014/main" id="{34809D3F-C72D-FE42-BA09-E880B899F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30767" y="6685324"/>
              <a:ext cx="251592" cy="235731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19" name="Freeform 649">
              <a:extLst>
                <a:ext uri="{FF2B5EF4-FFF2-40B4-BE49-F238E27FC236}">
                  <a16:creationId xmlns:a16="http://schemas.microsoft.com/office/drawing/2014/main" id="{1ECCF662-FE07-A24D-A15D-1096E94A4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70893" y="6414553"/>
              <a:ext cx="617835" cy="531986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20" name="Freeform 650">
              <a:extLst>
                <a:ext uri="{FF2B5EF4-FFF2-40B4-BE49-F238E27FC236}">
                  <a16:creationId xmlns:a16="http://schemas.microsoft.com/office/drawing/2014/main" id="{2AFD908A-52C6-2545-8CD3-581693662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3632" y="6621615"/>
              <a:ext cx="207006" cy="140163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21" name="Freeform 651">
              <a:extLst>
                <a:ext uri="{FF2B5EF4-FFF2-40B4-BE49-F238E27FC236}">
                  <a16:creationId xmlns:a16="http://schemas.microsoft.com/office/drawing/2014/main" id="{EDE192F9-B950-9E4D-A527-B9E890E8F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8475" y="6395439"/>
              <a:ext cx="194268" cy="121050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22" name="Freeform 652">
              <a:extLst>
                <a:ext uri="{FF2B5EF4-FFF2-40B4-BE49-F238E27FC236}">
                  <a16:creationId xmlns:a16="http://schemas.microsoft.com/office/drawing/2014/main" id="{16B58697-4761-BA4E-885E-8790E3CC4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7711" y="6481449"/>
              <a:ext cx="35033" cy="35042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23" name="Freeform 653">
              <a:extLst>
                <a:ext uri="{FF2B5EF4-FFF2-40B4-BE49-F238E27FC236}">
                  <a16:creationId xmlns:a16="http://schemas.microsoft.com/office/drawing/2014/main" id="{E4547581-CC28-464E-9810-A4CD78C07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53061" y="6264832"/>
              <a:ext cx="187902" cy="168837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24" name="Freeform 654">
              <a:extLst>
                <a:ext uri="{FF2B5EF4-FFF2-40B4-BE49-F238E27FC236}">
                  <a16:creationId xmlns:a16="http://schemas.microsoft.com/office/drawing/2014/main" id="{3719BEC2-3FFB-9D4E-B438-A94DE884C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9173" y="5984503"/>
              <a:ext cx="140127" cy="20706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25" name="Freeform 655">
              <a:extLst>
                <a:ext uri="{FF2B5EF4-FFF2-40B4-BE49-F238E27FC236}">
                  <a16:creationId xmlns:a16="http://schemas.microsoft.com/office/drawing/2014/main" id="{BC507ABB-EAF7-F644-A09F-DE91E6F2D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77264" y="6172454"/>
              <a:ext cx="417198" cy="484203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26" name="Freeform 656">
              <a:extLst>
                <a:ext uri="{FF2B5EF4-FFF2-40B4-BE49-F238E27FC236}">
                  <a16:creationId xmlns:a16="http://schemas.microsoft.com/office/drawing/2014/main" id="{18A3DC7C-1C13-BA42-B3BC-D9D7CAEE8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2935" y="6322173"/>
              <a:ext cx="831212" cy="49376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27" name="Freeform 657">
              <a:extLst>
                <a:ext uri="{FF2B5EF4-FFF2-40B4-BE49-F238E27FC236}">
                  <a16:creationId xmlns:a16="http://schemas.microsoft.com/office/drawing/2014/main" id="{19090DD2-81F8-D044-AA46-04EC35A8A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51788" y="6506933"/>
              <a:ext cx="280256" cy="114679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28" name="Freeform 658">
              <a:extLst>
                <a:ext uri="{FF2B5EF4-FFF2-40B4-BE49-F238E27FC236}">
                  <a16:creationId xmlns:a16="http://schemas.microsoft.com/office/drawing/2014/main" id="{0E7ECDE9-7F1B-C848-A064-CE50007D6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0703" y="6086441"/>
              <a:ext cx="439491" cy="328114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29" name="Freeform 659">
              <a:extLst>
                <a:ext uri="{FF2B5EF4-FFF2-40B4-BE49-F238E27FC236}">
                  <a16:creationId xmlns:a16="http://schemas.microsoft.com/office/drawing/2014/main" id="{680E5889-A4F2-5144-8944-2C1B9629B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8794" y="6067328"/>
              <a:ext cx="270700" cy="178393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30" name="Freeform 660">
              <a:extLst>
                <a:ext uri="{FF2B5EF4-FFF2-40B4-BE49-F238E27FC236}">
                  <a16:creationId xmlns:a16="http://schemas.microsoft.com/office/drawing/2014/main" id="{62C42117-676C-F546-88FD-7BF44D2FB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8794" y="5955834"/>
              <a:ext cx="334397" cy="168837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31" name="Freeform 661">
              <a:extLst>
                <a:ext uri="{FF2B5EF4-FFF2-40B4-BE49-F238E27FC236}">
                  <a16:creationId xmlns:a16="http://schemas.microsoft.com/office/drawing/2014/main" id="{F4DC56BB-2AC7-C14D-9C26-21AF4B5FE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60703" y="5853898"/>
              <a:ext cx="222932" cy="140163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32" name="Freeform 662">
              <a:extLst>
                <a:ext uri="{FF2B5EF4-FFF2-40B4-BE49-F238E27FC236}">
                  <a16:creationId xmlns:a16="http://schemas.microsoft.com/office/drawing/2014/main" id="{E075CD76-87A8-DC45-8319-6989A2D24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1917" y="6143782"/>
              <a:ext cx="149682" cy="73269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33" name="Freeform 663">
              <a:extLst>
                <a:ext uri="{FF2B5EF4-FFF2-40B4-BE49-F238E27FC236}">
                  <a16:creationId xmlns:a16="http://schemas.microsoft.com/office/drawing/2014/main" id="{6BA1F6B1-C6CF-6044-9BED-9047FE413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9429" y="6162893"/>
              <a:ext cx="445860" cy="391823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34" name="Freeform 664">
              <a:extLst>
                <a:ext uri="{FF2B5EF4-FFF2-40B4-BE49-F238E27FC236}">
                  <a16:creationId xmlns:a16="http://schemas.microsoft.com/office/drawing/2014/main" id="{2F2F9D9B-39F8-5647-908E-88F27D6E0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0129" y="6573832"/>
              <a:ext cx="429938" cy="280329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35" name="Freeform 665">
              <a:extLst>
                <a:ext uri="{FF2B5EF4-FFF2-40B4-BE49-F238E27FC236}">
                  <a16:creationId xmlns:a16="http://schemas.microsoft.com/office/drawing/2014/main" id="{9404263F-424D-7D4A-9178-50F8CF1D5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29494" y="6564274"/>
              <a:ext cx="156051" cy="187951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36" name="Freeform 666">
              <a:extLst>
                <a:ext uri="{FF2B5EF4-FFF2-40B4-BE49-F238E27FC236}">
                  <a16:creationId xmlns:a16="http://schemas.microsoft.com/office/drawing/2014/main" id="{58D75B38-B626-2E49-9D68-61943D611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93189" y="6666210"/>
              <a:ext cx="92356" cy="95566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37" name="Freeform 667">
              <a:extLst>
                <a:ext uri="{FF2B5EF4-FFF2-40B4-BE49-F238E27FC236}">
                  <a16:creationId xmlns:a16="http://schemas.microsoft.com/office/drawing/2014/main" id="{0517CBD7-0AF7-3D42-9F8E-933E54ACB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12935" y="6815931"/>
              <a:ext cx="299364" cy="178393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38" name="Freeform 668">
              <a:extLst>
                <a:ext uri="{FF2B5EF4-FFF2-40B4-BE49-F238E27FC236}">
                  <a16:creationId xmlns:a16="http://schemas.microsoft.com/office/drawing/2014/main" id="{1BFD0B89-136A-344E-BED7-441FB0742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3124" y="6771334"/>
              <a:ext cx="168791" cy="140163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39" name="Freeform 669">
              <a:extLst>
                <a:ext uri="{FF2B5EF4-FFF2-40B4-BE49-F238E27FC236}">
                  <a16:creationId xmlns:a16="http://schemas.microsoft.com/office/drawing/2014/main" id="{55888652-2406-2D4D-8224-DF725B0E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44142" y="6704437"/>
              <a:ext cx="207006" cy="251657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40" name="Freeform 670">
              <a:extLst>
                <a:ext uri="{FF2B5EF4-FFF2-40B4-BE49-F238E27FC236}">
                  <a16:creationId xmlns:a16="http://schemas.microsoft.com/office/drawing/2014/main" id="{EDE9A77B-DD85-D34B-8644-52DFC5984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32679" y="6554719"/>
              <a:ext cx="328029" cy="178393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41" name="Freeform 671">
              <a:extLst>
                <a:ext uri="{FF2B5EF4-FFF2-40B4-BE49-F238E27FC236}">
                  <a16:creationId xmlns:a16="http://schemas.microsoft.com/office/drawing/2014/main" id="{CD29D67B-B9C9-4542-BE72-3FA0BA1E6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20574" y="6956097"/>
              <a:ext cx="289811" cy="299442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42" name="Freeform 672">
              <a:extLst>
                <a:ext uri="{FF2B5EF4-FFF2-40B4-BE49-F238E27FC236}">
                  <a16:creationId xmlns:a16="http://schemas.microsoft.com/office/drawing/2014/main" id="{795DAB1B-9C43-E74F-997D-0BAD93E95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81724" y="6940166"/>
              <a:ext cx="140127" cy="9238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43" name="Freeform 673">
              <a:extLst>
                <a:ext uri="{FF2B5EF4-FFF2-40B4-BE49-F238E27FC236}">
                  <a16:creationId xmlns:a16="http://schemas.microsoft.com/office/drawing/2014/main" id="{75B3EDC3-3BF9-5C4D-A988-E330F401A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2361" y="6911499"/>
              <a:ext cx="82803" cy="168837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44" name="Freeform 674">
              <a:extLst>
                <a:ext uri="{FF2B5EF4-FFF2-40B4-BE49-F238E27FC236}">
                  <a16:creationId xmlns:a16="http://schemas.microsoft.com/office/drawing/2014/main" id="{7E4C8699-E895-D148-9DDC-26D86530C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0129" y="6930613"/>
              <a:ext cx="121018" cy="82827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45" name="Freeform 675">
              <a:extLst>
                <a:ext uri="{FF2B5EF4-FFF2-40B4-BE49-F238E27FC236}">
                  <a16:creationId xmlns:a16="http://schemas.microsoft.com/office/drawing/2014/main" id="{3D1085D3-6E14-9C48-ADC1-42DBA5C44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5610" y="6984764"/>
              <a:ext cx="178346" cy="14972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46" name="Freeform 676">
              <a:extLst>
                <a:ext uri="{FF2B5EF4-FFF2-40B4-BE49-F238E27FC236}">
                  <a16:creationId xmlns:a16="http://schemas.microsoft.com/office/drawing/2014/main" id="{581E8052-4B1D-FB4F-833D-74894FB75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22489" y="7061218"/>
              <a:ext cx="923568" cy="783643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47" name="Freeform 677">
              <a:extLst>
                <a:ext uri="{FF2B5EF4-FFF2-40B4-BE49-F238E27FC236}">
                  <a16:creationId xmlns:a16="http://schemas.microsoft.com/office/drawing/2014/main" id="{308A2E27-7B18-6C4D-9D64-57ACF60897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1597" y="7070776"/>
              <a:ext cx="73250" cy="54156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48" name="Freeform 678">
              <a:extLst>
                <a:ext uri="{FF2B5EF4-FFF2-40B4-BE49-F238E27FC236}">
                  <a16:creationId xmlns:a16="http://schemas.microsoft.com/office/drawing/2014/main" id="{FBE5FD93-13BD-254F-9428-67CA7C2DC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5034" y="6844600"/>
              <a:ext cx="328029" cy="168837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49" name="Freeform 679">
              <a:extLst>
                <a:ext uri="{FF2B5EF4-FFF2-40B4-BE49-F238E27FC236}">
                  <a16:creationId xmlns:a16="http://schemas.microsoft.com/office/drawing/2014/main" id="{DB411A45-FB9F-2043-8BFD-AA81682AD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1153" y="6956097"/>
              <a:ext cx="251592" cy="197506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50" name="Freeform 680">
              <a:extLst>
                <a:ext uri="{FF2B5EF4-FFF2-40B4-BE49-F238E27FC236}">
                  <a16:creationId xmlns:a16="http://schemas.microsoft.com/office/drawing/2014/main" id="{07F01636-2C40-EB4B-A05C-DA666B2FB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3954" y="7574093"/>
              <a:ext cx="82803" cy="95566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51" name="Freeform 681">
              <a:extLst>
                <a:ext uri="{FF2B5EF4-FFF2-40B4-BE49-F238E27FC236}">
                  <a16:creationId xmlns:a16="http://schemas.microsoft.com/office/drawing/2014/main" id="{622569E4-08F2-304C-A40C-28B8778BD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1662" y="7220495"/>
              <a:ext cx="324842" cy="251657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52" name="Freeform 682">
              <a:extLst>
                <a:ext uri="{FF2B5EF4-FFF2-40B4-BE49-F238E27FC236}">
                  <a16:creationId xmlns:a16="http://schemas.microsoft.com/office/drawing/2014/main" id="{0252789A-4D8F-324B-9057-C28E84E3B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1341" y="7201383"/>
              <a:ext cx="464969" cy="439605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53" name="Freeform 683">
              <a:extLst>
                <a:ext uri="{FF2B5EF4-FFF2-40B4-BE49-F238E27FC236}">
                  <a16:creationId xmlns:a16="http://schemas.microsoft.com/office/drawing/2014/main" id="{D51DE9CA-8CA4-9E45-9885-1883ACEA1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2168" y="6946541"/>
              <a:ext cx="885351" cy="337667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54" name="Freeform 684">
              <a:extLst>
                <a:ext uri="{FF2B5EF4-FFF2-40B4-BE49-F238E27FC236}">
                  <a16:creationId xmlns:a16="http://schemas.microsoft.com/office/drawing/2014/main" id="{C1CD32E4-46AF-444A-9D75-87D774195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3442" y="7481712"/>
              <a:ext cx="980892" cy="786831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55" name="Freeform 685">
              <a:extLst>
                <a:ext uri="{FF2B5EF4-FFF2-40B4-BE49-F238E27FC236}">
                  <a16:creationId xmlns:a16="http://schemas.microsoft.com/office/drawing/2014/main" id="{136E1F44-CA7D-294E-8886-56547770E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2551" y="7424369"/>
              <a:ext cx="194268" cy="20706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56" name="Freeform 686">
              <a:extLst>
                <a:ext uri="{FF2B5EF4-FFF2-40B4-BE49-F238E27FC236}">
                  <a16:creationId xmlns:a16="http://schemas.microsoft.com/office/drawing/2014/main" id="{989643EB-53A3-0546-9E4E-EBF487ECB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2106" y="7351105"/>
              <a:ext cx="73250" cy="82827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57" name="Freeform 687">
              <a:extLst>
                <a:ext uri="{FF2B5EF4-FFF2-40B4-BE49-F238E27FC236}">
                  <a16:creationId xmlns:a16="http://schemas.microsoft.com/office/drawing/2014/main" id="{308592F5-DB83-604B-99BE-A591406B0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2551" y="7462599"/>
              <a:ext cx="28664" cy="66896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58" name="Freeform 688">
              <a:extLst>
                <a:ext uri="{FF2B5EF4-FFF2-40B4-BE49-F238E27FC236}">
                  <a16:creationId xmlns:a16="http://schemas.microsoft.com/office/drawing/2014/main" id="{0D948A46-A2F1-DA48-91BB-88E25BC94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4336" y="7424369"/>
              <a:ext cx="76432" cy="245289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59" name="Freeform 689">
              <a:extLst>
                <a:ext uri="{FF2B5EF4-FFF2-40B4-BE49-F238E27FC236}">
                  <a16:creationId xmlns:a16="http://schemas.microsoft.com/office/drawing/2014/main" id="{DC6CE8D8-D37E-1C43-8C38-19DB4CDB7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28220" y="7790708"/>
              <a:ext cx="47770" cy="73269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60" name="Freeform 690">
              <a:extLst>
                <a:ext uri="{FF2B5EF4-FFF2-40B4-BE49-F238E27FC236}">
                  <a16:creationId xmlns:a16="http://schemas.microsoft.com/office/drawing/2014/main" id="{7A86E9D4-A9AF-BA49-BD70-27C0A9588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6057" y="8137935"/>
              <a:ext cx="496815" cy="315371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61" name="Freeform 691">
              <a:extLst>
                <a:ext uri="{FF2B5EF4-FFF2-40B4-BE49-F238E27FC236}">
                  <a16:creationId xmlns:a16="http://schemas.microsoft.com/office/drawing/2014/main" id="{001A121C-B611-154A-A7C9-A60D44C24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5545" y="7790708"/>
              <a:ext cx="382165" cy="458719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62" name="Freeform 692">
              <a:extLst>
                <a:ext uri="{FF2B5EF4-FFF2-40B4-BE49-F238E27FC236}">
                  <a16:creationId xmlns:a16="http://schemas.microsoft.com/office/drawing/2014/main" id="{1CAB66FA-0831-E143-816F-89B2CACC7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97646" y="6892386"/>
              <a:ext cx="512741" cy="222990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63" name="Freeform 693">
              <a:extLst>
                <a:ext uri="{FF2B5EF4-FFF2-40B4-BE49-F238E27FC236}">
                  <a16:creationId xmlns:a16="http://schemas.microsoft.com/office/drawing/2014/main" id="{8F9EE94E-9207-D14A-B114-4BE9B4D3E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3445" y="6752222"/>
              <a:ext cx="831212" cy="487388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64" name="Freeform 694">
              <a:extLst>
                <a:ext uri="{FF2B5EF4-FFF2-40B4-BE49-F238E27FC236}">
                  <a16:creationId xmlns:a16="http://schemas.microsoft.com/office/drawing/2014/main" id="{97B0C777-E9F3-594C-9892-3104781CA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5037" y="7293764"/>
              <a:ext cx="0" cy="955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65" name="Freeform 695">
              <a:extLst>
                <a:ext uri="{FF2B5EF4-FFF2-40B4-BE49-F238E27FC236}">
                  <a16:creationId xmlns:a16="http://schemas.microsoft.com/office/drawing/2014/main" id="{330EE138-7D78-AC4C-88CF-D3E03E336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5099" y="6921055"/>
              <a:ext cx="681527" cy="401378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66" name="Freeform 696">
              <a:extLst>
                <a:ext uri="{FF2B5EF4-FFF2-40B4-BE49-F238E27FC236}">
                  <a16:creationId xmlns:a16="http://schemas.microsoft.com/office/drawing/2014/main" id="{62121613-9EA8-A54B-AE65-67BCC13F5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4846" y="7013435"/>
              <a:ext cx="372610" cy="251657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67" name="Freeform 697">
              <a:extLst>
                <a:ext uri="{FF2B5EF4-FFF2-40B4-BE49-F238E27FC236}">
                  <a16:creationId xmlns:a16="http://schemas.microsoft.com/office/drawing/2014/main" id="{7CDE6A1A-520B-1E46-9071-337F5BC97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5484" y="7230053"/>
              <a:ext cx="773889" cy="691265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68" name="Freeform 698">
              <a:extLst>
                <a:ext uri="{FF2B5EF4-FFF2-40B4-BE49-F238E27FC236}">
                  <a16:creationId xmlns:a16="http://schemas.microsoft.com/office/drawing/2014/main" id="{43937F9C-2764-DD41-A83A-9C5B5E6EA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7266" y="7144043"/>
              <a:ext cx="700638" cy="496944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69" name="Freeform 699">
              <a:extLst>
                <a:ext uri="{FF2B5EF4-FFF2-40B4-BE49-F238E27FC236}">
                  <a16:creationId xmlns:a16="http://schemas.microsoft.com/office/drawing/2014/main" id="{DA1AABE8-063E-4446-86F1-FDBC9142A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3572" y="6742664"/>
              <a:ext cx="25477" cy="38227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70" name="Freeform 700">
              <a:extLst>
                <a:ext uri="{FF2B5EF4-FFF2-40B4-BE49-F238E27FC236}">
                  <a16:creationId xmlns:a16="http://schemas.microsoft.com/office/drawing/2014/main" id="{D1B1BDDA-F7BD-8E48-8ADA-E105D8A76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824398" y="6153340"/>
              <a:ext cx="1894907" cy="907882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71" name="Freeform 701">
              <a:extLst>
                <a:ext uri="{FF2B5EF4-FFF2-40B4-BE49-F238E27FC236}">
                  <a16:creationId xmlns:a16="http://schemas.microsoft.com/office/drawing/2014/main" id="{BB3451F2-0C9D-9640-A150-8394C8A6E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9878" y="7284206"/>
              <a:ext cx="1308918" cy="1395268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72" name="Freeform 702">
              <a:extLst>
                <a:ext uri="{FF2B5EF4-FFF2-40B4-BE49-F238E27FC236}">
                  <a16:creationId xmlns:a16="http://schemas.microsoft.com/office/drawing/2014/main" id="{6301C6A1-75A9-FD41-B88E-945046F9A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26311" y="7669658"/>
              <a:ext cx="382165" cy="917438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73" name="Freeform 703">
              <a:extLst>
                <a:ext uri="{FF2B5EF4-FFF2-40B4-BE49-F238E27FC236}">
                  <a16:creationId xmlns:a16="http://schemas.microsoft.com/office/drawing/2014/main" id="{79769286-2BE8-4A4A-8068-7AC0B776D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7967" y="7781150"/>
              <a:ext cx="213379" cy="261215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74" name="Freeform 704">
              <a:extLst>
                <a:ext uri="{FF2B5EF4-FFF2-40B4-BE49-F238E27FC236}">
                  <a16:creationId xmlns:a16="http://schemas.microsoft.com/office/drawing/2014/main" id="{88EF42F9-30CA-6F41-852D-DDE204339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9241" y="8071036"/>
              <a:ext cx="391721" cy="719934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75" name="Freeform 705">
              <a:extLst>
                <a:ext uri="{FF2B5EF4-FFF2-40B4-BE49-F238E27FC236}">
                  <a16:creationId xmlns:a16="http://schemas.microsoft.com/office/drawing/2014/main" id="{BB6F1BFC-9637-5041-A332-C056B398A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2618" y="7921315"/>
              <a:ext cx="356688" cy="729492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76" name="Freeform 706">
              <a:extLst>
                <a:ext uri="{FF2B5EF4-FFF2-40B4-BE49-F238E27FC236}">
                  <a16:creationId xmlns:a16="http://schemas.microsoft.com/office/drawing/2014/main" id="{A7F96E6F-347C-9941-9067-AF51A0A8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9815" y="7978656"/>
              <a:ext cx="343950" cy="420492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77" name="Freeform 707">
              <a:extLst>
                <a:ext uri="{FF2B5EF4-FFF2-40B4-BE49-F238E27FC236}">
                  <a16:creationId xmlns:a16="http://schemas.microsoft.com/office/drawing/2014/main" id="{587ADE2D-0686-634D-91B1-AD36DEF3E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54337" y="9119079"/>
              <a:ext cx="420383" cy="356781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78" name="Freeform 708">
              <a:extLst>
                <a:ext uri="{FF2B5EF4-FFF2-40B4-BE49-F238E27FC236}">
                  <a16:creationId xmlns:a16="http://schemas.microsoft.com/office/drawing/2014/main" id="{13A7005C-F320-0048-8392-A3779E575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5166" y="9176423"/>
              <a:ext cx="477708" cy="382265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79" name="Freeform 709">
              <a:extLst>
                <a:ext uri="{FF2B5EF4-FFF2-40B4-BE49-F238E27FC236}">
                  <a16:creationId xmlns:a16="http://schemas.microsoft.com/office/drawing/2014/main" id="{86EF9F60-73FF-404D-9714-95E1CDC4F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81089" y="8829198"/>
              <a:ext cx="477708" cy="420492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80" name="Freeform 710">
              <a:extLst>
                <a:ext uri="{FF2B5EF4-FFF2-40B4-BE49-F238E27FC236}">
                  <a16:creationId xmlns:a16="http://schemas.microsoft.com/office/drawing/2014/main" id="{DE242DCC-5FAF-4441-B9F4-67AF6B483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9750" y="8717701"/>
              <a:ext cx="458600" cy="299442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81" name="Freeform 711">
              <a:extLst>
                <a:ext uri="{FF2B5EF4-FFF2-40B4-BE49-F238E27FC236}">
                  <a16:creationId xmlns:a16="http://schemas.microsoft.com/office/drawing/2014/main" id="{5726212B-B36E-1F49-989A-BCEEDF38B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6631" y="7679214"/>
              <a:ext cx="159235" cy="9238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82" name="Freeform 712">
              <a:extLst>
                <a:ext uri="{FF2B5EF4-FFF2-40B4-BE49-F238E27FC236}">
                  <a16:creationId xmlns:a16="http://schemas.microsoft.com/office/drawing/2014/main" id="{4875A9C2-A3A6-8747-A4AE-C3073A3D3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0388" y="7574093"/>
              <a:ext cx="347132" cy="216615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83" name="Freeform 713">
              <a:extLst>
                <a:ext uri="{FF2B5EF4-FFF2-40B4-BE49-F238E27FC236}">
                  <a16:creationId xmlns:a16="http://schemas.microsoft.com/office/drawing/2014/main" id="{E2879EEF-4E30-3F45-B711-53D84EE20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72171" y="8360921"/>
              <a:ext cx="261145" cy="216615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84" name="Freeform 714">
              <a:extLst>
                <a:ext uri="{FF2B5EF4-FFF2-40B4-BE49-F238E27FC236}">
                  <a16:creationId xmlns:a16="http://schemas.microsoft.com/office/drawing/2014/main" id="{9D41E386-3B85-D143-A9D8-5759B61B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70259" y="8743185"/>
              <a:ext cx="207006" cy="245289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85" name="Freeform 715">
              <a:extLst>
                <a:ext uri="{FF2B5EF4-FFF2-40B4-BE49-F238E27FC236}">
                  <a16:creationId xmlns:a16="http://schemas.microsoft.com/office/drawing/2014/main" id="{128FB42F-1C26-844E-BFF5-FD178D335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04655" y="6264832"/>
              <a:ext cx="2799367" cy="1825318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86" name="Freeform 716">
              <a:extLst>
                <a:ext uri="{FF2B5EF4-FFF2-40B4-BE49-F238E27FC236}">
                  <a16:creationId xmlns:a16="http://schemas.microsoft.com/office/drawing/2014/main" id="{A73AF841-7AB0-AA41-9BDE-DCE887894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47967" y="6357215"/>
              <a:ext cx="1464969" cy="637107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87" name="Freeform 717">
              <a:extLst>
                <a:ext uri="{FF2B5EF4-FFF2-40B4-BE49-F238E27FC236}">
                  <a16:creationId xmlns:a16="http://schemas.microsoft.com/office/drawing/2014/main" id="{7061C2BC-3F8B-6547-B8EC-277320AFE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9302" y="5133964"/>
              <a:ext cx="585987" cy="1009821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88" name="Freeform 718">
              <a:extLst>
                <a:ext uri="{FF2B5EF4-FFF2-40B4-BE49-F238E27FC236}">
                  <a16:creationId xmlns:a16="http://schemas.microsoft.com/office/drawing/2014/main" id="{9175AF45-2DF0-E143-B5BF-06A85BE05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49240" y="5057512"/>
              <a:ext cx="503186" cy="786831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89" name="Freeform 719">
              <a:extLst>
                <a:ext uri="{FF2B5EF4-FFF2-40B4-BE49-F238E27FC236}">
                  <a16:creationId xmlns:a16="http://schemas.microsoft.com/office/drawing/2014/main" id="{910EFB98-ED94-564A-8F31-F52F852C9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9493" y="4965129"/>
              <a:ext cx="1194269" cy="1000263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90" name="Freeform 720">
              <a:extLst>
                <a:ext uri="{FF2B5EF4-FFF2-40B4-BE49-F238E27FC236}">
                  <a16:creationId xmlns:a16="http://schemas.microsoft.com/office/drawing/2014/main" id="{8B83FDCE-B48A-AF44-81B6-0F36C29FB5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945416" y="4366247"/>
              <a:ext cx="7563702" cy="2637633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91" name="Freeform 721">
              <a:extLst>
                <a:ext uri="{FF2B5EF4-FFF2-40B4-BE49-F238E27FC236}">
                  <a16:creationId xmlns:a16="http://schemas.microsoft.com/office/drawing/2014/main" id="{B0561C51-6F89-DD4A-8808-E225F8158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3828" y="6226607"/>
              <a:ext cx="140127" cy="299442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92" name="Freeform 722">
              <a:extLst>
                <a:ext uri="{FF2B5EF4-FFF2-40B4-BE49-F238E27FC236}">
                  <a16:creationId xmlns:a16="http://schemas.microsoft.com/office/drawing/2014/main" id="{7F37E7B9-AA3A-6E45-86E4-E710D94966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2490" y="6516489"/>
              <a:ext cx="140127" cy="216615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93" name="Freeform 723">
              <a:extLst>
                <a:ext uri="{FF2B5EF4-FFF2-40B4-BE49-F238E27FC236}">
                  <a16:creationId xmlns:a16="http://schemas.microsoft.com/office/drawing/2014/main" id="{CB9496E1-4FEC-0A4D-8558-540873E5A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3637" y="7153601"/>
              <a:ext cx="197453" cy="235731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94" name="Freeform 724">
              <a:extLst>
                <a:ext uri="{FF2B5EF4-FFF2-40B4-BE49-F238E27FC236}">
                  <a16:creationId xmlns:a16="http://schemas.microsoft.com/office/drawing/2014/main" id="{7102DADD-A4CE-0D42-92AD-B748CD2AF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0836" y="6901941"/>
              <a:ext cx="299364" cy="289887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95" name="Freeform 725">
              <a:extLst>
                <a:ext uri="{FF2B5EF4-FFF2-40B4-BE49-F238E27FC236}">
                  <a16:creationId xmlns:a16="http://schemas.microsoft.com/office/drawing/2014/main" id="{2E3A5468-1D85-EB40-9FE4-EE1C6D39C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9749" y="6162893"/>
              <a:ext cx="222932" cy="232543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96" name="Freeform 726">
              <a:extLst>
                <a:ext uri="{FF2B5EF4-FFF2-40B4-BE49-F238E27FC236}">
                  <a16:creationId xmlns:a16="http://schemas.microsoft.com/office/drawing/2014/main" id="{2C2D25D2-665E-4D4C-8B90-842E78665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1211" y="6153340"/>
              <a:ext cx="149682" cy="9238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97" name="Freeform 727">
              <a:extLst>
                <a:ext uri="{FF2B5EF4-FFF2-40B4-BE49-F238E27FC236}">
                  <a16:creationId xmlns:a16="http://schemas.microsoft.com/office/drawing/2014/main" id="{77586869-F5AA-5C42-95D3-31676C0C2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7072" y="6854158"/>
              <a:ext cx="585987" cy="430050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98" name="Freeform 728">
              <a:extLst>
                <a:ext uri="{FF2B5EF4-FFF2-40B4-BE49-F238E27FC236}">
                  <a16:creationId xmlns:a16="http://schemas.microsoft.com/office/drawing/2014/main" id="{75257F07-BBB9-0342-A5CC-70401D81B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7072" y="6946541"/>
              <a:ext cx="149682" cy="283516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899" name="Freeform 729">
              <a:extLst>
                <a:ext uri="{FF2B5EF4-FFF2-40B4-BE49-F238E27FC236}">
                  <a16:creationId xmlns:a16="http://schemas.microsoft.com/office/drawing/2014/main" id="{B243326E-0AB8-7F44-BA34-7308529B7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9621" y="9510902"/>
              <a:ext cx="493633" cy="825058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00" name="Freeform 730">
              <a:extLst>
                <a:ext uri="{FF2B5EF4-FFF2-40B4-BE49-F238E27FC236}">
                  <a16:creationId xmlns:a16="http://schemas.microsoft.com/office/drawing/2014/main" id="{3BEDFEA9-E685-ED45-A542-9B9B46710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81086" y="9485418"/>
              <a:ext cx="149682" cy="353598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01" name="Freeform 731">
              <a:extLst>
                <a:ext uri="{FF2B5EF4-FFF2-40B4-BE49-F238E27FC236}">
                  <a16:creationId xmlns:a16="http://schemas.microsoft.com/office/drawing/2014/main" id="{025D25E1-CFA1-C84D-8260-768A75A37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74715" y="9418522"/>
              <a:ext cx="560509" cy="468277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02" name="Freeform 732">
              <a:extLst>
                <a:ext uri="{FF2B5EF4-FFF2-40B4-BE49-F238E27FC236}">
                  <a16:creationId xmlns:a16="http://schemas.microsoft.com/office/drawing/2014/main" id="{637E3C28-849F-074C-BC0A-42831E94A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47966" y="9839014"/>
              <a:ext cx="595542" cy="589329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03" name="Freeform 733">
              <a:extLst>
                <a:ext uri="{FF2B5EF4-FFF2-40B4-BE49-F238E27FC236}">
                  <a16:creationId xmlns:a16="http://schemas.microsoft.com/office/drawing/2014/main" id="{7E58290D-CB88-B143-A6BB-9071C8804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3888" y="8781415"/>
              <a:ext cx="850321" cy="888769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04" name="Freeform 734">
              <a:extLst>
                <a:ext uri="{FF2B5EF4-FFF2-40B4-BE49-F238E27FC236}">
                  <a16:creationId xmlns:a16="http://schemas.microsoft.com/office/drawing/2014/main" id="{57CD76D2-DA77-394F-B66A-300D28053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4333" y="9307030"/>
              <a:ext cx="525479" cy="589329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05" name="Freeform 735">
              <a:extLst>
                <a:ext uri="{FF2B5EF4-FFF2-40B4-BE49-F238E27FC236}">
                  <a16:creationId xmlns:a16="http://schemas.microsoft.com/office/drawing/2014/main" id="{4883362A-65B1-0B4D-AB5A-AD36A4E63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1915" y="9867685"/>
              <a:ext cx="429938" cy="449163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06" name="Freeform 736">
              <a:extLst>
                <a:ext uri="{FF2B5EF4-FFF2-40B4-BE49-F238E27FC236}">
                  <a16:creationId xmlns:a16="http://schemas.microsoft.com/office/drawing/2014/main" id="{E2A6BE6A-9638-4940-98A2-43B37324B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4398" y="9775302"/>
              <a:ext cx="366243" cy="324926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07" name="Freeform 737">
              <a:extLst>
                <a:ext uri="{FF2B5EF4-FFF2-40B4-BE49-F238E27FC236}">
                  <a16:creationId xmlns:a16="http://schemas.microsoft.com/office/drawing/2014/main" id="{55DE0655-04E8-E94E-852A-C54DEA523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69621" y="10259505"/>
              <a:ext cx="92356" cy="105124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08" name="Freeform 738">
              <a:extLst>
                <a:ext uri="{FF2B5EF4-FFF2-40B4-BE49-F238E27FC236}">
                  <a16:creationId xmlns:a16="http://schemas.microsoft.com/office/drawing/2014/main" id="{75321AA3-0F7C-D642-9BC5-FD8B68DB8D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442232" y="10090673"/>
              <a:ext cx="738853" cy="646665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09" name="Freeform 739">
              <a:extLst>
                <a:ext uri="{FF2B5EF4-FFF2-40B4-BE49-F238E27FC236}">
                  <a16:creationId xmlns:a16="http://schemas.microsoft.com/office/drawing/2014/main" id="{148089D4-A4E8-634A-B4EB-E9D967257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9938" y="10399671"/>
              <a:ext cx="121018" cy="124237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10" name="Freeform 740">
              <a:extLst>
                <a:ext uri="{FF2B5EF4-FFF2-40B4-BE49-F238E27FC236}">
                  <a16:creationId xmlns:a16="http://schemas.microsoft.com/office/drawing/2014/main" id="{71309A9C-77E5-8746-B4D2-46D7250F9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63888" y="9240129"/>
              <a:ext cx="47770" cy="76452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11" name="Freeform 741">
              <a:extLst>
                <a:ext uri="{FF2B5EF4-FFF2-40B4-BE49-F238E27FC236}">
                  <a16:creationId xmlns:a16="http://schemas.microsoft.com/office/drawing/2014/main" id="{F17583C2-6A05-AC46-A76D-2B0DECCB41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9300" y="8857867"/>
              <a:ext cx="324842" cy="420492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12" name="Freeform 742">
              <a:extLst>
                <a:ext uri="{FF2B5EF4-FFF2-40B4-BE49-F238E27FC236}">
                  <a16:creationId xmlns:a16="http://schemas.microsoft.com/office/drawing/2014/main" id="{7BB3C9F3-A5A9-4041-9CE8-D338977E5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9429" y="8520197"/>
              <a:ext cx="595542" cy="420492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13" name="Freeform 743">
              <a:extLst>
                <a:ext uri="{FF2B5EF4-FFF2-40B4-BE49-F238E27FC236}">
                  <a16:creationId xmlns:a16="http://schemas.microsoft.com/office/drawing/2014/main" id="{B4A4C68F-2123-C940-AF23-D862805832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7008" y="7921315"/>
              <a:ext cx="1092359" cy="767717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14" name="Freeform 744">
              <a:extLst>
                <a:ext uri="{FF2B5EF4-FFF2-40B4-BE49-F238E27FC236}">
                  <a16:creationId xmlns:a16="http://schemas.microsoft.com/office/drawing/2014/main" id="{04769B69-659F-7A43-945A-DD72E9C71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84268" y="7940429"/>
              <a:ext cx="767517" cy="946107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15" name="Freeform 745">
              <a:extLst>
                <a:ext uri="{FF2B5EF4-FFF2-40B4-BE49-F238E27FC236}">
                  <a16:creationId xmlns:a16="http://schemas.microsoft.com/office/drawing/2014/main" id="{679DD046-7EB1-9B45-AAD6-4458C2F8C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56248" y="8182530"/>
              <a:ext cx="299364" cy="270773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16" name="Freeform 746">
              <a:extLst>
                <a:ext uri="{FF2B5EF4-FFF2-40B4-BE49-F238E27FC236}">
                  <a16:creationId xmlns:a16="http://schemas.microsoft.com/office/drawing/2014/main" id="{A054839E-8F8C-9B40-B662-A6C8022DA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0194" y="8313140"/>
              <a:ext cx="691083" cy="573398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17" name="Freeform 747">
              <a:extLst>
                <a:ext uri="{FF2B5EF4-FFF2-40B4-BE49-F238E27FC236}">
                  <a16:creationId xmlns:a16="http://schemas.microsoft.com/office/drawing/2014/main" id="{D0977108-900E-0941-B740-03BF96085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35227" y="8481973"/>
              <a:ext cx="812103" cy="777272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18" name="Freeform 748">
              <a:extLst>
                <a:ext uri="{FF2B5EF4-FFF2-40B4-BE49-F238E27FC236}">
                  <a16:creationId xmlns:a16="http://schemas.microsoft.com/office/drawing/2014/main" id="{5DCC50C6-3111-FD4A-8940-BFA6088C4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1471" y="8437375"/>
              <a:ext cx="82803" cy="101936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19" name="Freeform 749">
              <a:extLst>
                <a:ext uri="{FF2B5EF4-FFF2-40B4-BE49-F238E27FC236}">
                  <a16:creationId xmlns:a16="http://schemas.microsoft.com/office/drawing/2014/main" id="{25491E6E-F544-6641-A3A0-394AB4F85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0961" y="8848311"/>
              <a:ext cx="242036" cy="261215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20" name="Freeform 750">
              <a:extLst>
                <a:ext uri="{FF2B5EF4-FFF2-40B4-BE49-F238E27FC236}">
                  <a16:creationId xmlns:a16="http://schemas.microsoft.com/office/drawing/2014/main" id="{D9E288BD-1F06-4C47-8139-57893E19A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2297" y="9147751"/>
              <a:ext cx="92356" cy="9238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21" name="Freeform 751">
              <a:extLst>
                <a:ext uri="{FF2B5EF4-FFF2-40B4-BE49-F238E27FC236}">
                  <a16:creationId xmlns:a16="http://schemas.microsoft.com/office/drawing/2014/main" id="{5A32027D-550D-A748-94E1-11896FBAD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2297" y="9090413"/>
              <a:ext cx="101909" cy="86010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22" name="Freeform 752">
              <a:extLst>
                <a:ext uri="{FF2B5EF4-FFF2-40B4-BE49-F238E27FC236}">
                  <a16:creationId xmlns:a16="http://schemas.microsoft.com/office/drawing/2014/main" id="{9E85EB1D-07EF-BB4C-9C47-B70ADD6A2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31406" y="9061741"/>
              <a:ext cx="503186" cy="544729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23" name="Freeform 753">
              <a:extLst>
                <a:ext uri="{FF2B5EF4-FFF2-40B4-BE49-F238E27FC236}">
                  <a16:creationId xmlns:a16="http://schemas.microsoft.com/office/drawing/2014/main" id="{F53267B0-449D-6342-B4D4-85223FAD8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7393" y="8931134"/>
              <a:ext cx="251592" cy="289887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24" name="Freeform 754">
              <a:extLst>
                <a:ext uri="{FF2B5EF4-FFF2-40B4-BE49-F238E27FC236}">
                  <a16:creationId xmlns:a16="http://schemas.microsoft.com/office/drawing/2014/main" id="{89E4F4DA-8A6D-7D46-AEB6-4DFD446A2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3315" y="8931134"/>
              <a:ext cx="105096" cy="66896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25" name="Freeform 755">
              <a:extLst>
                <a:ext uri="{FF2B5EF4-FFF2-40B4-BE49-F238E27FC236}">
                  <a16:creationId xmlns:a16="http://schemas.microsoft.com/office/drawing/2014/main" id="{38511387-41EC-C04A-8D1A-1F3F442FA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8282" y="8427819"/>
              <a:ext cx="343950" cy="531986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26" name="Freeform 756">
              <a:extLst>
                <a:ext uri="{FF2B5EF4-FFF2-40B4-BE49-F238E27FC236}">
                  <a16:creationId xmlns:a16="http://schemas.microsoft.com/office/drawing/2014/main" id="{C6EF597F-C3C7-B842-A390-2EBCF41D9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2043" y="8453303"/>
              <a:ext cx="140127" cy="289887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27" name="Freeform 757">
              <a:extLst>
                <a:ext uri="{FF2B5EF4-FFF2-40B4-BE49-F238E27FC236}">
                  <a16:creationId xmlns:a16="http://schemas.microsoft.com/office/drawing/2014/main" id="{3B84A8A1-8770-E749-8352-0B5BCDD2A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27584" y="8380032"/>
              <a:ext cx="550956" cy="477833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28" name="Freeform 758">
              <a:extLst>
                <a:ext uri="{FF2B5EF4-FFF2-40B4-BE49-F238E27FC236}">
                  <a16:creationId xmlns:a16="http://schemas.microsoft.com/office/drawing/2014/main" id="{C3035B42-9429-BF40-B24E-AD0E6F39D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2679" y="8322691"/>
              <a:ext cx="394905" cy="280329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29" name="Freeform 759">
              <a:extLst>
                <a:ext uri="{FF2B5EF4-FFF2-40B4-BE49-F238E27FC236}">
                  <a16:creationId xmlns:a16="http://schemas.microsoft.com/office/drawing/2014/main" id="{0EFF5B2A-A296-3A49-B456-7EB092192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7010" y="8529753"/>
              <a:ext cx="92356" cy="222990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30" name="Freeform 760">
              <a:extLst>
                <a:ext uri="{FF2B5EF4-FFF2-40B4-BE49-F238E27FC236}">
                  <a16:creationId xmlns:a16="http://schemas.microsoft.com/office/drawing/2014/main" id="{AACCB268-3E1D-B240-B20A-23AE67285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734" y="8539311"/>
              <a:ext cx="296178" cy="289887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31" name="Freeform 761">
              <a:extLst>
                <a:ext uri="{FF2B5EF4-FFF2-40B4-BE49-F238E27FC236}">
                  <a16:creationId xmlns:a16="http://schemas.microsoft.com/office/drawing/2014/main" id="{1162B94A-FCDF-E64F-B483-989D51DDE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47328" y="8529753"/>
              <a:ext cx="213379" cy="280329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32" name="Freeform 762">
              <a:extLst>
                <a:ext uri="{FF2B5EF4-FFF2-40B4-BE49-F238E27FC236}">
                  <a16:creationId xmlns:a16="http://schemas.microsoft.com/office/drawing/2014/main" id="{9E9011B3-6559-EA47-BC4F-AA8F85CEC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79175" y="8558422"/>
              <a:ext cx="140127" cy="168835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33" name="Freeform 763">
              <a:extLst>
                <a:ext uri="{FF2B5EF4-FFF2-40B4-BE49-F238E27FC236}">
                  <a16:creationId xmlns:a16="http://schemas.microsoft.com/office/drawing/2014/main" id="{6D485B19-4CC7-404B-BDDF-5F39CE0F0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1976" y="8631691"/>
              <a:ext cx="207006" cy="197506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34" name="Freeform 764">
              <a:extLst>
                <a:ext uri="{FF2B5EF4-FFF2-40B4-BE49-F238E27FC236}">
                  <a16:creationId xmlns:a16="http://schemas.microsoft.com/office/drawing/2014/main" id="{DA80E5E3-B1C8-AD49-B14D-458239828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5478" y="8443745"/>
              <a:ext cx="324842" cy="273958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35" name="Freeform 765">
              <a:extLst>
                <a:ext uri="{FF2B5EF4-FFF2-40B4-BE49-F238E27FC236}">
                  <a16:creationId xmlns:a16="http://schemas.microsoft.com/office/drawing/2014/main" id="{31C3D7F4-F2D5-104C-8DE1-63A5FC510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9493" y="8453303"/>
              <a:ext cx="149682" cy="66896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36" name="Freeform 766">
              <a:extLst>
                <a:ext uri="{FF2B5EF4-FFF2-40B4-BE49-F238E27FC236}">
                  <a16:creationId xmlns:a16="http://schemas.microsoft.com/office/drawing/2014/main" id="{21D660C3-68B9-CC43-A846-54DCE46ED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9937" y="8389590"/>
              <a:ext cx="140127" cy="38227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37" name="Freeform 767">
              <a:extLst>
                <a:ext uri="{FF2B5EF4-FFF2-40B4-BE49-F238E27FC236}">
                  <a16:creationId xmlns:a16="http://schemas.microsoft.com/office/drawing/2014/main" id="{8CCCE06D-B8AC-724A-9B71-5299FE422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0829" y="7733369"/>
              <a:ext cx="560509" cy="637107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38" name="Freeform 768">
              <a:extLst>
                <a:ext uri="{FF2B5EF4-FFF2-40B4-BE49-F238E27FC236}">
                  <a16:creationId xmlns:a16="http://schemas.microsoft.com/office/drawing/2014/main" id="{658EE54D-0FDE-B845-9FD9-1D4E4D804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00829" y="8258982"/>
              <a:ext cx="270700" cy="213435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39" name="Freeform 769">
              <a:extLst>
                <a:ext uri="{FF2B5EF4-FFF2-40B4-BE49-F238E27FC236}">
                  <a16:creationId xmlns:a16="http://schemas.microsoft.com/office/drawing/2014/main" id="{39C0C176-ABFA-B14B-A55C-960587504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36499" y="7838490"/>
              <a:ext cx="783439" cy="729492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40" name="Freeform 770">
              <a:extLst>
                <a:ext uri="{FF2B5EF4-FFF2-40B4-BE49-F238E27FC236}">
                  <a16:creationId xmlns:a16="http://schemas.microsoft.com/office/drawing/2014/main" id="{F59925AD-346D-6444-A7E1-E72DF4D98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14845" y="7500821"/>
              <a:ext cx="515923" cy="503317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41" name="Freeform 771">
              <a:extLst>
                <a:ext uri="{FF2B5EF4-FFF2-40B4-BE49-F238E27FC236}">
                  <a16:creationId xmlns:a16="http://schemas.microsoft.com/office/drawing/2014/main" id="{CF9B419B-B41C-884A-B42A-D2AE43618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50511" y="7210939"/>
              <a:ext cx="187902" cy="363153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42" name="Freeform 772">
              <a:extLst>
                <a:ext uri="{FF2B5EF4-FFF2-40B4-BE49-F238E27FC236}">
                  <a16:creationId xmlns:a16="http://schemas.microsoft.com/office/drawing/2014/main" id="{55C52ADC-D993-384F-A1C4-CD61FD4F1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3317" y="7424369"/>
              <a:ext cx="710194" cy="684895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43" name="Freeform 773">
              <a:extLst>
                <a:ext uri="{FF2B5EF4-FFF2-40B4-BE49-F238E27FC236}">
                  <a16:creationId xmlns:a16="http://schemas.microsoft.com/office/drawing/2014/main" id="{9C25E137-7B5F-9444-903D-A7F9F0ACF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0384" y="7714256"/>
              <a:ext cx="391721" cy="318556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44" name="Freeform 774">
              <a:extLst>
                <a:ext uri="{FF2B5EF4-FFF2-40B4-BE49-F238E27FC236}">
                  <a16:creationId xmlns:a16="http://schemas.microsoft.com/office/drawing/2014/main" id="{BD067361-41B7-2740-BDFE-EF575DB0C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8281" y="7265092"/>
              <a:ext cx="560509" cy="449163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45" name="Freeform 775">
              <a:extLst>
                <a:ext uri="{FF2B5EF4-FFF2-40B4-BE49-F238E27FC236}">
                  <a16:creationId xmlns:a16="http://schemas.microsoft.com/office/drawing/2014/main" id="{38347ECF-3DD1-BB48-88C8-373E62E67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95736" y="7220495"/>
              <a:ext cx="968154" cy="923808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46" name="Freeform 776">
              <a:extLst>
                <a:ext uri="{FF2B5EF4-FFF2-40B4-BE49-F238E27FC236}">
                  <a16:creationId xmlns:a16="http://schemas.microsoft.com/office/drawing/2014/main" id="{27D7642F-B41C-0042-BE9B-17AF5F901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5732" y="3719582"/>
              <a:ext cx="2850322" cy="212476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47" name="Freeform 777">
              <a:extLst>
                <a:ext uri="{FF2B5EF4-FFF2-40B4-BE49-F238E27FC236}">
                  <a16:creationId xmlns:a16="http://schemas.microsoft.com/office/drawing/2014/main" id="{F491D719-1D68-7D4E-B05B-7BA860169D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6497" y="5038398"/>
              <a:ext cx="149682" cy="105124"/>
            </a:xfrm>
            <a:custGeom>
              <a:avLst/>
              <a:gdLst>
                <a:gd name="T0" fmla="*/ 16 w 16"/>
                <a:gd name="T1" fmla="*/ 6 h 11"/>
                <a:gd name="T2" fmla="*/ 11 w 16"/>
                <a:gd name="T3" fmla="*/ 3 h 11"/>
                <a:gd name="T4" fmla="*/ 5 w 16"/>
                <a:gd name="T5" fmla="*/ 1 h 11"/>
                <a:gd name="T6" fmla="*/ 1 w 16"/>
                <a:gd name="T7" fmla="*/ 1 h 11"/>
                <a:gd name="T8" fmla="*/ 3 w 16"/>
                <a:gd name="T9" fmla="*/ 3 h 11"/>
                <a:gd name="T10" fmla="*/ 1 w 16"/>
                <a:gd name="T11" fmla="*/ 7 h 11"/>
                <a:gd name="T12" fmla="*/ 5 w 16"/>
                <a:gd name="T13" fmla="*/ 7 h 11"/>
                <a:gd name="T14" fmla="*/ 5 w 16"/>
                <a:gd name="T15" fmla="*/ 9 h 11"/>
                <a:gd name="T16" fmla="*/ 16 w 16"/>
                <a:gd name="T17" fmla="*/ 6 h 11"/>
                <a:gd name="T18" fmla="*/ 16 w 16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1">
                  <a:moveTo>
                    <a:pt x="16" y="6"/>
                  </a:moveTo>
                  <a:cubicBezTo>
                    <a:pt x="15" y="5"/>
                    <a:pt x="11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3"/>
                    <a:pt x="3" y="3"/>
                  </a:cubicBezTo>
                  <a:cubicBezTo>
                    <a:pt x="2" y="3"/>
                    <a:pt x="0" y="6"/>
                    <a:pt x="1" y="7"/>
                  </a:cubicBezTo>
                  <a:cubicBezTo>
                    <a:pt x="2" y="7"/>
                    <a:pt x="4" y="6"/>
                    <a:pt x="5" y="7"/>
                  </a:cubicBezTo>
                  <a:cubicBezTo>
                    <a:pt x="7" y="8"/>
                    <a:pt x="5" y="8"/>
                    <a:pt x="5" y="9"/>
                  </a:cubicBezTo>
                  <a:cubicBezTo>
                    <a:pt x="5" y="11"/>
                    <a:pt x="16" y="8"/>
                    <a:pt x="16" y="6"/>
                  </a:cubicBezTo>
                  <a:cubicBezTo>
                    <a:pt x="15" y="5"/>
                    <a:pt x="16" y="7"/>
                    <a:pt x="16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48" name="Freeform 778">
              <a:extLst>
                <a:ext uri="{FF2B5EF4-FFF2-40B4-BE49-F238E27FC236}">
                  <a16:creationId xmlns:a16="http://schemas.microsoft.com/office/drawing/2014/main" id="{371BB6B0-BF6F-B14D-A93C-76AB8C881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4270" y="4965129"/>
              <a:ext cx="38217" cy="19114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0 h 2"/>
                <a:gd name="T4" fmla="*/ 2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49" name="Freeform 779">
              <a:extLst>
                <a:ext uri="{FF2B5EF4-FFF2-40B4-BE49-F238E27FC236}">
                  <a16:creationId xmlns:a16="http://schemas.microsoft.com/office/drawing/2014/main" id="{AA7CA13F-34D6-F84A-B86C-DF9D6FB8E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2932" y="3859745"/>
              <a:ext cx="101909" cy="57338"/>
            </a:xfrm>
            <a:custGeom>
              <a:avLst/>
              <a:gdLst>
                <a:gd name="T0" fmla="*/ 9 w 11"/>
                <a:gd name="T1" fmla="*/ 4 h 6"/>
                <a:gd name="T2" fmla="*/ 9 w 11"/>
                <a:gd name="T3" fmla="*/ 5 h 6"/>
                <a:gd name="T4" fmla="*/ 3 w 11"/>
                <a:gd name="T5" fmla="*/ 4 h 6"/>
                <a:gd name="T6" fmla="*/ 2 w 11"/>
                <a:gd name="T7" fmla="*/ 1 h 6"/>
                <a:gd name="T8" fmla="*/ 9 w 11"/>
                <a:gd name="T9" fmla="*/ 4 h 6"/>
                <a:gd name="T10" fmla="*/ 9 w 1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9" y="4"/>
                  </a:moveTo>
                  <a:cubicBezTo>
                    <a:pt x="11" y="5"/>
                    <a:pt x="11" y="6"/>
                    <a:pt x="9" y="5"/>
                  </a:cubicBezTo>
                  <a:cubicBezTo>
                    <a:pt x="7" y="5"/>
                    <a:pt x="4" y="4"/>
                    <a:pt x="3" y="4"/>
                  </a:cubicBezTo>
                  <a:cubicBezTo>
                    <a:pt x="2" y="3"/>
                    <a:pt x="0" y="0"/>
                    <a:pt x="2" y="1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1" y="5"/>
                    <a:pt x="7" y="3"/>
                    <a:pt x="9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50" name="Freeform 780">
              <a:extLst>
                <a:ext uri="{FF2B5EF4-FFF2-40B4-BE49-F238E27FC236}">
                  <a16:creationId xmlns:a16="http://schemas.microsoft.com/office/drawing/2014/main" id="{FFABA23B-466C-AB43-8B39-54B51C2FC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8218" y="3776918"/>
              <a:ext cx="76432" cy="44598"/>
            </a:xfrm>
            <a:custGeom>
              <a:avLst/>
              <a:gdLst>
                <a:gd name="T0" fmla="*/ 8 w 8"/>
                <a:gd name="T1" fmla="*/ 3 h 5"/>
                <a:gd name="T2" fmla="*/ 0 w 8"/>
                <a:gd name="T3" fmla="*/ 2 h 5"/>
                <a:gd name="T4" fmla="*/ 8 w 8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cubicBezTo>
                    <a:pt x="8" y="5"/>
                    <a:pt x="0" y="4"/>
                    <a:pt x="0" y="2"/>
                  </a:cubicBezTo>
                  <a:cubicBezTo>
                    <a:pt x="0" y="0"/>
                    <a:pt x="8" y="1"/>
                    <a:pt x="8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51" name="Freeform 782">
              <a:extLst>
                <a:ext uri="{FF2B5EF4-FFF2-40B4-BE49-F238E27FC236}">
                  <a16:creationId xmlns:a16="http://schemas.microsoft.com/office/drawing/2014/main" id="{9797CC4A-100C-6646-A4D0-14CCFECC5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5225" y="3897972"/>
              <a:ext cx="54142" cy="38227"/>
            </a:xfrm>
            <a:custGeom>
              <a:avLst/>
              <a:gdLst>
                <a:gd name="T0" fmla="*/ 5 w 6"/>
                <a:gd name="T1" fmla="*/ 3 h 4"/>
                <a:gd name="T2" fmla="*/ 1 w 6"/>
                <a:gd name="T3" fmla="*/ 0 h 4"/>
                <a:gd name="T4" fmla="*/ 5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4" y="4"/>
                    <a:pt x="0" y="0"/>
                    <a:pt x="1" y="0"/>
                  </a:cubicBezTo>
                  <a:cubicBezTo>
                    <a:pt x="2" y="0"/>
                    <a:pt x="6" y="2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52" name="Freeform 783">
              <a:extLst>
                <a:ext uri="{FF2B5EF4-FFF2-40B4-BE49-F238E27FC236}">
                  <a16:creationId xmlns:a16="http://schemas.microsoft.com/office/drawing/2014/main" id="{84353FFC-09B3-7642-A201-82E87A9E2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8475" y="3936197"/>
              <a:ext cx="47770" cy="9558"/>
            </a:xfrm>
            <a:custGeom>
              <a:avLst/>
              <a:gdLst>
                <a:gd name="T0" fmla="*/ 4 w 5"/>
                <a:gd name="T1" fmla="*/ 1 h 1"/>
                <a:gd name="T2" fmla="*/ 2 w 5"/>
                <a:gd name="T3" fmla="*/ 0 h 1"/>
                <a:gd name="T4" fmla="*/ 4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cubicBezTo>
                    <a:pt x="2" y="1"/>
                    <a:pt x="0" y="0"/>
                    <a:pt x="2" y="0"/>
                  </a:cubicBezTo>
                  <a:cubicBezTo>
                    <a:pt x="3" y="0"/>
                    <a:pt x="5" y="1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53" name="Freeform 784">
              <a:extLst>
                <a:ext uri="{FF2B5EF4-FFF2-40B4-BE49-F238E27FC236}">
                  <a16:creationId xmlns:a16="http://schemas.microsoft.com/office/drawing/2014/main" id="{A2AD31A5-E980-974E-BE66-F4FFDA0407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8475" y="4468183"/>
              <a:ext cx="38217" cy="66896"/>
            </a:xfrm>
            <a:custGeom>
              <a:avLst/>
              <a:gdLst>
                <a:gd name="T0" fmla="*/ 2 w 4"/>
                <a:gd name="T1" fmla="*/ 0 h 7"/>
                <a:gd name="T2" fmla="*/ 4 w 4"/>
                <a:gd name="T3" fmla="*/ 7 h 7"/>
                <a:gd name="T4" fmla="*/ 2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0" y="0"/>
                    <a:pt x="3" y="7"/>
                    <a:pt x="4" y="7"/>
                  </a:cubicBezTo>
                  <a:cubicBezTo>
                    <a:pt x="4" y="7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54" name="Freeform 785">
              <a:extLst>
                <a:ext uri="{FF2B5EF4-FFF2-40B4-BE49-F238E27FC236}">
                  <a16:creationId xmlns:a16="http://schemas.microsoft.com/office/drawing/2014/main" id="{16997165-AA1D-FC4D-BC85-A80701376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7583" y="4589232"/>
              <a:ext cx="63695" cy="38227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4 h 4"/>
                <a:gd name="T4" fmla="*/ 5 w 7"/>
                <a:gd name="T5" fmla="*/ 4 h 4"/>
                <a:gd name="T6" fmla="*/ 1 w 7"/>
                <a:gd name="T7" fmla="*/ 0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7" y="4"/>
                    <a:pt x="1" y="0"/>
                    <a:pt x="1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55" name="Freeform 786">
              <a:extLst>
                <a:ext uri="{FF2B5EF4-FFF2-40B4-BE49-F238E27FC236}">
                  <a16:creationId xmlns:a16="http://schemas.microsoft.com/office/drawing/2014/main" id="{CE457440-9C28-7F45-89E9-8564B9995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66434" y="4796294"/>
              <a:ext cx="159235" cy="92380"/>
            </a:xfrm>
            <a:custGeom>
              <a:avLst/>
              <a:gdLst>
                <a:gd name="T0" fmla="*/ 0 w 17"/>
                <a:gd name="T1" fmla="*/ 4 h 10"/>
                <a:gd name="T2" fmla="*/ 10 w 17"/>
                <a:gd name="T3" fmla="*/ 2 h 10"/>
                <a:gd name="T4" fmla="*/ 8 w 17"/>
                <a:gd name="T5" fmla="*/ 4 h 10"/>
                <a:gd name="T6" fmla="*/ 12 w 17"/>
                <a:gd name="T7" fmla="*/ 7 h 10"/>
                <a:gd name="T8" fmla="*/ 9 w 17"/>
                <a:gd name="T9" fmla="*/ 7 h 10"/>
                <a:gd name="T10" fmla="*/ 11 w 17"/>
                <a:gd name="T11" fmla="*/ 10 h 10"/>
                <a:gd name="T12" fmla="*/ 8 w 17"/>
                <a:gd name="T13" fmla="*/ 9 h 10"/>
                <a:gd name="T14" fmla="*/ 0 w 17"/>
                <a:gd name="T15" fmla="*/ 4 h 10"/>
                <a:gd name="T16" fmla="*/ 0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4"/>
                  </a:moveTo>
                  <a:cubicBezTo>
                    <a:pt x="1" y="0"/>
                    <a:pt x="7" y="2"/>
                    <a:pt x="10" y="2"/>
                  </a:cubicBezTo>
                  <a:cubicBezTo>
                    <a:pt x="17" y="3"/>
                    <a:pt x="8" y="4"/>
                    <a:pt x="8" y="4"/>
                  </a:cubicBezTo>
                  <a:cubicBezTo>
                    <a:pt x="8" y="6"/>
                    <a:pt x="12" y="5"/>
                    <a:pt x="12" y="7"/>
                  </a:cubicBezTo>
                  <a:cubicBezTo>
                    <a:pt x="12" y="7"/>
                    <a:pt x="10" y="6"/>
                    <a:pt x="9" y="7"/>
                  </a:cubicBezTo>
                  <a:cubicBezTo>
                    <a:pt x="9" y="7"/>
                    <a:pt x="12" y="10"/>
                    <a:pt x="11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6" y="8"/>
                    <a:pt x="0" y="7"/>
                    <a:pt x="0" y="4"/>
                  </a:cubicBezTo>
                  <a:cubicBezTo>
                    <a:pt x="0" y="3"/>
                    <a:pt x="0" y="7"/>
                    <a:pt x="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56" name="Freeform 787">
              <a:extLst>
                <a:ext uri="{FF2B5EF4-FFF2-40B4-BE49-F238E27FC236}">
                  <a16:creationId xmlns:a16="http://schemas.microsoft.com/office/drawing/2014/main" id="{6DA610AD-7C0A-B44E-A054-DB6E27B0D6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37774" y="4777183"/>
              <a:ext cx="82803" cy="28672"/>
            </a:xfrm>
            <a:custGeom>
              <a:avLst/>
              <a:gdLst>
                <a:gd name="T0" fmla="*/ 8 w 9"/>
                <a:gd name="T1" fmla="*/ 1 h 3"/>
                <a:gd name="T2" fmla="*/ 5 w 9"/>
                <a:gd name="T3" fmla="*/ 0 h 3"/>
                <a:gd name="T4" fmla="*/ 0 w 9"/>
                <a:gd name="T5" fmla="*/ 0 h 3"/>
                <a:gd name="T6" fmla="*/ 8 w 9"/>
                <a:gd name="T7" fmla="*/ 1 h 3"/>
                <a:gd name="T8" fmla="*/ 8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8" y="1"/>
                  </a:moveTo>
                  <a:cubicBezTo>
                    <a:pt x="9" y="1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0"/>
                    <a:pt x="6" y="3"/>
                    <a:pt x="8" y="1"/>
                  </a:cubicBezTo>
                  <a:cubicBezTo>
                    <a:pt x="9" y="1"/>
                    <a:pt x="7" y="2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57" name="Freeform 788">
              <a:extLst>
                <a:ext uri="{FF2B5EF4-FFF2-40B4-BE49-F238E27FC236}">
                  <a16:creationId xmlns:a16="http://schemas.microsoft.com/office/drawing/2014/main" id="{2CAAE3F4-67B1-D24D-94D8-532A00466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7201" y="4974685"/>
              <a:ext cx="121018" cy="63711"/>
            </a:xfrm>
            <a:custGeom>
              <a:avLst/>
              <a:gdLst>
                <a:gd name="T0" fmla="*/ 12 w 13"/>
                <a:gd name="T1" fmla="*/ 4 h 7"/>
                <a:gd name="T2" fmla="*/ 12 w 13"/>
                <a:gd name="T3" fmla="*/ 1 h 7"/>
                <a:gd name="T4" fmla="*/ 7 w 13"/>
                <a:gd name="T5" fmla="*/ 2 h 7"/>
                <a:gd name="T6" fmla="*/ 3 w 13"/>
                <a:gd name="T7" fmla="*/ 3 h 7"/>
                <a:gd name="T8" fmla="*/ 0 w 13"/>
                <a:gd name="T9" fmla="*/ 5 h 7"/>
                <a:gd name="T10" fmla="*/ 12 w 13"/>
                <a:gd name="T11" fmla="*/ 4 h 7"/>
                <a:gd name="T12" fmla="*/ 12 w 13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2" y="4"/>
                  </a:move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1"/>
                    <a:pt x="7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3" y="3"/>
                    <a:pt x="0" y="5"/>
                    <a:pt x="0" y="5"/>
                  </a:cubicBezTo>
                  <a:cubicBezTo>
                    <a:pt x="3" y="7"/>
                    <a:pt x="10" y="6"/>
                    <a:pt x="12" y="4"/>
                  </a:cubicBezTo>
                  <a:cubicBezTo>
                    <a:pt x="13" y="3"/>
                    <a:pt x="9" y="6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58" name="Freeform 789">
              <a:extLst>
                <a:ext uri="{FF2B5EF4-FFF2-40B4-BE49-F238E27FC236}">
                  <a16:creationId xmlns:a16="http://schemas.microsoft.com/office/drawing/2014/main" id="{A7B5C507-EA8E-AD41-8E11-087ED8823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5288" y="5067067"/>
              <a:ext cx="38217" cy="57338"/>
            </a:xfrm>
            <a:custGeom>
              <a:avLst/>
              <a:gdLst>
                <a:gd name="T0" fmla="*/ 3 w 4"/>
                <a:gd name="T1" fmla="*/ 2 h 6"/>
                <a:gd name="T2" fmla="*/ 1 w 4"/>
                <a:gd name="T3" fmla="*/ 3 h 6"/>
                <a:gd name="T4" fmla="*/ 3 w 4"/>
                <a:gd name="T5" fmla="*/ 2 h 6"/>
                <a:gd name="T6" fmla="*/ 3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6"/>
                    <a:pt x="4" y="4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59" name="Freeform 790">
              <a:extLst>
                <a:ext uri="{FF2B5EF4-FFF2-40B4-BE49-F238E27FC236}">
                  <a16:creationId xmlns:a16="http://schemas.microsoft.com/office/drawing/2014/main" id="{D7D9BC9C-919B-BD41-85CC-03EFA83D2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2485" y="4946016"/>
              <a:ext cx="35033" cy="38227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1 h 4"/>
                <a:gd name="T4" fmla="*/ 4 w 4"/>
                <a:gd name="T5" fmla="*/ 2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1" y="0"/>
                    <a:pt x="1" y="1"/>
                  </a:cubicBezTo>
                  <a:cubicBezTo>
                    <a:pt x="0" y="4"/>
                    <a:pt x="4" y="2"/>
                    <a:pt x="4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60" name="Freeform 791">
              <a:extLst>
                <a:ext uri="{FF2B5EF4-FFF2-40B4-BE49-F238E27FC236}">
                  <a16:creationId xmlns:a16="http://schemas.microsoft.com/office/drawing/2014/main" id="{345E7810-6C0E-0544-8B86-CB981A94C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5798" y="4347133"/>
              <a:ext cx="19109" cy="19114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61" name="Freeform 792">
              <a:extLst>
                <a:ext uri="{FF2B5EF4-FFF2-40B4-BE49-F238E27FC236}">
                  <a16:creationId xmlns:a16="http://schemas.microsoft.com/office/drawing/2014/main" id="{37C120D1-66A9-854E-8BA6-5E66BF74C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9366" y="4245195"/>
              <a:ext cx="28664" cy="15928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62" name="Freeform 793">
              <a:extLst>
                <a:ext uri="{FF2B5EF4-FFF2-40B4-BE49-F238E27FC236}">
                  <a16:creationId xmlns:a16="http://schemas.microsoft.com/office/drawing/2014/main" id="{9D1163F6-EEA8-A04C-A9F9-1693BDACDB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65798" y="4206968"/>
              <a:ext cx="25477" cy="28672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1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63" name="Freeform 794">
              <a:extLst>
                <a:ext uri="{FF2B5EF4-FFF2-40B4-BE49-F238E27FC236}">
                  <a16:creationId xmlns:a16="http://schemas.microsoft.com/office/drawing/2014/main" id="{944988E8-6736-E44C-B6A6-108B45289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4841" y="4394916"/>
              <a:ext cx="47770" cy="6370"/>
            </a:xfrm>
            <a:custGeom>
              <a:avLst/>
              <a:gdLst>
                <a:gd name="T0" fmla="*/ 5 w 5"/>
                <a:gd name="T1" fmla="*/ 1 h 1"/>
                <a:gd name="T2" fmla="*/ 1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5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64" name="Freeform 795">
              <a:extLst>
                <a:ext uri="{FF2B5EF4-FFF2-40B4-BE49-F238E27FC236}">
                  <a16:creationId xmlns:a16="http://schemas.microsoft.com/office/drawing/2014/main" id="{8364333B-AB58-2140-8167-15989A1FD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2164" y="4394916"/>
              <a:ext cx="57323" cy="0"/>
            </a:xfrm>
            <a:custGeom>
              <a:avLst/>
              <a:gdLst>
                <a:gd name="T0" fmla="*/ 5 w 6"/>
                <a:gd name="T1" fmla="*/ 1 w 6"/>
                <a:gd name="T2" fmla="*/ 5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65" name="Freeform 796">
              <a:extLst>
                <a:ext uri="{FF2B5EF4-FFF2-40B4-BE49-F238E27FC236}">
                  <a16:creationId xmlns:a16="http://schemas.microsoft.com/office/drawing/2014/main" id="{6381173B-37CF-1E4B-A34C-B3F6E7964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45417" y="3802407"/>
              <a:ext cx="38217" cy="19114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3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1" y="2"/>
                    <a:pt x="0" y="0"/>
                    <a:pt x="2" y="0"/>
                  </a:cubicBezTo>
                  <a:cubicBezTo>
                    <a:pt x="3" y="0"/>
                    <a:pt x="4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  <p:sp>
          <p:nvSpPr>
            <p:cNvPr id="966" name="Freeform 797">
              <a:extLst>
                <a:ext uri="{FF2B5EF4-FFF2-40B4-BE49-F238E27FC236}">
                  <a16:creationId xmlns:a16="http://schemas.microsoft.com/office/drawing/2014/main" id="{6DEB8C77-DDC0-704C-93E2-B6A30CE82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694" y="6086410"/>
              <a:ext cx="85988" cy="111494"/>
            </a:xfrm>
            <a:custGeom>
              <a:avLst/>
              <a:gdLst>
                <a:gd name="T0" fmla="*/ 9 w 9"/>
                <a:gd name="T1" fmla="*/ 11 h 12"/>
                <a:gd name="T2" fmla="*/ 5 w 9"/>
                <a:gd name="T3" fmla="*/ 2 h 12"/>
                <a:gd name="T4" fmla="*/ 2 w 9"/>
                <a:gd name="T5" fmla="*/ 2 h 12"/>
                <a:gd name="T6" fmla="*/ 0 w 9"/>
                <a:gd name="T7" fmla="*/ 3 h 12"/>
                <a:gd name="T8" fmla="*/ 3 w 9"/>
                <a:gd name="T9" fmla="*/ 5 h 12"/>
                <a:gd name="T10" fmla="*/ 3 w 9"/>
                <a:gd name="T11" fmla="*/ 7 h 12"/>
                <a:gd name="T12" fmla="*/ 4 w 9"/>
                <a:gd name="T13" fmla="*/ 7 h 12"/>
                <a:gd name="T14" fmla="*/ 3 w 9"/>
                <a:gd name="T15" fmla="*/ 8 h 12"/>
                <a:gd name="T16" fmla="*/ 6 w 9"/>
                <a:gd name="T17" fmla="*/ 11 h 12"/>
                <a:gd name="T18" fmla="*/ 6 w 9"/>
                <a:gd name="T19" fmla="*/ 9 h 12"/>
                <a:gd name="T20" fmla="*/ 9 w 9"/>
                <a:gd name="T21" fmla="*/ 11 h 12"/>
                <a:gd name="T22" fmla="*/ 9 w 9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8" y="8"/>
                    <a:pt x="7" y="4"/>
                    <a:pt x="5" y="2"/>
                  </a:cubicBezTo>
                  <a:cubicBezTo>
                    <a:pt x="4" y="1"/>
                    <a:pt x="3" y="0"/>
                    <a:pt x="2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1" y="4"/>
                    <a:pt x="3" y="3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6" y="11"/>
                    <a:pt x="2" y="7"/>
                    <a:pt x="6" y="9"/>
                  </a:cubicBezTo>
                  <a:cubicBezTo>
                    <a:pt x="7" y="9"/>
                    <a:pt x="9" y="12"/>
                    <a:pt x="9" y="11"/>
                  </a:cubicBezTo>
                  <a:cubicBezTo>
                    <a:pt x="8" y="10"/>
                    <a:pt x="9" y="12"/>
                    <a:pt x="9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371692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Montserrat" charset="0"/>
              </a:endParaRPr>
            </a:p>
          </p:txBody>
        </p:sp>
      </p:grpSp>
      <p:sp>
        <p:nvSpPr>
          <p:cNvPr id="419" name="Oval 418">
            <a:extLst>
              <a:ext uri="{FF2B5EF4-FFF2-40B4-BE49-F238E27FC236}">
                <a16:creationId xmlns:a16="http://schemas.microsoft.com/office/drawing/2014/main" id="{4FAD1C74-7D34-B44B-9030-45CE4FA002E1}"/>
              </a:ext>
            </a:extLst>
          </p:cNvPr>
          <p:cNvSpPr>
            <a:spLocks noChangeAspect="1"/>
          </p:cNvSpPr>
          <p:nvPr/>
        </p:nvSpPr>
        <p:spPr>
          <a:xfrm>
            <a:off x="11542713" y="7094538"/>
            <a:ext cx="1292225" cy="1290637"/>
          </a:xfrm>
          <a:prstGeom prst="ellipse">
            <a:avLst/>
          </a:prstGeom>
          <a:solidFill>
            <a:srgbClr val="FFB549">
              <a:alpha val="4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Montserrat Light" charset="0"/>
            </a:endParaRPr>
          </a:p>
        </p:txBody>
      </p:sp>
      <p:sp>
        <p:nvSpPr>
          <p:cNvPr id="420" name="Oval 419">
            <a:extLst>
              <a:ext uri="{FF2B5EF4-FFF2-40B4-BE49-F238E27FC236}">
                <a16:creationId xmlns:a16="http://schemas.microsoft.com/office/drawing/2014/main" id="{EDF5D4D6-8FC8-DB44-9F10-2E634327FD93}"/>
              </a:ext>
            </a:extLst>
          </p:cNvPr>
          <p:cNvSpPr>
            <a:spLocks noChangeAspect="1"/>
          </p:cNvSpPr>
          <p:nvPr/>
        </p:nvSpPr>
        <p:spPr>
          <a:xfrm>
            <a:off x="15060613" y="8235950"/>
            <a:ext cx="2095500" cy="2097088"/>
          </a:xfrm>
          <a:prstGeom prst="ellipse">
            <a:avLst/>
          </a:prstGeom>
          <a:solidFill>
            <a:srgbClr val="A71C20">
              <a:alpha val="3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Montserrat Light" charset="0"/>
            </a:endParaRPr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98A2AE62-291D-914B-AD8B-083D8839D467}"/>
              </a:ext>
            </a:extLst>
          </p:cNvPr>
          <p:cNvSpPr>
            <a:spLocks noChangeAspect="1"/>
          </p:cNvSpPr>
          <p:nvPr/>
        </p:nvSpPr>
        <p:spPr>
          <a:xfrm flipV="1">
            <a:off x="6416675" y="8218488"/>
            <a:ext cx="774700" cy="774700"/>
          </a:xfrm>
          <a:prstGeom prst="ellipse">
            <a:avLst/>
          </a:prstGeom>
          <a:solidFill>
            <a:srgbClr val="BBDDE6">
              <a:alpha val="6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Montserrat Light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2ADDC-B370-1B46-A8C9-A6D8E71102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81550" y="2034517"/>
            <a:ext cx="14674850" cy="1005560"/>
          </a:xfrm>
        </p:spPr>
        <p:txBody>
          <a:bodyPr rtlCol="0"/>
          <a:lstStyle/>
          <a:p>
            <a:pPr defTabSz="182843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sz="6600" b="1" dirty="0">
                <a:solidFill>
                  <a:srgbClr val="A71C20"/>
                </a:solidFill>
              </a:rPr>
              <a:t>Access to 1.5 billion customers</a:t>
            </a:r>
            <a:endParaRPr sz="6600" b="1" dirty="0">
              <a:solidFill>
                <a:srgbClr val="A71C20"/>
              </a:solidFill>
            </a:endParaRPr>
          </a:p>
        </p:txBody>
      </p:sp>
      <p:sp>
        <p:nvSpPr>
          <p:cNvPr id="29702" name="Text Placeholder 4">
            <a:extLst>
              <a:ext uri="{FF2B5EF4-FFF2-40B4-BE49-F238E27FC236}">
                <a16:creationId xmlns:a16="http://schemas.microsoft.com/office/drawing/2014/main" id="{88E1E1FB-AC6D-3042-A50E-BA01E10E08C5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4414344" y="3672271"/>
            <a:ext cx="15584871" cy="1075899"/>
          </a:xfrm>
        </p:spPr>
        <p:txBody>
          <a:bodyPr/>
          <a:lstStyle/>
          <a:p>
            <a:pPr algn="ctr" eaLnBrk="1" hangingPunct="1"/>
            <a:r>
              <a:rPr lang="en-US" altLang="en-US" sz="4000" dirty="0">
                <a:solidFill>
                  <a:srgbClr val="007681"/>
                </a:solidFill>
                <a:cs typeface="Roboto Light" panose="02000000000000000000" pitchFamily="2" charset="0"/>
              </a:rPr>
              <a:t>Trade agreements and transportation routes that are unparalleled</a:t>
            </a:r>
            <a:endParaRPr altLang="en-US" sz="4000" dirty="0">
              <a:solidFill>
                <a:srgbClr val="007681"/>
              </a:solidFill>
              <a:cs typeface="Roboto Light" panose="02000000000000000000" pitchFamily="2" charset="0"/>
            </a:endParaRPr>
          </a:p>
        </p:txBody>
      </p:sp>
      <p:pic>
        <p:nvPicPr>
          <p:cNvPr id="29703" name="Picture 7">
            <a:extLst>
              <a:ext uri="{FF2B5EF4-FFF2-40B4-BE49-F238E27FC236}">
                <a16:creationId xmlns:a16="http://schemas.microsoft.com/office/drawing/2014/main" id="{8DC1D3D1-54C1-6440-9957-015EC9FD9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7302500"/>
            <a:ext cx="4302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" name="Oval 404">
            <a:extLst>
              <a:ext uri="{FF2B5EF4-FFF2-40B4-BE49-F238E27FC236}">
                <a16:creationId xmlns:a16="http://schemas.microsoft.com/office/drawing/2014/main" id="{66B53209-102A-5F48-A6C9-B50064BEB1C5}"/>
              </a:ext>
            </a:extLst>
          </p:cNvPr>
          <p:cNvSpPr>
            <a:spLocks noChangeAspect="1"/>
          </p:cNvSpPr>
          <p:nvPr/>
        </p:nvSpPr>
        <p:spPr>
          <a:xfrm>
            <a:off x="17311688" y="7897813"/>
            <a:ext cx="1290637" cy="1290637"/>
          </a:xfrm>
          <a:prstGeom prst="ellipse">
            <a:avLst/>
          </a:prstGeom>
          <a:solidFill>
            <a:srgbClr val="737B4C">
              <a:alpha val="3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Montserrat Light" charset="0"/>
            </a:endParaRPr>
          </a:p>
        </p:txBody>
      </p:sp>
      <p:sp>
        <p:nvSpPr>
          <p:cNvPr id="407" name="Oval 406">
            <a:extLst>
              <a:ext uri="{FF2B5EF4-FFF2-40B4-BE49-F238E27FC236}">
                <a16:creationId xmlns:a16="http://schemas.microsoft.com/office/drawing/2014/main" id="{23486CD5-E6AC-CF48-86B7-361557B570D4}"/>
              </a:ext>
            </a:extLst>
          </p:cNvPr>
          <p:cNvSpPr>
            <a:spLocks noChangeAspect="1"/>
          </p:cNvSpPr>
          <p:nvPr/>
        </p:nvSpPr>
        <p:spPr>
          <a:xfrm>
            <a:off x="9117013" y="10333038"/>
            <a:ext cx="1039812" cy="1038225"/>
          </a:xfrm>
          <a:prstGeom prst="ellipse">
            <a:avLst/>
          </a:prstGeom>
          <a:solidFill>
            <a:srgbClr val="007681">
              <a:alpha val="4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Montserrat Light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6648EAE6-9F89-314E-8BBD-C5D9D1F01B5B}"/>
              </a:ext>
            </a:extLst>
          </p:cNvPr>
          <p:cNvSpPr/>
          <p:nvPr/>
        </p:nvSpPr>
        <p:spPr>
          <a:xfrm>
            <a:off x="7158038" y="6383338"/>
            <a:ext cx="4956175" cy="1423987"/>
          </a:xfrm>
          <a:custGeom>
            <a:avLst/>
            <a:gdLst>
              <a:gd name="connsiteX0" fmla="*/ 0 w 2478156"/>
              <a:gd name="connsiteY0" fmla="*/ 473244 h 711783"/>
              <a:gd name="connsiteX1" fmla="*/ 901148 w 2478156"/>
              <a:gd name="connsiteY1" fmla="*/ 35922 h 711783"/>
              <a:gd name="connsiteX2" fmla="*/ 1709530 w 2478156"/>
              <a:gd name="connsiteY2" fmla="*/ 102183 h 711783"/>
              <a:gd name="connsiteX3" fmla="*/ 2478156 w 2478156"/>
              <a:gd name="connsiteY3" fmla="*/ 711783 h 711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8156" h="711783">
                <a:moveTo>
                  <a:pt x="0" y="473244"/>
                </a:moveTo>
                <a:cubicBezTo>
                  <a:pt x="308113" y="285504"/>
                  <a:pt x="616226" y="97765"/>
                  <a:pt x="901148" y="35922"/>
                </a:cubicBezTo>
                <a:cubicBezTo>
                  <a:pt x="1186070" y="-25921"/>
                  <a:pt x="1446695" y="-10460"/>
                  <a:pt x="1709530" y="102183"/>
                </a:cubicBezTo>
                <a:cubicBezTo>
                  <a:pt x="1972365" y="214826"/>
                  <a:pt x="2225260" y="463304"/>
                  <a:pt x="2478156" y="711783"/>
                </a:cubicBezTo>
              </a:path>
            </a:pathLst>
          </a:custGeom>
          <a:noFill/>
          <a:ln>
            <a:solidFill>
              <a:srgbClr val="40494F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20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E835A24D-DFE5-B743-886E-917C0EB5BB25}"/>
              </a:ext>
            </a:extLst>
          </p:cNvPr>
          <p:cNvSpPr/>
          <p:nvPr/>
        </p:nvSpPr>
        <p:spPr>
          <a:xfrm>
            <a:off x="6940550" y="5607050"/>
            <a:ext cx="8985250" cy="3484563"/>
          </a:xfrm>
          <a:custGeom>
            <a:avLst/>
            <a:gdLst>
              <a:gd name="connsiteX0" fmla="*/ 0 w 4492487"/>
              <a:gd name="connsiteY0" fmla="*/ 761648 h 1742309"/>
              <a:gd name="connsiteX1" fmla="*/ 1139687 w 4492487"/>
              <a:gd name="connsiteY1" fmla="*/ 72535 h 1742309"/>
              <a:gd name="connsiteX2" fmla="*/ 2080591 w 4492487"/>
              <a:gd name="connsiteY2" fmla="*/ 46030 h 1742309"/>
              <a:gd name="connsiteX3" fmla="*/ 2782956 w 4492487"/>
              <a:gd name="connsiteY3" fmla="*/ 297822 h 1742309"/>
              <a:gd name="connsiteX4" fmla="*/ 3405808 w 4492487"/>
              <a:gd name="connsiteY4" fmla="*/ 721891 h 1742309"/>
              <a:gd name="connsiteX5" fmla="*/ 4492487 w 4492487"/>
              <a:gd name="connsiteY5" fmla="*/ 1742309 h 1742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92487" h="1742309">
                <a:moveTo>
                  <a:pt x="0" y="761648"/>
                </a:moveTo>
                <a:cubicBezTo>
                  <a:pt x="396461" y="476726"/>
                  <a:pt x="792922" y="191805"/>
                  <a:pt x="1139687" y="72535"/>
                </a:cubicBezTo>
                <a:cubicBezTo>
                  <a:pt x="1486452" y="-46735"/>
                  <a:pt x="1806713" y="8482"/>
                  <a:pt x="2080591" y="46030"/>
                </a:cubicBezTo>
                <a:cubicBezTo>
                  <a:pt x="2354469" y="83578"/>
                  <a:pt x="2562086" y="185178"/>
                  <a:pt x="2782956" y="297822"/>
                </a:cubicBezTo>
                <a:cubicBezTo>
                  <a:pt x="3003826" y="410466"/>
                  <a:pt x="3120886" y="481143"/>
                  <a:pt x="3405808" y="721891"/>
                </a:cubicBezTo>
                <a:cubicBezTo>
                  <a:pt x="3690730" y="962639"/>
                  <a:pt x="4091608" y="1352474"/>
                  <a:pt x="4492487" y="1742309"/>
                </a:cubicBezTo>
              </a:path>
            </a:pathLst>
          </a:custGeom>
          <a:noFill/>
          <a:ln>
            <a:solidFill>
              <a:srgbClr val="40494F">
                <a:alpha val="5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20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F412B1-86E2-7747-A9D7-D41A1548E4B5}"/>
              </a:ext>
            </a:extLst>
          </p:cNvPr>
          <p:cNvSpPr/>
          <p:nvPr/>
        </p:nvSpPr>
        <p:spPr>
          <a:xfrm>
            <a:off x="7137400" y="7553325"/>
            <a:ext cx="2613025" cy="3233738"/>
          </a:xfrm>
          <a:custGeom>
            <a:avLst/>
            <a:gdLst>
              <a:gd name="connsiteX0" fmla="*/ 0 w 1470991"/>
              <a:gd name="connsiteY0" fmla="*/ 0 h 1616766"/>
              <a:gd name="connsiteX1" fmla="*/ 225287 w 1470991"/>
              <a:gd name="connsiteY1" fmla="*/ 92766 h 1616766"/>
              <a:gd name="connsiteX2" fmla="*/ 609600 w 1470991"/>
              <a:gd name="connsiteY2" fmla="*/ 424070 h 1616766"/>
              <a:gd name="connsiteX3" fmla="*/ 940904 w 1470991"/>
              <a:gd name="connsiteY3" fmla="*/ 755374 h 1616766"/>
              <a:gd name="connsiteX4" fmla="*/ 1272209 w 1470991"/>
              <a:gd name="connsiteY4" fmla="*/ 1139687 h 1616766"/>
              <a:gd name="connsiteX5" fmla="*/ 1470991 w 1470991"/>
              <a:gd name="connsiteY5" fmla="*/ 1616766 h 1616766"/>
              <a:gd name="connsiteX6" fmla="*/ 1470991 w 1470991"/>
              <a:gd name="connsiteY6" fmla="*/ 1616766 h 16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0991" h="1616766">
                <a:moveTo>
                  <a:pt x="0" y="0"/>
                </a:moveTo>
                <a:cubicBezTo>
                  <a:pt x="61843" y="11044"/>
                  <a:pt x="123687" y="22088"/>
                  <a:pt x="225287" y="92766"/>
                </a:cubicBezTo>
                <a:cubicBezTo>
                  <a:pt x="326887" y="163444"/>
                  <a:pt x="490331" y="313635"/>
                  <a:pt x="609600" y="424070"/>
                </a:cubicBezTo>
                <a:cubicBezTo>
                  <a:pt x="728869" y="534505"/>
                  <a:pt x="830469" y="636105"/>
                  <a:pt x="940904" y="755374"/>
                </a:cubicBezTo>
                <a:cubicBezTo>
                  <a:pt x="1051339" y="874644"/>
                  <a:pt x="1183861" y="996122"/>
                  <a:pt x="1272209" y="1139687"/>
                </a:cubicBezTo>
                <a:cubicBezTo>
                  <a:pt x="1360557" y="1283252"/>
                  <a:pt x="1470991" y="1616766"/>
                  <a:pt x="1470991" y="1616766"/>
                </a:cubicBezTo>
                <a:lnTo>
                  <a:pt x="1470991" y="1616766"/>
                </a:lnTo>
              </a:path>
            </a:pathLst>
          </a:custGeom>
          <a:noFill/>
          <a:ln>
            <a:solidFill>
              <a:srgbClr val="40494F">
                <a:alpha val="4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20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99F83C81-0EE5-8B44-900F-22C68AB93ED5}"/>
              </a:ext>
            </a:extLst>
          </p:cNvPr>
          <p:cNvSpPr/>
          <p:nvPr/>
        </p:nvSpPr>
        <p:spPr>
          <a:xfrm>
            <a:off x="2992438" y="4602163"/>
            <a:ext cx="3578225" cy="2581275"/>
          </a:xfrm>
          <a:custGeom>
            <a:avLst/>
            <a:gdLst>
              <a:gd name="connsiteX0" fmla="*/ 1789043 w 1789043"/>
              <a:gd name="connsiteY0" fmla="*/ 1290457 h 1290457"/>
              <a:gd name="connsiteX1" fmla="*/ 927652 w 1789043"/>
              <a:gd name="connsiteY1" fmla="*/ 309796 h 1290457"/>
              <a:gd name="connsiteX2" fmla="*/ 344556 w 1789043"/>
              <a:gd name="connsiteY2" fmla="*/ 31501 h 1290457"/>
              <a:gd name="connsiteX3" fmla="*/ 0 w 1789043"/>
              <a:gd name="connsiteY3" fmla="*/ 18248 h 129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9043" h="1290457">
                <a:moveTo>
                  <a:pt x="1789043" y="1290457"/>
                </a:moveTo>
                <a:cubicBezTo>
                  <a:pt x="1478721" y="905039"/>
                  <a:pt x="1168400" y="519622"/>
                  <a:pt x="927652" y="309796"/>
                </a:cubicBezTo>
                <a:cubicBezTo>
                  <a:pt x="686904" y="99970"/>
                  <a:pt x="499165" y="80092"/>
                  <a:pt x="344556" y="31501"/>
                </a:cubicBezTo>
                <a:cubicBezTo>
                  <a:pt x="189947" y="-17090"/>
                  <a:pt x="94973" y="579"/>
                  <a:pt x="0" y="18248"/>
                </a:cubicBezTo>
              </a:path>
            </a:pathLst>
          </a:custGeom>
          <a:noFill/>
          <a:ln>
            <a:solidFill>
              <a:srgbClr val="40494F">
                <a:alpha val="5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200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037E0FCB-1C0F-A846-8C24-C7085AF8C42C}"/>
              </a:ext>
            </a:extLst>
          </p:cNvPr>
          <p:cNvSpPr/>
          <p:nvPr/>
        </p:nvSpPr>
        <p:spPr>
          <a:xfrm>
            <a:off x="17932400" y="5114925"/>
            <a:ext cx="3348038" cy="3313113"/>
          </a:xfrm>
          <a:custGeom>
            <a:avLst/>
            <a:gdLst>
              <a:gd name="connsiteX0" fmla="*/ 1673770 w 1673770"/>
              <a:gd name="connsiteY0" fmla="*/ 0 h 1656521"/>
              <a:gd name="connsiteX1" fmla="*/ 1090674 w 1673770"/>
              <a:gd name="connsiteY1" fmla="*/ 291547 h 1656521"/>
              <a:gd name="connsiteX2" fmla="*/ 401561 w 1673770"/>
              <a:gd name="connsiteY2" fmla="*/ 702365 h 1656521"/>
              <a:gd name="connsiteX3" fmla="*/ 57004 w 1673770"/>
              <a:gd name="connsiteY3" fmla="*/ 1099930 h 1656521"/>
              <a:gd name="connsiteX4" fmla="*/ 3996 w 1673770"/>
              <a:gd name="connsiteY4" fmla="*/ 1656521 h 1656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3770" h="1656521">
                <a:moveTo>
                  <a:pt x="1673770" y="0"/>
                </a:moveTo>
                <a:cubicBezTo>
                  <a:pt x="1488239" y="87243"/>
                  <a:pt x="1302709" y="174486"/>
                  <a:pt x="1090674" y="291547"/>
                </a:cubicBezTo>
                <a:cubicBezTo>
                  <a:pt x="878639" y="408608"/>
                  <a:pt x="573839" y="567634"/>
                  <a:pt x="401561" y="702365"/>
                </a:cubicBezTo>
                <a:cubicBezTo>
                  <a:pt x="229283" y="837096"/>
                  <a:pt x="123265" y="940904"/>
                  <a:pt x="57004" y="1099930"/>
                </a:cubicBezTo>
                <a:cubicBezTo>
                  <a:pt x="-9257" y="1258956"/>
                  <a:pt x="-2631" y="1457738"/>
                  <a:pt x="3996" y="1656521"/>
                </a:cubicBezTo>
              </a:path>
            </a:pathLst>
          </a:custGeom>
          <a:noFill/>
          <a:ln>
            <a:solidFill>
              <a:srgbClr val="40494F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2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D2E937C1-4A9E-074A-9E9A-8839DAA53556}"/>
              </a:ext>
            </a:extLst>
          </p:cNvPr>
          <p:cNvSpPr/>
          <p:nvPr/>
        </p:nvSpPr>
        <p:spPr>
          <a:xfrm>
            <a:off x="6213475" y="7553325"/>
            <a:ext cx="488950" cy="1166813"/>
          </a:xfrm>
          <a:custGeom>
            <a:avLst/>
            <a:gdLst>
              <a:gd name="connsiteX0" fmla="*/ 204761 w 244518"/>
              <a:gd name="connsiteY0" fmla="*/ 0 h 583095"/>
              <a:gd name="connsiteX1" fmla="*/ 85492 w 244518"/>
              <a:gd name="connsiteY1" fmla="*/ 106017 h 583095"/>
              <a:gd name="connsiteX2" fmla="*/ 5979 w 244518"/>
              <a:gd name="connsiteY2" fmla="*/ 238539 h 583095"/>
              <a:gd name="connsiteX3" fmla="*/ 32483 w 244518"/>
              <a:gd name="connsiteY3" fmla="*/ 424069 h 583095"/>
              <a:gd name="connsiteX4" fmla="*/ 244518 w 244518"/>
              <a:gd name="connsiteY4" fmla="*/ 583095 h 58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518" h="583095">
                <a:moveTo>
                  <a:pt x="204761" y="0"/>
                </a:moveTo>
                <a:cubicBezTo>
                  <a:pt x="161691" y="33130"/>
                  <a:pt x="118622" y="66261"/>
                  <a:pt x="85492" y="106017"/>
                </a:cubicBezTo>
                <a:cubicBezTo>
                  <a:pt x="52362" y="145773"/>
                  <a:pt x="14814" y="185530"/>
                  <a:pt x="5979" y="238539"/>
                </a:cubicBezTo>
                <a:cubicBezTo>
                  <a:pt x="-2856" y="291548"/>
                  <a:pt x="-7273" y="366643"/>
                  <a:pt x="32483" y="424069"/>
                </a:cubicBezTo>
                <a:cubicBezTo>
                  <a:pt x="72239" y="481495"/>
                  <a:pt x="158378" y="532295"/>
                  <a:pt x="244518" y="583095"/>
                </a:cubicBezTo>
              </a:path>
            </a:pathLst>
          </a:custGeom>
          <a:noFill/>
          <a:ln>
            <a:solidFill>
              <a:srgbClr val="40494F">
                <a:alpha val="5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43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200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FB56526B-5148-5545-AE8E-DAC2CB91BBC1}"/>
              </a:ext>
            </a:extLst>
          </p:cNvPr>
          <p:cNvGrpSpPr/>
          <p:nvPr/>
        </p:nvGrpSpPr>
        <p:grpSpPr>
          <a:xfrm>
            <a:off x="13066643" y="4194260"/>
            <a:ext cx="10609301" cy="7167573"/>
            <a:chOff x="13017546" y="3273350"/>
            <a:chExt cx="10283367" cy="6947373"/>
          </a:xfrm>
          <a:solidFill>
            <a:schemeClr val="bg1">
              <a:lumMod val="85000"/>
            </a:schemeClr>
          </a:solidFill>
        </p:grpSpPr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E860C36D-8F5A-0C48-A378-488D0BB67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72874" y="3991979"/>
              <a:ext cx="426764" cy="559971"/>
            </a:xfrm>
            <a:custGeom>
              <a:avLst/>
              <a:gdLst>
                <a:gd name="T0" fmla="*/ 72 w 78"/>
                <a:gd name="T1" fmla="*/ 39 h 113"/>
                <a:gd name="T2" fmla="*/ 66 w 78"/>
                <a:gd name="T3" fmla="*/ 44 h 113"/>
                <a:gd name="T4" fmla="*/ 61 w 78"/>
                <a:gd name="T5" fmla="*/ 44 h 113"/>
                <a:gd name="T6" fmla="*/ 65 w 78"/>
                <a:gd name="T7" fmla="*/ 38 h 113"/>
                <a:gd name="T8" fmla="*/ 72 w 78"/>
                <a:gd name="T9" fmla="*/ 14 h 113"/>
                <a:gd name="T10" fmla="*/ 66 w 78"/>
                <a:gd name="T11" fmla="*/ 12 h 113"/>
                <a:gd name="T12" fmla="*/ 65 w 78"/>
                <a:gd name="T13" fmla="*/ 1 h 113"/>
                <a:gd name="T14" fmla="*/ 51 w 78"/>
                <a:gd name="T15" fmla="*/ 4 h 113"/>
                <a:gd name="T16" fmla="*/ 46 w 78"/>
                <a:gd name="T17" fmla="*/ 9 h 113"/>
                <a:gd name="T18" fmla="*/ 40 w 78"/>
                <a:gd name="T19" fmla="*/ 6 h 113"/>
                <a:gd name="T20" fmla="*/ 36 w 78"/>
                <a:gd name="T21" fmla="*/ 7 h 113"/>
                <a:gd name="T22" fmla="*/ 25 w 78"/>
                <a:gd name="T23" fmla="*/ 16 h 113"/>
                <a:gd name="T24" fmla="*/ 24 w 78"/>
                <a:gd name="T25" fmla="*/ 17 h 113"/>
                <a:gd name="T26" fmla="*/ 19 w 78"/>
                <a:gd name="T27" fmla="*/ 26 h 113"/>
                <a:gd name="T28" fmla="*/ 31 w 78"/>
                <a:gd name="T29" fmla="*/ 33 h 113"/>
                <a:gd name="T30" fmla="*/ 30 w 78"/>
                <a:gd name="T31" fmla="*/ 35 h 113"/>
                <a:gd name="T32" fmla="*/ 30 w 78"/>
                <a:gd name="T33" fmla="*/ 49 h 113"/>
                <a:gd name="T34" fmla="*/ 27 w 78"/>
                <a:gd name="T35" fmla="*/ 51 h 113"/>
                <a:gd name="T36" fmla="*/ 20 w 78"/>
                <a:gd name="T37" fmla="*/ 44 h 113"/>
                <a:gd name="T38" fmla="*/ 11 w 78"/>
                <a:gd name="T39" fmla="*/ 33 h 113"/>
                <a:gd name="T40" fmla="*/ 0 w 78"/>
                <a:gd name="T41" fmla="*/ 47 h 113"/>
                <a:gd name="T42" fmla="*/ 6 w 78"/>
                <a:gd name="T43" fmla="*/ 63 h 113"/>
                <a:gd name="T44" fmla="*/ 15 w 78"/>
                <a:gd name="T45" fmla="*/ 71 h 113"/>
                <a:gd name="T46" fmla="*/ 22 w 78"/>
                <a:gd name="T47" fmla="*/ 82 h 113"/>
                <a:gd name="T48" fmla="*/ 33 w 78"/>
                <a:gd name="T49" fmla="*/ 107 h 113"/>
                <a:gd name="T50" fmla="*/ 48 w 78"/>
                <a:gd name="T51" fmla="*/ 111 h 113"/>
                <a:gd name="T52" fmla="*/ 56 w 78"/>
                <a:gd name="T53" fmla="*/ 103 h 113"/>
                <a:gd name="T54" fmla="*/ 70 w 78"/>
                <a:gd name="T55" fmla="*/ 89 h 113"/>
                <a:gd name="T56" fmla="*/ 72 w 78"/>
                <a:gd name="T57" fmla="*/ 79 h 113"/>
                <a:gd name="T58" fmla="*/ 71 w 78"/>
                <a:gd name="T59" fmla="*/ 58 h 113"/>
                <a:gd name="T60" fmla="*/ 69 w 78"/>
                <a:gd name="T61" fmla="*/ 54 h 113"/>
                <a:gd name="T62" fmla="*/ 77 w 78"/>
                <a:gd name="T63" fmla="*/ 5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8" h="113">
                  <a:moveTo>
                    <a:pt x="77" y="42"/>
                  </a:moveTo>
                  <a:cubicBezTo>
                    <a:pt x="76" y="40"/>
                    <a:pt x="74" y="39"/>
                    <a:pt x="72" y="39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9" y="39"/>
                    <a:pt x="67" y="41"/>
                    <a:pt x="66" y="44"/>
                  </a:cubicBezTo>
                  <a:cubicBezTo>
                    <a:pt x="65" y="44"/>
                    <a:pt x="65" y="45"/>
                    <a:pt x="65" y="45"/>
                  </a:cubicBezTo>
                  <a:cubicBezTo>
                    <a:pt x="64" y="44"/>
                    <a:pt x="62" y="44"/>
                    <a:pt x="61" y="44"/>
                  </a:cubicBezTo>
                  <a:cubicBezTo>
                    <a:pt x="60" y="44"/>
                    <a:pt x="59" y="44"/>
                    <a:pt x="59" y="43"/>
                  </a:cubicBezTo>
                  <a:cubicBezTo>
                    <a:pt x="60" y="42"/>
                    <a:pt x="63" y="39"/>
                    <a:pt x="65" y="38"/>
                  </a:cubicBezTo>
                  <a:cubicBezTo>
                    <a:pt x="69" y="36"/>
                    <a:pt x="71" y="34"/>
                    <a:pt x="72" y="33"/>
                  </a:cubicBezTo>
                  <a:cubicBezTo>
                    <a:pt x="74" y="28"/>
                    <a:pt x="78" y="18"/>
                    <a:pt x="72" y="14"/>
                  </a:cubicBezTo>
                  <a:cubicBezTo>
                    <a:pt x="71" y="13"/>
                    <a:pt x="69" y="13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6" y="11"/>
                    <a:pt x="67" y="10"/>
                    <a:pt x="67" y="9"/>
                  </a:cubicBezTo>
                  <a:cubicBezTo>
                    <a:pt x="68" y="8"/>
                    <a:pt x="69" y="4"/>
                    <a:pt x="65" y="1"/>
                  </a:cubicBezTo>
                  <a:cubicBezTo>
                    <a:pt x="65" y="0"/>
                    <a:pt x="63" y="0"/>
                    <a:pt x="62" y="0"/>
                  </a:cubicBezTo>
                  <a:cubicBezTo>
                    <a:pt x="58" y="0"/>
                    <a:pt x="53" y="3"/>
                    <a:pt x="51" y="4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7"/>
                    <a:pt x="47" y="9"/>
                    <a:pt x="46" y="9"/>
                  </a:cubicBezTo>
                  <a:cubicBezTo>
                    <a:pt x="45" y="9"/>
                    <a:pt x="45" y="8"/>
                    <a:pt x="44" y="8"/>
                  </a:cubicBezTo>
                  <a:cubicBezTo>
                    <a:pt x="43" y="7"/>
                    <a:pt x="42" y="6"/>
                    <a:pt x="40" y="6"/>
                  </a:cubicBezTo>
                  <a:cubicBezTo>
                    <a:pt x="39" y="6"/>
                    <a:pt x="39" y="7"/>
                    <a:pt x="38" y="7"/>
                  </a:cubicBezTo>
                  <a:cubicBezTo>
                    <a:pt x="37" y="7"/>
                    <a:pt x="36" y="7"/>
                    <a:pt x="36" y="7"/>
                  </a:cubicBezTo>
                  <a:cubicBezTo>
                    <a:pt x="29" y="9"/>
                    <a:pt x="27" y="9"/>
                    <a:pt x="26" y="11"/>
                  </a:cubicBezTo>
                  <a:cubicBezTo>
                    <a:pt x="24" y="13"/>
                    <a:pt x="25" y="15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4" y="17"/>
                  </a:cubicBezTo>
                  <a:cubicBezTo>
                    <a:pt x="23" y="17"/>
                    <a:pt x="22" y="18"/>
                    <a:pt x="21" y="19"/>
                  </a:cubicBezTo>
                  <a:cubicBezTo>
                    <a:pt x="20" y="20"/>
                    <a:pt x="17" y="23"/>
                    <a:pt x="19" y="26"/>
                  </a:cubicBezTo>
                  <a:cubicBezTo>
                    <a:pt x="20" y="30"/>
                    <a:pt x="24" y="31"/>
                    <a:pt x="28" y="32"/>
                  </a:cubicBezTo>
                  <a:cubicBezTo>
                    <a:pt x="29" y="32"/>
                    <a:pt x="30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0" y="34"/>
                    <a:pt x="30" y="35"/>
                  </a:cubicBezTo>
                  <a:cubicBezTo>
                    <a:pt x="29" y="37"/>
                    <a:pt x="27" y="40"/>
                    <a:pt x="29" y="43"/>
                  </a:cubicBezTo>
                  <a:cubicBezTo>
                    <a:pt x="30" y="45"/>
                    <a:pt x="30" y="47"/>
                    <a:pt x="30" y="49"/>
                  </a:cubicBezTo>
                  <a:cubicBezTo>
                    <a:pt x="30" y="49"/>
                    <a:pt x="30" y="50"/>
                    <a:pt x="29" y="50"/>
                  </a:cubicBezTo>
                  <a:cubicBezTo>
                    <a:pt x="28" y="51"/>
                    <a:pt x="28" y="51"/>
                    <a:pt x="27" y="51"/>
                  </a:cubicBezTo>
                  <a:cubicBezTo>
                    <a:pt x="25" y="51"/>
                    <a:pt x="22" y="49"/>
                    <a:pt x="21" y="47"/>
                  </a:cubicBezTo>
                  <a:cubicBezTo>
                    <a:pt x="21" y="46"/>
                    <a:pt x="20" y="45"/>
                    <a:pt x="20" y="44"/>
                  </a:cubicBezTo>
                  <a:cubicBezTo>
                    <a:pt x="19" y="40"/>
                    <a:pt x="17" y="35"/>
                    <a:pt x="13" y="33"/>
                  </a:cubicBezTo>
                  <a:cubicBezTo>
                    <a:pt x="12" y="33"/>
                    <a:pt x="11" y="33"/>
                    <a:pt x="11" y="33"/>
                  </a:cubicBezTo>
                  <a:cubicBezTo>
                    <a:pt x="9" y="33"/>
                    <a:pt x="7" y="34"/>
                    <a:pt x="5" y="36"/>
                  </a:cubicBezTo>
                  <a:cubicBezTo>
                    <a:pt x="2" y="39"/>
                    <a:pt x="0" y="44"/>
                    <a:pt x="0" y="47"/>
                  </a:cubicBezTo>
                  <a:cubicBezTo>
                    <a:pt x="1" y="51"/>
                    <a:pt x="2" y="54"/>
                    <a:pt x="4" y="57"/>
                  </a:cubicBezTo>
                  <a:cubicBezTo>
                    <a:pt x="5" y="59"/>
                    <a:pt x="6" y="61"/>
                    <a:pt x="6" y="63"/>
                  </a:cubicBezTo>
                  <a:cubicBezTo>
                    <a:pt x="8" y="67"/>
                    <a:pt x="10" y="69"/>
                    <a:pt x="12" y="70"/>
                  </a:cubicBezTo>
                  <a:cubicBezTo>
                    <a:pt x="13" y="70"/>
                    <a:pt x="14" y="71"/>
                    <a:pt x="15" y="71"/>
                  </a:cubicBezTo>
                  <a:cubicBezTo>
                    <a:pt x="16" y="73"/>
                    <a:pt x="17" y="75"/>
                    <a:pt x="19" y="77"/>
                  </a:cubicBezTo>
                  <a:cubicBezTo>
                    <a:pt x="20" y="79"/>
                    <a:pt x="21" y="80"/>
                    <a:pt x="22" y="82"/>
                  </a:cubicBezTo>
                  <a:cubicBezTo>
                    <a:pt x="25" y="86"/>
                    <a:pt x="26" y="90"/>
                    <a:pt x="28" y="94"/>
                  </a:cubicBezTo>
                  <a:cubicBezTo>
                    <a:pt x="29" y="99"/>
                    <a:pt x="30" y="103"/>
                    <a:pt x="33" y="107"/>
                  </a:cubicBezTo>
                  <a:cubicBezTo>
                    <a:pt x="35" y="109"/>
                    <a:pt x="38" y="113"/>
                    <a:pt x="42" y="113"/>
                  </a:cubicBezTo>
                  <a:cubicBezTo>
                    <a:pt x="45" y="113"/>
                    <a:pt x="47" y="112"/>
                    <a:pt x="48" y="111"/>
                  </a:cubicBezTo>
                  <a:cubicBezTo>
                    <a:pt x="51" y="108"/>
                    <a:pt x="51" y="105"/>
                    <a:pt x="51" y="102"/>
                  </a:cubicBezTo>
                  <a:cubicBezTo>
                    <a:pt x="53" y="102"/>
                    <a:pt x="54" y="103"/>
                    <a:pt x="56" y="103"/>
                  </a:cubicBezTo>
                  <a:cubicBezTo>
                    <a:pt x="59" y="103"/>
                    <a:pt x="61" y="102"/>
                    <a:pt x="63" y="101"/>
                  </a:cubicBezTo>
                  <a:cubicBezTo>
                    <a:pt x="68" y="97"/>
                    <a:pt x="69" y="93"/>
                    <a:pt x="70" y="89"/>
                  </a:cubicBezTo>
                  <a:cubicBezTo>
                    <a:pt x="70" y="87"/>
                    <a:pt x="70" y="86"/>
                    <a:pt x="70" y="85"/>
                  </a:cubicBezTo>
                  <a:cubicBezTo>
                    <a:pt x="71" y="83"/>
                    <a:pt x="72" y="81"/>
                    <a:pt x="72" y="79"/>
                  </a:cubicBezTo>
                  <a:cubicBezTo>
                    <a:pt x="74" y="76"/>
                    <a:pt x="75" y="73"/>
                    <a:pt x="75" y="69"/>
                  </a:cubicBezTo>
                  <a:cubicBezTo>
                    <a:pt x="76" y="64"/>
                    <a:pt x="74" y="61"/>
                    <a:pt x="71" y="58"/>
                  </a:cubicBezTo>
                  <a:cubicBezTo>
                    <a:pt x="71" y="58"/>
                    <a:pt x="70" y="57"/>
                    <a:pt x="69" y="56"/>
                  </a:cubicBezTo>
                  <a:cubicBezTo>
                    <a:pt x="69" y="55"/>
                    <a:pt x="69" y="55"/>
                    <a:pt x="69" y="54"/>
                  </a:cubicBezTo>
                  <a:cubicBezTo>
                    <a:pt x="69" y="54"/>
                    <a:pt x="70" y="54"/>
                    <a:pt x="70" y="54"/>
                  </a:cubicBezTo>
                  <a:cubicBezTo>
                    <a:pt x="73" y="54"/>
                    <a:pt x="76" y="52"/>
                    <a:pt x="77" y="50"/>
                  </a:cubicBezTo>
                  <a:cubicBezTo>
                    <a:pt x="78" y="48"/>
                    <a:pt x="78" y="45"/>
                    <a:pt x="77" y="4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C93548E2-B030-C047-A198-8D820E1EE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4685" y="4809537"/>
              <a:ext cx="342642" cy="304251"/>
            </a:xfrm>
            <a:custGeom>
              <a:avLst/>
              <a:gdLst>
                <a:gd name="T0" fmla="*/ 63 w 63"/>
                <a:gd name="T1" fmla="*/ 46 h 61"/>
                <a:gd name="T2" fmla="*/ 58 w 63"/>
                <a:gd name="T3" fmla="*/ 40 h 61"/>
                <a:gd name="T4" fmla="*/ 55 w 63"/>
                <a:gd name="T5" fmla="*/ 37 h 61"/>
                <a:gd name="T6" fmla="*/ 53 w 63"/>
                <a:gd name="T7" fmla="*/ 30 h 61"/>
                <a:gd name="T8" fmla="*/ 50 w 63"/>
                <a:gd name="T9" fmla="*/ 19 h 61"/>
                <a:gd name="T10" fmla="*/ 44 w 63"/>
                <a:gd name="T11" fmla="*/ 13 h 61"/>
                <a:gd name="T12" fmla="*/ 37 w 63"/>
                <a:gd name="T13" fmla="*/ 6 h 61"/>
                <a:gd name="T14" fmla="*/ 29 w 63"/>
                <a:gd name="T15" fmla="*/ 0 h 61"/>
                <a:gd name="T16" fmla="*/ 20 w 63"/>
                <a:gd name="T17" fmla="*/ 6 h 61"/>
                <a:gd name="T18" fmla="*/ 17 w 63"/>
                <a:gd name="T19" fmla="*/ 16 h 61"/>
                <a:gd name="T20" fmla="*/ 14 w 63"/>
                <a:gd name="T21" fmla="*/ 24 h 61"/>
                <a:gd name="T22" fmla="*/ 10 w 63"/>
                <a:gd name="T23" fmla="*/ 25 h 61"/>
                <a:gd name="T24" fmla="*/ 1 w 63"/>
                <a:gd name="T25" fmla="*/ 31 h 61"/>
                <a:gd name="T26" fmla="*/ 1 w 63"/>
                <a:gd name="T27" fmla="*/ 37 h 61"/>
                <a:gd name="T28" fmla="*/ 12 w 63"/>
                <a:gd name="T29" fmla="*/ 42 h 61"/>
                <a:gd name="T30" fmla="*/ 15 w 63"/>
                <a:gd name="T31" fmla="*/ 43 h 61"/>
                <a:gd name="T32" fmla="*/ 21 w 63"/>
                <a:gd name="T33" fmla="*/ 48 h 61"/>
                <a:gd name="T34" fmla="*/ 26 w 63"/>
                <a:gd name="T35" fmla="*/ 54 h 61"/>
                <a:gd name="T36" fmla="*/ 43 w 63"/>
                <a:gd name="T37" fmla="*/ 61 h 61"/>
                <a:gd name="T38" fmla="*/ 43 w 63"/>
                <a:gd name="T39" fmla="*/ 61 h 61"/>
                <a:gd name="T40" fmla="*/ 61 w 63"/>
                <a:gd name="T41" fmla="*/ 51 h 61"/>
                <a:gd name="T42" fmla="*/ 63 w 63"/>
                <a:gd name="T43" fmla="*/ 4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61">
                  <a:moveTo>
                    <a:pt x="63" y="46"/>
                  </a:moveTo>
                  <a:cubicBezTo>
                    <a:pt x="63" y="43"/>
                    <a:pt x="60" y="41"/>
                    <a:pt x="58" y="40"/>
                  </a:cubicBezTo>
                  <a:cubicBezTo>
                    <a:pt x="57" y="39"/>
                    <a:pt x="56" y="38"/>
                    <a:pt x="55" y="37"/>
                  </a:cubicBezTo>
                  <a:cubicBezTo>
                    <a:pt x="54" y="35"/>
                    <a:pt x="53" y="33"/>
                    <a:pt x="53" y="30"/>
                  </a:cubicBezTo>
                  <a:cubicBezTo>
                    <a:pt x="53" y="26"/>
                    <a:pt x="53" y="22"/>
                    <a:pt x="50" y="19"/>
                  </a:cubicBezTo>
                  <a:cubicBezTo>
                    <a:pt x="48" y="16"/>
                    <a:pt x="46" y="14"/>
                    <a:pt x="44" y="13"/>
                  </a:cubicBezTo>
                  <a:cubicBezTo>
                    <a:pt x="41" y="11"/>
                    <a:pt x="39" y="9"/>
                    <a:pt x="37" y="6"/>
                  </a:cubicBezTo>
                  <a:cubicBezTo>
                    <a:pt x="35" y="2"/>
                    <a:pt x="32" y="0"/>
                    <a:pt x="29" y="0"/>
                  </a:cubicBezTo>
                  <a:cubicBezTo>
                    <a:pt x="26" y="0"/>
                    <a:pt x="23" y="2"/>
                    <a:pt x="20" y="6"/>
                  </a:cubicBezTo>
                  <a:cubicBezTo>
                    <a:pt x="18" y="9"/>
                    <a:pt x="18" y="13"/>
                    <a:pt x="17" y="16"/>
                  </a:cubicBezTo>
                  <a:cubicBezTo>
                    <a:pt x="17" y="19"/>
                    <a:pt x="16" y="23"/>
                    <a:pt x="14" y="24"/>
                  </a:cubicBezTo>
                  <a:cubicBezTo>
                    <a:pt x="13" y="25"/>
                    <a:pt x="12" y="25"/>
                    <a:pt x="10" y="25"/>
                  </a:cubicBezTo>
                  <a:cubicBezTo>
                    <a:pt x="7" y="26"/>
                    <a:pt x="3" y="27"/>
                    <a:pt x="1" y="31"/>
                  </a:cubicBezTo>
                  <a:cubicBezTo>
                    <a:pt x="0" y="34"/>
                    <a:pt x="1" y="36"/>
                    <a:pt x="1" y="37"/>
                  </a:cubicBezTo>
                  <a:cubicBezTo>
                    <a:pt x="3" y="41"/>
                    <a:pt x="8" y="41"/>
                    <a:pt x="12" y="42"/>
                  </a:cubicBezTo>
                  <a:cubicBezTo>
                    <a:pt x="13" y="42"/>
                    <a:pt x="14" y="42"/>
                    <a:pt x="15" y="43"/>
                  </a:cubicBezTo>
                  <a:cubicBezTo>
                    <a:pt x="18" y="43"/>
                    <a:pt x="19" y="46"/>
                    <a:pt x="21" y="48"/>
                  </a:cubicBezTo>
                  <a:cubicBezTo>
                    <a:pt x="22" y="50"/>
                    <a:pt x="24" y="52"/>
                    <a:pt x="26" y="54"/>
                  </a:cubicBezTo>
                  <a:cubicBezTo>
                    <a:pt x="27" y="54"/>
                    <a:pt x="37" y="61"/>
                    <a:pt x="4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8" y="61"/>
                    <a:pt x="59" y="53"/>
                    <a:pt x="61" y="51"/>
                  </a:cubicBezTo>
                  <a:cubicBezTo>
                    <a:pt x="63" y="49"/>
                    <a:pt x="63" y="47"/>
                    <a:pt x="63" y="4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240C0A33-EFA2-3A41-8BF4-796CB9099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62878" y="3907984"/>
              <a:ext cx="681181" cy="713030"/>
            </a:xfrm>
            <a:custGeom>
              <a:avLst/>
              <a:gdLst>
                <a:gd name="T0" fmla="*/ 110 w 125"/>
                <a:gd name="T1" fmla="*/ 51 h 144"/>
                <a:gd name="T2" fmla="*/ 108 w 125"/>
                <a:gd name="T3" fmla="*/ 50 h 144"/>
                <a:gd name="T4" fmla="*/ 111 w 125"/>
                <a:gd name="T5" fmla="*/ 35 h 144"/>
                <a:gd name="T6" fmla="*/ 96 w 125"/>
                <a:gd name="T7" fmla="*/ 19 h 144"/>
                <a:gd name="T8" fmla="*/ 85 w 125"/>
                <a:gd name="T9" fmla="*/ 26 h 144"/>
                <a:gd name="T10" fmla="*/ 80 w 125"/>
                <a:gd name="T11" fmla="*/ 30 h 144"/>
                <a:gd name="T12" fmla="*/ 81 w 125"/>
                <a:gd name="T13" fmla="*/ 27 h 144"/>
                <a:gd name="T14" fmla="*/ 89 w 125"/>
                <a:gd name="T15" fmla="*/ 18 h 144"/>
                <a:gd name="T16" fmla="*/ 92 w 125"/>
                <a:gd name="T17" fmla="*/ 4 h 144"/>
                <a:gd name="T18" fmla="*/ 85 w 125"/>
                <a:gd name="T19" fmla="*/ 0 h 144"/>
                <a:gd name="T20" fmla="*/ 75 w 125"/>
                <a:gd name="T21" fmla="*/ 1 h 144"/>
                <a:gd name="T22" fmla="*/ 61 w 125"/>
                <a:gd name="T23" fmla="*/ 2 h 144"/>
                <a:gd name="T24" fmla="*/ 54 w 125"/>
                <a:gd name="T25" fmla="*/ 3 h 144"/>
                <a:gd name="T26" fmla="*/ 36 w 125"/>
                <a:gd name="T27" fmla="*/ 9 h 144"/>
                <a:gd name="T28" fmla="*/ 26 w 125"/>
                <a:gd name="T29" fmla="*/ 18 h 144"/>
                <a:gd name="T30" fmla="*/ 27 w 125"/>
                <a:gd name="T31" fmla="*/ 23 h 144"/>
                <a:gd name="T32" fmla="*/ 14 w 125"/>
                <a:gd name="T33" fmla="*/ 29 h 144"/>
                <a:gd name="T34" fmla="*/ 8 w 125"/>
                <a:gd name="T35" fmla="*/ 38 h 144"/>
                <a:gd name="T36" fmla="*/ 19 w 125"/>
                <a:gd name="T37" fmla="*/ 47 h 144"/>
                <a:gd name="T38" fmla="*/ 21 w 125"/>
                <a:gd name="T39" fmla="*/ 48 h 144"/>
                <a:gd name="T40" fmla="*/ 12 w 125"/>
                <a:gd name="T41" fmla="*/ 52 h 144"/>
                <a:gd name="T42" fmla="*/ 17 w 125"/>
                <a:gd name="T43" fmla="*/ 61 h 144"/>
                <a:gd name="T44" fmla="*/ 24 w 125"/>
                <a:gd name="T45" fmla="*/ 61 h 144"/>
                <a:gd name="T46" fmla="*/ 28 w 125"/>
                <a:gd name="T47" fmla="*/ 61 h 144"/>
                <a:gd name="T48" fmla="*/ 37 w 125"/>
                <a:gd name="T49" fmla="*/ 63 h 144"/>
                <a:gd name="T50" fmla="*/ 39 w 125"/>
                <a:gd name="T51" fmla="*/ 63 h 144"/>
                <a:gd name="T52" fmla="*/ 43 w 125"/>
                <a:gd name="T53" fmla="*/ 63 h 144"/>
                <a:gd name="T54" fmla="*/ 34 w 125"/>
                <a:gd name="T55" fmla="*/ 64 h 144"/>
                <a:gd name="T56" fmla="*/ 17 w 125"/>
                <a:gd name="T57" fmla="*/ 63 h 144"/>
                <a:gd name="T58" fmla="*/ 3 w 125"/>
                <a:gd name="T59" fmla="*/ 72 h 144"/>
                <a:gd name="T60" fmla="*/ 18 w 125"/>
                <a:gd name="T61" fmla="*/ 93 h 144"/>
                <a:gd name="T62" fmla="*/ 38 w 125"/>
                <a:gd name="T63" fmla="*/ 102 h 144"/>
                <a:gd name="T64" fmla="*/ 50 w 125"/>
                <a:gd name="T65" fmla="*/ 105 h 144"/>
                <a:gd name="T66" fmla="*/ 60 w 125"/>
                <a:gd name="T67" fmla="*/ 110 h 144"/>
                <a:gd name="T68" fmla="*/ 66 w 125"/>
                <a:gd name="T69" fmla="*/ 115 h 144"/>
                <a:gd name="T70" fmla="*/ 67 w 125"/>
                <a:gd name="T71" fmla="*/ 123 h 144"/>
                <a:gd name="T72" fmla="*/ 54 w 125"/>
                <a:gd name="T73" fmla="*/ 116 h 144"/>
                <a:gd name="T74" fmla="*/ 19 w 125"/>
                <a:gd name="T75" fmla="*/ 105 h 144"/>
                <a:gd name="T76" fmla="*/ 14 w 125"/>
                <a:gd name="T77" fmla="*/ 104 h 144"/>
                <a:gd name="T78" fmla="*/ 0 w 125"/>
                <a:gd name="T79" fmla="*/ 107 h 144"/>
                <a:gd name="T80" fmla="*/ 125 w 125"/>
                <a:gd name="T81" fmla="*/ 42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5" h="144">
                  <a:moveTo>
                    <a:pt x="117" y="48"/>
                  </a:moveTo>
                  <a:cubicBezTo>
                    <a:pt x="115" y="50"/>
                    <a:pt x="112" y="51"/>
                    <a:pt x="110" y="51"/>
                  </a:cubicBezTo>
                  <a:cubicBezTo>
                    <a:pt x="109" y="51"/>
                    <a:pt x="109" y="51"/>
                    <a:pt x="108" y="51"/>
                  </a:cubicBezTo>
                  <a:cubicBezTo>
                    <a:pt x="108" y="50"/>
                    <a:pt x="108" y="50"/>
                    <a:pt x="108" y="50"/>
                  </a:cubicBezTo>
                  <a:cubicBezTo>
                    <a:pt x="108" y="50"/>
                    <a:pt x="109" y="48"/>
                    <a:pt x="109" y="47"/>
                  </a:cubicBezTo>
                  <a:cubicBezTo>
                    <a:pt x="111" y="44"/>
                    <a:pt x="114" y="40"/>
                    <a:pt x="111" y="35"/>
                  </a:cubicBezTo>
                  <a:cubicBezTo>
                    <a:pt x="110" y="34"/>
                    <a:pt x="110" y="33"/>
                    <a:pt x="109" y="31"/>
                  </a:cubicBezTo>
                  <a:cubicBezTo>
                    <a:pt x="106" y="26"/>
                    <a:pt x="103" y="19"/>
                    <a:pt x="96" y="19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90" y="20"/>
                    <a:pt x="87" y="23"/>
                    <a:pt x="85" y="26"/>
                  </a:cubicBezTo>
                  <a:cubicBezTo>
                    <a:pt x="83" y="30"/>
                    <a:pt x="83" y="30"/>
                    <a:pt x="80" y="30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0"/>
                    <a:pt x="79" y="30"/>
                    <a:pt x="78" y="30"/>
                  </a:cubicBezTo>
                  <a:cubicBezTo>
                    <a:pt x="79" y="29"/>
                    <a:pt x="80" y="28"/>
                    <a:pt x="81" y="27"/>
                  </a:cubicBezTo>
                  <a:cubicBezTo>
                    <a:pt x="82" y="27"/>
                    <a:pt x="82" y="27"/>
                    <a:pt x="83" y="26"/>
                  </a:cubicBezTo>
                  <a:cubicBezTo>
                    <a:pt x="86" y="24"/>
                    <a:pt x="88" y="21"/>
                    <a:pt x="89" y="18"/>
                  </a:cubicBezTo>
                  <a:cubicBezTo>
                    <a:pt x="90" y="17"/>
                    <a:pt x="91" y="16"/>
                    <a:pt x="92" y="14"/>
                  </a:cubicBezTo>
                  <a:cubicBezTo>
                    <a:pt x="94" y="12"/>
                    <a:pt x="94" y="8"/>
                    <a:pt x="92" y="4"/>
                  </a:cubicBezTo>
                  <a:cubicBezTo>
                    <a:pt x="91" y="2"/>
                    <a:pt x="89" y="0"/>
                    <a:pt x="87" y="0"/>
                  </a:cubicBezTo>
                  <a:cubicBezTo>
                    <a:pt x="86" y="0"/>
                    <a:pt x="85" y="0"/>
                    <a:pt x="85" y="0"/>
                  </a:cubicBezTo>
                  <a:cubicBezTo>
                    <a:pt x="83" y="0"/>
                    <a:pt x="81" y="0"/>
                    <a:pt x="79" y="0"/>
                  </a:cubicBezTo>
                  <a:cubicBezTo>
                    <a:pt x="77" y="1"/>
                    <a:pt x="76" y="1"/>
                    <a:pt x="75" y="1"/>
                  </a:cubicBezTo>
                  <a:cubicBezTo>
                    <a:pt x="71" y="1"/>
                    <a:pt x="67" y="2"/>
                    <a:pt x="6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0" y="2"/>
                    <a:pt x="60" y="2"/>
                    <a:pt x="59" y="2"/>
                  </a:cubicBezTo>
                  <a:cubicBezTo>
                    <a:pt x="57" y="3"/>
                    <a:pt x="56" y="3"/>
                    <a:pt x="54" y="3"/>
                  </a:cubicBezTo>
                  <a:cubicBezTo>
                    <a:pt x="49" y="4"/>
                    <a:pt x="44" y="6"/>
                    <a:pt x="40" y="8"/>
                  </a:cubicBezTo>
                  <a:cubicBezTo>
                    <a:pt x="39" y="8"/>
                    <a:pt x="37" y="9"/>
                    <a:pt x="36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2" y="11"/>
                    <a:pt x="26" y="13"/>
                    <a:pt x="26" y="18"/>
                  </a:cubicBezTo>
                  <a:cubicBezTo>
                    <a:pt x="26" y="20"/>
                    <a:pt x="26" y="21"/>
                    <a:pt x="27" y="22"/>
                  </a:cubicBezTo>
                  <a:cubicBezTo>
                    <a:pt x="27" y="22"/>
                    <a:pt x="27" y="22"/>
                    <a:pt x="27" y="23"/>
                  </a:cubicBezTo>
                  <a:cubicBezTo>
                    <a:pt x="26" y="24"/>
                    <a:pt x="26" y="24"/>
                    <a:pt x="24" y="24"/>
                  </a:cubicBezTo>
                  <a:cubicBezTo>
                    <a:pt x="19" y="25"/>
                    <a:pt x="17" y="27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1" y="31"/>
                    <a:pt x="9" y="34"/>
                    <a:pt x="8" y="38"/>
                  </a:cubicBezTo>
                  <a:cubicBezTo>
                    <a:pt x="7" y="45"/>
                    <a:pt x="14" y="46"/>
                    <a:pt x="17" y="47"/>
                  </a:cubicBezTo>
                  <a:cubicBezTo>
                    <a:pt x="18" y="47"/>
                    <a:pt x="18" y="47"/>
                    <a:pt x="19" y="47"/>
                  </a:cubicBezTo>
                  <a:cubicBezTo>
                    <a:pt x="20" y="47"/>
                    <a:pt x="21" y="48"/>
                    <a:pt x="21" y="48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0" y="48"/>
                    <a:pt x="19" y="48"/>
                    <a:pt x="18" y="48"/>
                  </a:cubicBezTo>
                  <a:cubicBezTo>
                    <a:pt x="17" y="48"/>
                    <a:pt x="13" y="48"/>
                    <a:pt x="12" y="52"/>
                  </a:cubicBezTo>
                  <a:cubicBezTo>
                    <a:pt x="11" y="53"/>
                    <a:pt x="11" y="55"/>
                    <a:pt x="12" y="57"/>
                  </a:cubicBezTo>
                  <a:cubicBezTo>
                    <a:pt x="13" y="59"/>
                    <a:pt x="15" y="61"/>
                    <a:pt x="17" y="61"/>
                  </a:cubicBezTo>
                  <a:cubicBezTo>
                    <a:pt x="18" y="61"/>
                    <a:pt x="19" y="62"/>
                    <a:pt x="21" y="62"/>
                  </a:cubicBezTo>
                  <a:cubicBezTo>
                    <a:pt x="22" y="62"/>
                    <a:pt x="23" y="61"/>
                    <a:pt x="24" y="61"/>
                  </a:cubicBezTo>
                  <a:cubicBezTo>
                    <a:pt x="26" y="61"/>
                    <a:pt x="27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9" y="61"/>
                    <a:pt x="30" y="61"/>
                    <a:pt x="31" y="62"/>
                  </a:cubicBezTo>
                  <a:cubicBezTo>
                    <a:pt x="33" y="62"/>
                    <a:pt x="35" y="63"/>
                    <a:pt x="37" y="63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8" y="63"/>
                    <a:pt x="38" y="63"/>
                    <a:pt x="39" y="63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3"/>
                    <a:pt x="42" y="63"/>
                    <a:pt x="43" y="63"/>
                  </a:cubicBezTo>
                  <a:cubicBezTo>
                    <a:pt x="41" y="63"/>
                    <a:pt x="38" y="64"/>
                    <a:pt x="35" y="64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2" y="64"/>
                    <a:pt x="29" y="64"/>
                    <a:pt x="26" y="63"/>
                  </a:cubicBezTo>
                  <a:cubicBezTo>
                    <a:pt x="23" y="63"/>
                    <a:pt x="20" y="63"/>
                    <a:pt x="17" y="63"/>
                  </a:cubicBezTo>
                  <a:cubicBezTo>
                    <a:pt x="15" y="63"/>
                    <a:pt x="13" y="63"/>
                    <a:pt x="11" y="63"/>
                  </a:cubicBezTo>
                  <a:cubicBezTo>
                    <a:pt x="7" y="64"/>
                    <a:pt x="4" y="68"/>
                    <a:pt x="3" y="72"/>
                  </a:cubicBezTo>
                  <a:cubicBezTo>
                    <a:pt x="1" y="77"/>
                    <a:pt x="4" y="81"/>
                    <a:pt x="6" y="84"/>
                  </a:cubicBezTo>
                  <a:cubicBezTo>
                    <a:pt x="10" y="89"/>
                    <a:pt x="12" y="91"/>
                    <a:pt x="18" y="93"/>
                  </a:cubicBezTo>
                  <a:cubicBezTo>
                    <a:pt x="22" y="94"/>
                    <a:pt x="25" y="96"/>
                    <a:pt x="30" y="99"/>
                  </a:cubicBezTo>
                  <a:cubicBezTo>
                    <a:pt x="32" y="101"/>
                    <a:pt x="35" y="101"/>
                    <a:pt x="38" y="102"/>
                  </a:cubicBezTo>
                  <a:cubicBezTo>
                    <a:pt x="40" y="102"/>
                    <a:pt x="41" y="103"/>
                    <a:pt x="43" y="103"/>
                  </a:cubicBezTo>
                  <a:cubicBezTo>
                    <a:pt x="45" y="104"/>
                    <a:pt x="48" y="104"/>
                    <a:pt x="50" y="105"/>
                  </a:cubicBezTo>
                  <a:cubicBezTo>
                    <a:pt x="52" y="105"/>
                    <a:pt x="54" y="105"/>
                    <a:pt x="56" y="106"/>
                  </a:cubicBezTo>
                  <a:cubicBezTo>
                    <a:pt x="57" y="106"/>
                    <a:pt x="59" y="108"/>
                    <a:pt x="60" y="110"/>
                  </a:cubicBezTo>
                  <a:cubicBezTo>
                    <a:pt x="61" y="111"/>
                    <a:pt x="62" y="112"/>
                    <a:pt x="63" y="112"/>
                  </a:cubicBezTo>
                  <a:cubicBezTo>
                    <a:pt x="64" y="113"/>
                    <a:pt x="65" y="114"/>
                    <a:pt x="66" y="115"/>
                  </a:cubicBezTo>
                  <a:cubicBezTo>
                    <a:pt x="69" y="117"/>
                    <a:pt x="71" y="119"/>
                    <a:pt x="71" y="120"/>
                  </a:cubicBezTo>
                  <a:cubicBezTo>
                    <a:pt x="70" y="122"/>
                    <a:pt x="70" y="123"/>
                    <a:pt x="67" y="123"/>
                  </a:cubicBezTo>
                  <a:cubicBezTo>
                    <a:pt x="66" y="123"/>
                    <a:pt x="66" y="123"/>
                    <a:pt x="65" y="123"/>
                  </a:cubicBezTo>
                  <a:cubicBezTo>
                    <a:pt x="61" y="122"/>
                    <a:pt x="57" y="119"/>
                    <a:pt x="54" y="116"/>
                  </a:cubicBezTo>
                  <a:cubicBezTo>
                    <a:pt x="51" y="115"/>
                    <a:pt x="49" y="113"/>
                    <a:pt x="46" y="111"/>
                  </a:cubicBezTo>
                  <a:cubicBezTo>
                    <a:pt x="38" y="107"/>
                    <a:pt x="28" y="106"/>
                    <a:pt x="19" y="105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5" y="104"/>
                    <a:pt x="15" y="104"/>
                    <a:pt x="14" y="104"/>
                  </a:cubicBezTo>
                  <a:cubicBezTo>
                    <a:pt x="12" y="104"/>
                    <a:pt x="11" y="104"/>
                    <a:pt x="9" y="10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125" y="42"/>
                    <a:pt x="125" y="42"/>
                    <a:pt x="125" y="42"/>
                  </a:cubicBezTo>
                  <a:lnTo>
                    <a:pt x="117" y="48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0F4A2665-5A83-8742-84EC-5BD51E7F0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79474" y="3372278"/>
              <a:ext cx="322125" cy="395713"/>
            </a:xfrm>
            <a:custGeom>
              <a:avLst/>
              <a:gdLst>
                <a:gd name="T0" fmla="*/ 57 w 59"/>
                <a:gd name="T1" fmla="*/ 41 h 80"/>
                <a:gd name="T2" fmla="*/ 46 w 59"/>
                <a:gd name="T3" fmla="*/ 34 h 80"/>
                <a:gd name="T4" fmla="*/ 40 w 59"/>
                <a:gd name="T5" fmla="*/ 38 h 80"/>
                <a:gd name="T6" fmla="*/ 40 w 59"/>
                <a:gd name="T7" fmla="*/ 39 h 80"/>
                <a:gd name="T8" fmla="*/ 40 w 59"/>
                <a:gd name="T9" fmla="*/ 38 h 80"/>
                <a:gd name="T10" fmla="*/ 39 w 59"/>
                <a:gd name="T11" fmla="*/ 37 h 80"/>
                <a:gd name="T12" fmla="*/ 39 w 59"/>
                <a:gd name="T13" fmla="*/ 34 h 80"/>
                <a:gd name="T14" fmla="*/ 38 w 59"/>
                <a:gd name="T15" fmla="*/ 32 h 80"/>
                <a:gd name="T16" fmla="*/ 36 w 59"/>
                <a:gd name="T17" fmla="*/ 32 h 80"/>
                <a:gd name="T18" fmla="*/ 35 w 59"/>
                <a:gd name="T19" fmla="*/ 32 h 80"/>
                <a:gd name="T20" fmla="*/ 36 w 59"/>
                <a:gd name="T21" fmla="*/ 31 h 80"/>
                <a:gd name="T22" fmla="*/ 38 w 59"/>
                <a:gd name="T23" fmla="*/ 26 h 80"/>
                <a:gd name="T24" fmla="*/ 36 w 59"/>
                <a:gd name="T25" fmla="*/ 20 h 80"/>
                <a:gd name="T26" fmla="*/ 36 w 59"/>
                <a:gd name="T27" fmla="*/ 19 h 80"/>
                <a:gd name="T28" fmla="*/ 35 w 59"/>
                <a:gd name="T29" fmla="*/ 13 h 80"/>
                <a:gd name="T30" fmla="*/ 37 w 59"/>
                <a:gd name="T31" fmla="*/ 12 h 80"/>
                <a:gd name="T32" fmla="*/ 40 w 59"/>
                <a:gd name="T33" fmla="*/ 8 h 80"/>
                <a:gd name="T34" fmla="*/ 39 w 59"/>
                <a:gd name="T35" fmla="*/ 2 h 80"/>
                <a:gd name="T36" fmla="*/ 34 w 59"/>
                <a:gd name="T37" fmla="*/ 0 h 80"/>
                <a:gd name="T38" fmla="*/ 27 w 59"/>
                <a:gd name="T39" fmla="*/ 2 h 80"/>
                <a:gd name="T40" fmla="*/ 22 w 59"/>
                <a:gd name="T41" fmla="*/ 6 h 80"/>
                <a:gd name="T42" fmla="*/ 18 w 59"/>
                <a:gd name="T43" fmla="*/ 10 h 80"/>
                <a:gd name="T44" fmla="*/ 13 w 59"/>
                <a:gd name="T45" fmla="*/ 17 h 80"/>
                <a:gd name="T46" fmla="*/ 17 w 59"/>
                <a:gd name="T47" fmla="*/ 26 h 80"/>
                <a:gd name="T48" fmla="*/ 18 w 59"/>
                <a:gd name="T49" fmla="*/ 27 h 80"/>
                <a:gd name="T50" fmla="*/ 17 w 59"/>
                <a:gd name="T51" fmla="*/ 28 h 80"/>
                <a:gd name="T52" fmla="*/ 15 w 59"/>
                <a:gd name="T53" fmla="*/ 33 h 80"/>
                <a:gd name="T54" fmla="*/ 18 w 59"/>
                <a:gd name="T55" fmla="*/ 42 h 80"/>
                <a:gd name="T56" fmla="*/ 20 w 59"/>
                <a:gd name="T57" fmla="*/ 46 h 80"/>
                <a:gd name="T58" fmla="*/ 16 w 59"/>
                <a:gd name="T59" fmla="*/ 48 h 80"/>
                <a:gd name="T60" fmla="*/ 12 w 59"/>
                <a:gd name="T61" fmla="*/ 47 h 80"/>
                <a:gd name="T62" fmla="*/ 9 w 59"/>
                <a:gd name="T63" fmla="*/ 46 h 80"/>
                <a:gd name="T64" fmla="*/ 0 w 59"/>
                <a:gd name="T65" fmla="*/ 76 h 80"/>
                <a:gd name="T66" fmla="*/ 5 w 59"/>
                <a:gd name="T67" fmla="*/ 75 h 80"/>
                <a:gd name="T68" fmla="*/ 10 w 59"/>
                <a:gd name="T69" fmla="*/ 74 h 80"/>
                <a:gd name="T70" fmla="*/ 14 w 59"/>
                <a:gd name="T71" fmla="*/ 74 h 80"/>
                <a:gd name="T72" fmla="*/ 15 w 59"/>
                <a:gd name="T73" fmla="*/ 74 h 80"/>
                <a:gd name="T74" fmla="*/ 17 w 59"/>
                <a:gd name="T75" fmla="*/ 75 h 80"/>
                <a:gd name="T76" fmla="*/ 20 w 59"/>
                <a:gd name="T77" fmla="*/ 77 h 80"/>
                <a:gd name="T78" fmla="*/ 26 w 59"/>
                <a:gd name="T79" fmla="*/ 78 h 80"/>
                <a:gd name="T80" fmla="*/ 28 w 59"/>
                <a:gd name="T81" fmla="*/ 78 h 80"/>
                <a:gd name="T82" fmla="*/ 36 w 59"/>
                <a:gd name="T83" fmla="*/ 80 h 80"/>
                <a:gd name="T84" fmla="*/ 36 w 59"/>
                <a:gd name="T85" fmla="*/ 80 h 80"/>
                <a:gd name="T86" fmla="*/ 48 w 59"/>
                <a:gd name="T87" fmla="*/ 74 h 80"/>
                <a:gd name="T88" fmla="*/ 56 w 59"/>
                <a:gd name="T89" fmla="*/ 57 h 80"/>
                <a:gd name="T90" fmla="*/ 57 w 59"/>
                <a:gd name="T91" fmla="*/ 4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9" h="80">
                  <a:moveTo>
                    <a:pt x="57" y="41"/>
                  </a:moveTo>
                  <a:cubicBezTo>
                    <a:pt x="55" y="37"/>
                    <a:pt x="50" y="34"/>
                    <a:pt x="46" y="34"/>
                  </a:cubicBezTo>
                  <a:cubicBezTo>
                    <a:pt x="43" y="34"/>
                    <a:pt x="41" y="36"/>
                    <a:pt x="40" y="38"/>
                  </a:cubicBezTo>
                  <a:cubicBezTo>
                    <a:pt x="40" y="38"/>
                    <a:pt x="40" y="39"/>
                    <a:pt x="40" y="39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6"/>
                    <a:pt x="39" y="35"/>
                    <a:pt x="39" y="34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36" y="32"/>
                    <a:pt x="35" y="32"/>
                    <a:pt x="35" y="32"/>
                  </a:cubicBezTo>
                  <a:cubicBezTo>
                    <a:pt x="35" y="31"/>
                    <a:pt x="35" y="31"/>
                    <a:pt x="36" y="31"/>
                  </a:cubicBezTo>
                  <a:cubicBezTo>
                    <a:pt x="36" y="30"/>
                    <a:pt x="37" y="28"/>
                    <a:pt x="38" y="26"/>
                  </a:cubicBezTo>
                  <a:cubicBezTo>
                    <a:pt x="38" y="24"/>
                    <a:pt x="37" y="22"/>
                    <a:pt x="36" y="20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5" y="15"/>
                    <a:pt x="35" y="14"/>
                    <a:pt x="35" y="13"/>
                  </a:cubicBezTo>
                  <a:cubicBezTo>
                    <a:pt x="36" y="13"/>
                    <a:pt x="36" y="12"/>
                    <a:pt x="37" y="12"/>
                  </a:cubicBezTo>
                  <a:cubicBezTo>
                    <a:pt x="38" y="11"/>
                    <a:pt x="39" y="10"/>
                    <a:pt x="40" y="8"/>
                  </a:cubicBezTo>
                  <a:cubicBezTo>
                    <a:pt x="40" y="5"/>
                    <a:pt x="40" y="3"/>
                    <a:pt x="39" y="2"/>
                  </a:cubicBezTo>
                  <a:cubicBezTo>
                    <a:pt x="38" y="0"/>
                    <a:pt x="36" y="0"/>
                    <a:pt x="34" y="0"/>
                  </a:cubicBezTo>
                  <a:cubicBezTo>
                    <a:pt x="32" y="0"/>
                    <a:pt x="29" y="0"/>
                    <a:pt x="27" y="2"/>
                  </a:cubicBezTo>
                  <a:cubicBezTo>
                    <a:pt x="25" y="3"/>
                    <a:pt x="24" y="5"/>
                    <a:pt x="22" y="6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5" y="12"/>
                    <a:pt x="14" y="14"/>
                    <a:pt x="13" y="17"/>
                  </a:cubicBezTo>
                  <a:cubicBezTo>
                    <a:pt x="13" y="20"/>
                    <a:pt x="14" y="23"/>
                    <a:pt x="17" y="26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8"/>
                    <a:pt x="17" y="28"/>
                  </a:cubicBezTo>
                  <a:cubicBezTo>
                    <a:pt x="17" y="29"/>
                    <a:pt x="15" y="30"/>
                    <a:pt x="15" y="33"/>
                  </a:cubicBezTo>
                  <a:cubicBezTo>
                    <a:pt x="14" y="37"/>
                    <a:pt x="16" y="40"/>
                    <a:pt x="18" y="42"/>
                  </a:cubicBezTo>
                  <a:cubicBezTo>
                    <a:pt x="19" y="44"/>
                    <a:pt x="20" y="45"/>
                    <a:pt x="20" y="46"/>
                  </a:cubicBezTo>
                  <a:cubicBezTo>
                    <a:pt x="20" y="48"/>
                    <a:pt x="17" y="48"/>
                    <a:pt x="16" y="48"/>
                  </a:cubicBezTo>
                  <a:cubicBezTo>
                    <a:pt x="15" y="48"/>
                    <a:pt x="13" y="48"/>
                    <a:pt x="12" y="47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5"/>
                    <a:pt x="8" y="75"/>
                    <a:pt x="10" y="74"/>
                  </a:cubicBezTo>
                  <a:cubicBezTo>
                    <a:pt x="11" y="74"/>
                    <a:pt x="13" y="74"/>
                    <a:pt x="14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6" y="74"/>
                    <a:pt x="16" y="74"/>
                    <a:pt x="17" y="75"/>
                  </a:cubicBezTo>
                  <a:cubicBezTo>
                    <a:pt x="18" y="76"/>
                    <a:pt x="19" y="76"/>
                    <a:pt x="20" y="77"/>
                  </a:cubicBezTo>
                  <a:cubicBezTo>
                    <a:pt x="22" y="78"/>
                    <a:pt x="24" y="78"/>
                    <a:pt x="26" y="78"/>
                  </a:cubicBezTo>
                  <a:cubicBezTo>
                    <a:pt x="27" y="78"/>
                    <a:pt x="28" y="78"/>
                    <a:pt x="28" y="78"/>
                  </a:cubicBezTo>
                  <a:cubicBezTo>
                    <a:pt x="31" y="79"/>
                    <a:pt x="34" y="80"/>
                    <a:pt x="36" y="80"/>
                  </a:cubicBezTo>
                  <a:cubicBezTo>
                    <a:pt x="36" y="80"/>
                    <a:pt x="36" y="80"/>
                    <a:pt x="36" y="80"/>
                  </a:cubicBezTo>
                  <a:cubicBezTo>
                    <a:pt x="40" y="80"/>
                    <a:pt x="44" y="78"/>
                    <a:pt x="48" y="74"/>
                  </a:cubicBezTo>
                  <a:cubicBezTo>
                    <a:pt x="52" y="69"/>
                    <a:pt x="55" y="63"/>
                    <a:pt x="56" y="57"/>
                  </a:cubicBezTo>
                  <a:cubicBezTo>
                    <a:pt x="57" y="52"/>
                    <a:pt x="59" y="47"/>
                    <a:pt x="57" y="4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79" name="Freeform 11">
              <a:extLst>
                <a:ext uri="{FF2B5EF4-FFF2-40B4-BE49-F238E27FC236}">
                  <a16:creationId xmlns:a16="http://schemas.microsoft.com/office/drawing/2014/main" id="{609B7456-EBF2-5842-8077-4B3DDE8CB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8865" y="3351746"/>
              <a:ext cx="170295" cy="119460"/>
            </a:xfrm>
            <a:custGeom>
              <a:avLst/>
              <a:gdLst>
                <a:gd name="T0" fmla="*/ 26 w 31"/>
                <a:gd name="T1" fmla="*/ 0 h 24"/>
                <a:gd name="T2" fmla="*/ 9 w 31"/>
                <a:gd name="T3" fmla="*/ 6 h 24"/>
                <a:gd name="T4" fmla="*/ 9 w 31"/>
                <a:gd name="T5" fmla="*/ 6 h 24"/>
                <a:gd name="T6" fmla="*/ 1 w 31"/>
                <a:gd name="T7" fmla="*/ 12 h 24"/>
                <a:gd name="T8" fmla="*/ 2 w 31"/>
                <a:gd name="T9" fmla="*/ 18 h 24"/>
                <a:gd name="T10" fmla="*/ 7 w 31"/>
                <a:gd name="T11" fmla="*/ 24 h 24"/>
                <a:gd name="T12" fmla="*/ 9 w 31"/>
                <a:gd name="T13" fmla="*/ 24 h 24"/>
                <a:gd name="T14" fmla="*/ 9 w 31"/>
                <a:gd name="T15" fmla="*/ 24 h 24"/>
                <a:gd name="T16" fmla="*/ 17 w 31"/>
                <a:gd name="T17" fmla="*/ 20 h 24"/>
                <a:gd name="T18" fmla="*/ 18 w 31"/>
                <a:gd name="T19" fmla="*/ 19 h 24"/>
                <a:gd name="T20" fmla="*/ 29 w 31"/>
                <a:gd name="T21" fmla="*/ 4 h 24"/>
                <a:gd name="T22" fmla="*/ 31 w 31"/>
                <a:gd name="T23" fmla="*/ 0 h 24"/>
                <a:gd name="T24" fmla="*/ 26 w 31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24">
                  <a:moveTo>
                    <a:pt x="26" y="0"/>
                  </a:moveTo>
                  <a:cubicBezTo>
                    <a:pt x="20" y="1"/>
                    <a:pt x="13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7"/>
                    <a:pt x="3" y="9"/>
                    <a:pt x="1" y="12"/>
                  </a:cubicBezTo>
                  <a:cubicBezTo>
                    <a:pt x="0" y="13"/>
                    <a:pt x="0" y="16"/>
                    <a:pt x="2" y="18"/>
                  </a:cubicBezTo>
                  <a:cubicBezTo>
                    <a:pt x="3" y="20"/>
                    <a:pt x="5" y="23"/>
                    <a:pt x="7" y="24"/>
                  </a:cubicBezTo>
                  <a:cubicBezTo>
                    <a:pt x="8" y="24"/>
                    <a:pt x="8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2" y="24"/>
                    <a:pt x="15" y="21"/>
                    <a:pt x="17" y="20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4" y="14"/>
                    <a:pt x="28" y="9"/>
                    <a:pt x="29" y="4"/>
                  </a:cubicBezTo>
                  <a:cubicBezTo>
                    <a:pt x="31" y="0"/>
                    <a:pt x="31" y="0"/>
                    <a:pt x="31" y="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DEB34F06-AB95-BA46-A94F-841DCFE11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9397" y="3282683"/>
              <a:ext cx="190813" cy="110128"/>
            </a:xfrm>
            <a:custGeom>
              <a:avLst/>
              <a:gdLst>
                <a:gd name="T0" fmla="*/ 33 w 35"/>
                <a:gd name="T1" fmla="*/ 7 h 22"/>
                <a:gd name="T2" fmla="*/ 26 w 35"/>
                <a:gd name="T3" fmla="*/ 3 h 22"/>
                <a:gd name="T4" fmla="*/ 25 w 35"/>
                <a:gd name="T5" fmla="*/ 3 h 22"/>
                <a:gd name="T6" fmla="*/ 21 w 35"/>
                <a:gd name="T7" fmla="*/ 2 h 22"/>
                <a:gd name="T8" fmla="*/ 14 w 35"/>
                <a:gd name="T9" fmla="*/ 0 h 22"/>
                <a:gd name="T10" fmla="*/ 10 w 35"/>
                <a:gd name="T11" fmla="*/ 1 h 22"/>
                <a:gd name="T12" fmla="*/ 2 w 35"/>
                <a:gd name="T13" fmla="*/ 14 h 22"/>
                <a:gd name="T14" fmla="*/ 14 w 35"/>
                <a:gd name="T15" fmla="*/ 19 h 22"/>
                <a:gd name="T16" fmla="*/ 17 w 35"/>
                <a:gd name="T17" fmla="*/ 20 h 22"/>
                <a:gd name="T18" fmla="*/ 20 w 35"/>
                <a:gd name="T19" fmla="*/ 21 h 22"/>
                <a:gd name="T20" fmla="*/ 25 w 35"/>
                <a:gd name="T21" fmla="*/ 22 h 22"/>
                <a:gd name="T22" fmla="*/ 32 w 35"/>
                <a:gd name="T23" fmla="*/ 17 h 22"/>
                <a:gd name="T24" fmla="*/ 32 w 35"/>
                <a:gd name="T25" fmla="*/ 16 h 22"/>
                <a:gd name="T26" fmla="*/ 33 w 35"/>
                <a:gd name="T27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22">
                  <a:moveTo>
                    <a:pt x="33" y="7"/>
                  </a:moveTo>
                  <a:cubicBezTo>
                    <a:pt x="32" y="4"/>
                    <a:pt x="28" y="3"/>
                    <a:pt x="26" y="3"/>
                  </a:cubicBezTo>
                  <a:cubicBezTo>
                    <a:pt x="26" y="3"/>
                    <a:pt x="25" y="3"/>
                    <a:pt x="25" y="3"/>
                  </a:cubicBezTo>
                  <a:cubicBezTo>
                    <a:pt x="24" y="3"/>
                    <a:pt x="22" y="2"/>
                    <a:pt x="21" y="2"/>
                  </a:cubicBezTo>
                  <a:cubicBezTo>
                    <a:pt x="19" y="1"/>
                    <a:pt x="17" y="0"/>
                    <a:pt x="14" y="0"/>
                  </a:cubicBezTo>
                  <a:cubicBezTo>
                    <a:pt x="13" y="0"/>
                    <a:pt x="11" y="1"/>
                    <a:pt x="10" y="1"/>
                  </a:cubicBezTo>
                  <a:cubicBezTo>
                    <a:pt x="6" y="3"/>
                    <a:pt x="0" y="8"/>
                    <a:pt x="2" y="14"/>
                  </a:cubicBezTo>
                  <a:cubicBezTo>
                    <a:pt x="3" y="19"/>
                    <a:pt x="10" y="19"/>
                    <a:pt x="14" y="19"/>
                  </a:cubicBezTo>
                  <a:cubicBezTo>
                    <a:pt x="15" y="20"/>
                    <a:pt x="17" y="20"/>
                    <a:pt x="17" y="20"/>
                  </a:cubicBezTo>
                  <a:cubicBezTo>
                    <a:pt x="18" y="20"/>
                    <a:pt x="19" y="20"/>
                    <a:pt x="20" y="21"/>
                  </a:cubicBezTo>
                  <a:cubicBezTo>
                    <a:pt x="22" y="21"/>
                    <a:pt x="24" y="22"/>
                    <a:pt x="25" y="22"/>
                  </a:cubicBezTo>
                  <a:cubicBezTo>
                    <a:pt x="28" y="22"/>
                    <a:pt x="30" y="20"/>
                    <a:pt x="32" y="17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3"/>
                    <a:pt x="35" y="10"/>
                    <a:pt x="33" y="7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4" name="Freeform 13">
              <a:extLst>
                <a:ext uri="{FF2B5EF4-FFF2-40B4-BE49-F238E27FC236}">
                  <a16:creationId xmlns:a16="http://schemas.microsoft.com/office/drawing/2014/main" id="{D4F2430F-1D3F-3E45-86F9-AB8363F32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8563" y="4051710"/>
              <a:ext cx="354953" cy="212789"/>
            </a:xfrm>
            <a:custGeom>
              <a:avLst/>
              <a:gdLst>
                <a:gd name="T0" fmla="*/ 25 w 65"/>
                <a:gd name="T1" fmla="*/ 43 h 43"/>
                <a:gd name="T2" fmla="*/ 22 w 65"/>
                <a:gd name="T3" fmla="*/ 43 h 43"/>
                <a:gd name="T4" fmla="*/ 15 w 65"/>
                <a:gd name="T5" fmla="*/ 36 h 43"/>
                <a:gd name="T6" fmla="*/ 14 w 65"/>
                <a:gd name="T7" fmla="*/ 30 h 43"/>
                <a:gd name="T8" fmla="*/ 13 w 65"/>
                <a:gd name="T9" fmla="*/ 27 h 43"/>
                <a:gd name="T10" fmla="*/ 10 w 65"/>
                <a:gd name="T11" fmla="*/ 26 h 43"/>
                <a:gd name="T12" fmla="*/ 2 w 65"/>
                <a:gd name="T13" fmla="*/ 17 h 43"/>
                <a:gd name="T14" fmla="*/ 3 w 65"/>
                <a:gd name="T15" fmla="*/ 2 h 43"/>
                <a:gd name="T16" fmla="*/ 8 w 65"/>
                <a:gd name="T17" fmla="*/ 0 h 43"/>
                <a:gd name="T18" fmla="*/ 16 w 65"/>
                <a:gd name="T19" fmla="*/ 2 h 43"/>
                <a:gd name="T20" fmla="*/ 20 w 65"/>
                <a:gd name="T21" fmla="*/ 3 h 43"/>
                <a:gd name="T22" fmla="*/ 21 w 65"/>
                <a:gd name="T23" fmla="*/ 3 h 43"/>
                <a:gd name="T24" fmla="*/ 27 w 65"/>
                <a:gd name="T25" fmla="*/ 2 h 43"/>
                <a:gd name="T26" fmla="*/ 36 w 65"/>
                <a:gd name="T27" fmla="*/ 0 h 43"/>
                <a:gd name="T28" fmla="*/ 51 w 65"/>
                <a:gd name="T29" fmla="*/ 10 h 43"/>
                <a:gd name="T30" fmla="*/ 51 w 65"/>
                <a:gd name="T31" fmla="*/ 11 h 43"/>
                <a:gd name="T32" fmla="*/ 56 w 65"/>
                <a:gd name="T33" fmla="*/ 15 h 43"/>
                <a:gd name="T34" fmla="*/ 63 w 65"/>
                <a:gd name="T35" fmla="*/ 24 h 43"/>
                <a:gd name="T36" fmla="*/ 64 w 65"/>
                <a:gd name="T37" fmla="*/ 31 h 43"/>
                <a:gd name="T38" fmla="*/ 54 w 65"/>
                <a:gd name="T39" fmla="*/ 35 h 43"/>
                <a:gd name="T40" fmla="*/ 49 w 65"/>
                <a:gd name="T41" fmla="*/ 35 h 43"/>
                <a:gd name="T42" fmla="*/ 45 w 65"/>
                <a:gd name="T43" fmla="*/ 35 h 43"/>
                <a:gd name="T44" fmla="*/ 39 w 65"/>
                <a:gd name="T45" fmla="*/ 36 h 43"/>
                <a:gd name="T46" fmla="*/ 36 w 65"/>
                <a:gd name="T47" fmla="*/ 38 h 43"/>
                <a:gd name="T48" fmla="*/ 25 w 65"/>
                <a:gd name="T4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5" h="43">
                  <a:moveTo>
                    <a:pt x="25" y="43"/>
                  </a:moveTo>
                  <a:cubicBezTo>
                    <a:pt x="24" y="43"/>
                    <a:pt x="23" y="43"/>
                    <a:pt x="22" y="43"/>
                  </a:cubicBezTo>
                  <a:cubicBezTo>
                    <a:pt x="18" y="42"/>
                    <a:pt x="16" y="39"/>
                    <a:pt x="15" y="36"/>
                  </a:cubicBezTo>
                  <a:cubicBezTo>
                    <a:pt x="14" y="34"/>
                    <a:pt x="14" y="32"/>
                    <a:pt x="14" y="30"/>
                  </a:cubicBezTo>
                  <a:cubicBezTo>
                    <a:pt x="14" y="29"/>
                    <a:pt x="14" y="28"/>
                    <a:pt x="13" y="27"/>
                  </a:cubicBezTo>
                  <a:cubicBezTo>
                    <a:pt x="13" y="26"/>
                    <a:pt x="12" y="26"/>
                    <a:pt x="10" y="26"/>
                  </a:cubicBezTo>
                  <a:cubicBezTo>
                    <a:pt x="4" y="25"/>
                    <a:pt x="3" y="20"/>
                    <a:pt x="2" y="17"/>
                  </a:cubicBezTo>
                  <a:cubicBezTo>
                    <a:pt x="1" y="12"/>
                    <a:pt x="0" y="6"/>
                    <a:pt x="3" y="2"/>
                  </a:cubicBezTo>
                  <a:cubicBezTo>
                    <a:pt x="4" y="1"/>
                    <a:pt x="6" y="0"/>
                    <a:pt x="8" y="0"/>
                  </a:cubicBezTo>
                  <a:cubicBezTo>
                    <a:pt x="11" y="0"/>
                    <a:pt x="14" y="1"/>
                    <a:pt x="16" y="2"/>
                  </a:cubicBezTo>
                  <a:cubicBezTo>
                    <a:pt x="18" y="2"/>
                    <a:pt x="19" y="3"/>
                    <a:pt x="20" y="3"/>
                  </a:cubicBezTo>
                  <a:cubicBezTo>
                    <a:pt x="20" y="3"/>
                    <a:pt x="21" y="3"/>
                    <a:pt x="21" y="3"/>
                  </a:cubicBezTo>
                  <a:cubicBezTo>
                    <a:pt x="23" y="3"/>
                    <a:pt x="25" y="2"/>
                    <a:pt x="27" y="2"/>
                  </a:cubicBezTo>
                  <a:cubicBezTo>
                    <a:pt x="30" y="1"/>
                    <a:pt x="33" y="0"/>
                    <a:pt x="36" y="0"/>
                  </a:cubicBezTo>
                  <a:cubicBezTo>
                    <a:pt x="43" y="1"/>
                    <a:pt x="47" y="5"/>
                    <a:pt x="51" y="10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2" y="12"/>
                    <a:pt x="54" y="14"/>
                    <a:pt x="56" y="15"/>
                  </a:cubicBezTo>
                  <a:cubicBezTo>
                    <a:pt x="58" y="18"/>
                    <a:pt x="61" y="21"/>
                    <a:pt x="63" y="24"/>
                  </a:cubicBezTo>
                  <a:cubicBezTo>
                    <a:pt x="65" y="27"/>
                    <a:pt x="65" y="30"/>
                    <a:pt x="64" y="31"/>
                  </a:cubicBezTo>
                  <a:cubicBezTo>
                    <a:pt x="62" y="34"/>
                    <a:pt x="59" y="35"/>
                    <a:pt x="54" y="35"/>
                  </a:cubicBezTo>
                  <a:cubicBezTo>
                    <a:pt x="52" y="35"/>
                    <a:pt x="51" y="35"/>
                    <a:pt x="49" y="35"/>
                  </a:cubicBezTo>
                  <a:cubicBezTo>
                    <a:pt x="48" y="35"/>
                    <a:pt x="46" y="35"/>
                    <a:pt x="45" y="35"/>
                  </a:cubicBezTo>
                  <a:cubicBezTo>
                    <a:pt x="42" y="35"/>
                    <a:pt x="40" y="35"/>
                    <a:pt x="39" y="36"/>
                  </a:cubicBezTo>
                  <a:cubicBezTo>
                    <a:pt x="38" y="37"/>
                    <a:pt x="37" y="37"/>
                    <a:pt x="36" y="38"/>
                  </a:cubicBezTo>
                  <a:cubicBezTo>
                    <a:pt x="33" y="41"/>
                    <a:pt x="29" y="43"/>
                    <a:pt x="25" y="43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20070FB0-22AF-4F4A-A9A6-08AE24792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9452" y="3336813"/>
              <a:ext cx="114898" cy="113861"/>
            </a:xfrm>
            <a:custGeom>
              <a:avLst/>
              <a:gdLst>
                <a:gd name="T0" fmla="*/ 16 w 21"/>
                <a:gd name="T1" fmla="*/ 2 h 23"/>
                <a:gd name="T2" fmla="*/ 10 w 21"/>
                <a:gd name="T3" fmla="*/ 0 h 23"/>
                <a:gd name="T4" fmla="*/ 2 w 21"/>
                <a:gd name="T5" fmla="*/ 4 h 23"/>
                <a:gd name="T6" fmla="*/ 1 w 21"/>
                <a:gd name="T7" fmla="*/ 14 h 23"/>
                <a:gd name="T8" fmla="*/ 12 w 21"/>
                <a:gd name="T9" fmla="*/ 23 h 23"/>
                <a:gd name="T10" fmla="*/ 13 w 21"/>
                <a:gd name="T11" fmla="*/ 23 h 23"/>
                <a:gd name="T12" fmla="*/ 20 w 21"/>
                <a:gd name="T13" fmla="*/ 18 h 23"/>
                <a:gd name="T14" fmla="*/ 16 w 21"/>
                <a:gd name="T15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3">
                  <a:moveTo>
                    <a:pt x="16" y="2"/>
                  </a:moveTo>
                  <a:cubicBezTo>
                    <a:pt x="14" y="1"/>
                    <a:pt x="12" y="0"/>
                    <a:pt x="10" y="0"/>
                  </a:cubicBezTo>
                  <a:cubicBezTo>
                    <a:pt x="7" y="0"/>
                    <a:pt x="4" y="1"/>
                    <a:pt x="2" y="4"/>
                  </a:cubicBezTo>
                  <a:cubicBezTo>
                    <a:pt x="0" y="7"/>
                    <a:pt x="0" y="10"/>
                    <a:pt x="1" y="14"/>
                  </a:cubicBezTo>
                  <a:cubicBezTo>
                    <a:pt x="3" y="17"/>
                    <a:pt x="7" y="23"/>
                    <a:pt x="12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6" y="23"/>
                    <a:pt x="18" y="21"/>
                    <a:pt x="20" y="18"/>
                  </a:cubicBezTo>
                  <a:cubicBezTo>
                    <a:pt x="21" y="12"/>
                    <a:pt x="19" y="5"/>
                    <a:pt x="16" y="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5821DD61-F6A7-A94C-A9E7-03FED8963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32466" y="3432008"/>
              <a:ext cx="974581" cy="550638"/>
            </a:xfrm>
            <a:custGeom>
              <a:avLst/>
              <a:gdLst>
                <a:gd name="T0" fmla="*/ 173 w 179"/>
                <a:gd name="T1" fmla="*/ 74 h 111"/>
                <a:gd name="T2" fmla="*/ 171 w 179"/>
                <a:gd name="T3" fmla="*/ 67 h 111"/>
                <a:gd name="T4" fmla="*/ 163 w 179"/>
                <a:gd name="T5" fmla="*/ 54 h 111"/>
                <a:gd name="T6" fmla="*/ 150 w 179"/>
                <a:gd name="T7" fmla="*/ 50 h 111"/>
                <a:gd name="T8" fmla="*/ 134 w 179"/>
                <a:gd name="T9" fmla="*/ 50 h 111"/>
                <a:gd name="T10" fmla="*/ 130 w 179"/>
                <a:gd name="T11" fmla="*/ 51 h 111"/>
                <a:gd name="T12" fmla="*/ 124 w 179"/>
                <a:gd name="T13" fmla="*/ 50 h 111"/>
                <a:gd name="T14" fmla="*/ 104 w 179"/>
                <a:gd name="T15" fmla="*/ 64 h 111"/>
                <a:gd name="T16" fmla="*/ 99 w 179"/>
                <a:gd name="T17" fmla="*/ 67 h 111"/>
                <a:gd name="T18" fmla="*/ 94 w 179"/>
                <a:gd name="T19" fmla="*/ 63 h 111"/>
                <a:gd name="T20" fmla="*/ 87 w 179"/>
                <a:gd name="T21" fmla="*/ 65 h 111"/>
                <a:gd name="T22" fmla="*/ 83 w 179"/>
                <a:gd name="T23" fmla="*/ 64 h 111"/>
                <a:gd name="T24" fmla="*/ 77 w 179"/>
                <a:gd name="T25" fmla="*/ 62 h 111"/>
                <a:gd name="T26" fmla="*/ 75 w 179"/>
                <a:gd name="T27" fmla="*/ 56 h 111"/>
                <a:gd name="T28" fmla="*/ 65 w 179"/>
                <a:gd name="T29" fmla="*/ 31 h 111"/>
                <a:gd name="T30" fmla="*/ 62 w 179"/>
                <a:gd name="T31" fmla="*/ 31 h 111"/>
                <a:gd name="T32" fmla="*/ 60 w 179"/>
                <a:gd name="T33" fmla="*/ 27 h 111"/>
                <a:gd name="T34" fmla="*/ 51 w 179"/>
                <a:gd name="T35" fmla="*/ 17 h 111"/>
                <a:gd name="T36" fmla="*/ 44 w 179"/>
                <a:gd name="T37" fmla="*/ 20 h 111"/>
                <a:gd name="T38" fmla="*/ 41 w 179"/>
                <a:gd name="T39" fmla="*/ 22 h 111"/>
                <a:gd name="T40" fmla="*/ 38 w 179"/>
                <a:gd name="T41" fmla="*/ 21 h 111"/>
                <a:gd name="T42" fmla="*/ 38 w 179"/>
                <a:gd name="T43" fmla="*/ 17 h 111"/>
                <a:gd name="T44" fmla="*/ 27 w 179"/>
                <a:gd name="T45" fmla="*/ 9 h 111"/>
                <a:gd name="T46" fmla="*/ 22 w 179"/>
                <a:gd name="T47" fmla="*/ 5 h 111"/>
                <a:gd name="T48" fmla="*/ 13 w 179"/>
                <a:gd name="T49" fmla="*/ 0 h 111"/>
                <a:gd name="T50" fmla="*/ 3 w 179"/>
                <a:gd name="T51" fmla="*/ 16 h 111"/>
                <a:gd name="T52" fmla="*/ 7 w 179"/>
                <a:gd name="T53" fmla="*/ 24 h 111"/>
                <a:gd name="T54" fmla="*/ 11 w 179"/>
                <a:gd name="T55" fmla="*/ 33 h 111"/>
                <a:gd name="T56" fmla="*/ 22 w 179"/>
                <a:gd name="T57" fmla="*/ 39 h 111"/>
                <a:gd name="T58" fmla="*/ 32 w 179"/>
                <a:gd name="T59" fmla="*/ 37 h 111"/>
                <a:gd name="T60" fmla="*/ 36 w 179"/>
                <a:gd name="T61" fmla="*/ 43 h 111"/>
                <a:gd name="T62" fmla="*/ 39 w 179"/>
                <a:gd name="T63" fmla="*/ 50 h 111"/>
                <a:gd name="T64" fmla="*/ 41 w 179"/>
                <a:gd name="T65" fmla="*/ 65 h 111"/>
                <a:gd name="T66" fmla="*/ 40 w 179"/>
                <a:gd name="T67" fmla="*/ 76 h 111"/>
                <a:gd name="T68" fmla="*/ 41 w 179"/>
                <a:gd name="T69" fmla="*/ 87 h 111"/>
                <a:gd name="T70" fmla="*/ 49 w 179"/>
                <a:gd name="T71" fmla="*/ 104 h 111"/>
                <a:gd name="T72" fmla="*/ 53 w 179"/>
                <a:gd name="T73" fmla="*/ 103 h 111"/>
                <a:gd name="T74" fmla="*/ 55 w 179"/>
                <a:gd name="T75" fmla="*/ 102 h 111"/>
                <a:gd name="T76" fmla="*/ 57 w 179"/>
                <a:gd name="T77" fmla="*/ 103 h 111"/>
                <a:gd name="T78" fmla="*/ 61 w 179"/>
                <a:gd name="T79" fmla="*/ 105 h 111"/>
                <a:gd name="T80" fmla="*/ 67 w 179"/>
                <a:gd name="T81" fmla="*/ 109 h 111"/>
                <a:gd name="T82" fmla="*/ 76 w 179"/>
                <a:gd name="T83" fmla="*/ 103 h 111"/>
                <a:gd name="T84" fmla="*/ 84 w 179"/>
                <a:gd name="T85" fmla="*/ 111 h 111"/>
                <a:gd name="T86" fmla="*/ 87 w 179"/>
                <a:gd name="T87" fmla="*/ 110 h 111"/>
                <a:gd name="T88" fmla="*/ 103 w 179"/>
                <a:gd name="T89" fmla="*/ 107 h 111"/>
                <a:gd name="T90" fmla="*/ 107 w 179"/>
                <a:gd name="T91" fmla="*/ 107 h 111"/>
                <a:gd name="T92" fmla="*/ 114 w 179"/>
                <a:gd name="T93" fmla="*/ 105 h 111"/>
                <a:gd name="T94" fmla="*/ 119 w 179"/>
                <a:gd name="T95" fmla="*/ 106 h 111"/>
                <a:gd name="T96" fmla="*/ 129 w 179"/>
                <a:gd name="T97" fmla="*/ 106 h 111"/>
                <a:gd name="T98" fmla="*/ 135 w 179"/>
                <a:gd name="T99" fmla="*/ 99 h 111"/>
                <a:gd name="T100" fmla="*/ 139 w 179"/>
                <a:gd name="T101" fmla="*/ 102 h 111"/>
                <a:gd name="T102" fmla="*/ 155 w 179"/>
                <a:gd name="T103" fmla="*/ 104 h 111"/>
                <a:gd name="T104" fmla="*/ 161 w 179"/>
                <a:gd name="T105" fmla="*/ 102 h 111"/>
                <a:gd name="T106" fmla="*/ 168 w 179"/>
                <a:gd name="T107" fmla="*/ 98 h 111"/>
                <a:gd name="T108" fmla="*/ 170 w 179"/>
                <a:gd name="T109" fmla="*/ 90 h 111"/>
                <a:gd name="T110" fmla="*/ 176 w 179"/>
                <a:gd name="T111" fmla="*/ 86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" h="111">
                  <a:moveTo>
                    <a:pt x="178" y="80"/>
                  </a:moveTo>
                  <a:cubicBezTo>
                    <a:pt x="178" y="78"/>
                    <a:pt x="176" y="75"/>
                    <a:pt x="173" y="74"/>
                  </a:cubicBezTo>
                  <a:cubicBezTo>
                    <a:pt x="172" y="73"/>
                    <a:pt x="171" y="72"/>
                    <a:pt x="171" y="70"/>
                  </a:cubicBezTo>
                  <a:cubicBezTo>
                    <a:pt x="171" y="69"/>
                    <a:pt x="171" y="68"/>
                    <a:pt x="171" y="67"/>
                  </a:cubicBezTo>
                  <a:cubicBezTo>
                    <a:pt x="171" y="66"/>
                    <a:pt x="171" y="65"/>
                    <a:pt x="170" y="64"/>
                  </a:cubicBezTo>
                  <a:cubicBezTo>
                    <a:pt x="170" y="61"/>
                    <a:pt x="169" y="56"/>
                    <a:pt x="163" y="54"/>
                  </a:cubicBezTo>
                  <a:cubicBezTo>
                    <a:pt x="162" y="54"/>
                    <a:pt x="161" y="54"/>
                    <a:pt x="160" y="53"/>
                  </a:cubicBezTo>
                  <a:cubicBezTo>
                    <a:pt x="156" y="52"/>
                    <a:pt x="153" y="52"/>
                    <a:pt x="150" y="50"/>
                  </a:cubicBezTo>
                  <a:cubicBezTo>
                    <a:pt x="147" y="49"/>
                    <a:pt x="145" y="48"/>
                    <a:pt x="143" y="48"/>
                  </a:cubicBezTo>
                  <a:cubicBezTo>
                    <a:pt x="140" y="48"/>
                    <a:pt x="137" y="49"/>
                    <a:pt x="134" y="50"/>
                  </a:cubicBezTo>
                  <a:cubicBezTo>
                    <a:pt x="134" y="51"/>
                    <a:pt x="133" y="51"/>
                    <a:pt x="133" y="51"/>
                  </a:cubicBezTo>
                  <a:cubicBezTo>
                    <a:pt x="132" y="51"/>
                    <a:pt x="131" y="51"/>
                    <a:pt x="130" y="51"/>
                  </a:cubicBezTo>
                  <a:cubicBezTo>
                    <a:pt x="129" y="50"/>
                    <a:pt x="127" y="50"/>
                    <a:pt x="126" y="50"/>
                  </a:cubicBezTo>
                  <a:cubicBezTo>
                    <a:pt x="125" y="50"/>
                    <a:pt x="125" y="50"/>
                    <a:pt x="124" y="50"/>
                  </a:cubicBezTo>
                  <a:cubicBezTo>
                    <a:pt x="118" y="51"/>
                    <a:pt x="112" y="56"/>
                    <a:pt x="107" y="60"/>
                  </a:cubicBezTo>
                  <a:cubicBezTo>
                    <a:pt x="106" y="62"/>
                    <a:pt x="105" y="63"/>
                    <a:pt x="104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2" y="65"/>
                    <a:pt x="100" y="67"/>
                    <a:pt x="99" y="67"/>
                  </a:cubicBezTo>
                  <a:cubicBezTo>
                    <a:pt x="98" y="67"/>
                    <a:pt x="98" y="67"/>
                    <a:pt x="98" y="66"/>
                  </a:cubicBezTo>
                  <a:cubicBezTo>
                    <a:pt x="97" y="65"/>
                    <a:pt x="96" y="63"/>
                    <a:pt x="94" y="63"/>
                  </a:cubicBezTo>
                  <a:cubicBezTo>
                    <a:pt x="93" y="63"/>
                    <a:pt x="93" y="63"/>
                    <a:pt x="92" y="63"/>
                  </a:cubicBezTo>
                  <a:cubicBezTo>
                    <a:pt x="90" y="63"/>
                    <a:pt x="89" y="64"/>
                    <a:pt x="87" y="65"/>
                  </a:cubicBezTo>
                  <a:cubicBezTo>
                    <a:pt x="87" y="65"/>
                    <a:pt x="86" y="65"/>
                    <a:pt x="85" y="65"/>
                  </a:cubicBezTo>
                  <a:cubicBezTo>
                    <a:pt x="85" y="65"/>
                    <a:pt x="84" y="65"/>
                    <a:pt x="83" y="64"/>
                  </a:cubicBezTo>
                  <a:cubicBezTo>
                    <a:pt x="82" y="63"/>
                    <a:pt x="81" y="62"/>
                    <a:pt x="78" y="62"/>
                  </a:cubicBezTo>
                  <a:cubicBezTo>
                    <a:pt x="78" y="62"/>
                    <a:pt x="78" y="62"/>
                    <a:pt x="77" y="62"/>
                  </a:cubicBezTo>
                  <a:cubicBezTo>
                    <a:pt x="76" y="62"/>
                    <a:pt x="75" y="62"/>
                    <a:pt x="74" y="62"/>
                  </a:cubicBezTo>
                  <a:cubicBezTo>
                    <a:pt x="74" y="60"/>
                    <a:pt x="75" y="58"/>
                    <a:pt x="75" y="56"/>
                  </a:cubicBezTo>
                  <a:cubicBezTo>
                    <a:pt x="77" y="49"/>
                    <a:pt x="79" y="42"/>
                    <a:pt x="72" y="34"/>
                  </a:cubicBezTo>
                  <a:cubicBezTo>
                    <a:pt x="70" y="31"/>
                    <a:pt x="67" y="31"/>
                    <a:pt x="65" y="31"/>
                  </a:cubicBezTo>
                  <a:cubicBezTo>
                    <a:pt x="64" y="31"/>
                    <a:pt x="64" y="31"/>
                    <a:pt x="63" y="31"/>
                  </a:cubicBezTo>
                  <a:cubicBezTo>
                    <a:pt x="63" y="31"/>
                    <a:pt x="62" y="31"/>
                    <a:pt x="62" y="31"/>
                  </a:cubicBezTo>
                  <a:cubicBezTo>
                    <a:pt x="61" y="31"/>
                    <a:pt x="61" y="31"/>
                    <a:pt x="60" y="31"/>
                  </a:cubicBezTo>
                  <a:cubicBezTo>
                    <a:pt x="60" y="30"/>
                    <a:pt x="60" y="30"/>
                    <a:pt x="60" y="27"/>
                  </a:cubicBezTo>
                  <a:cubicBezTo>
                    <a:pt x="60" y="26"/>
                    <a:pt x="60" y="24"/>
                    <a:pt x="59" y="23"/>
                  </a:cubicBezTo>
                  <a:cubicBezTo>
                    <a:pt x="58" y="19"/>
                    <a:pt x="55" y="17"/>
                    <a:pt x="51" y="17"/>
                  </a:cubicBezTo>
                  <a:cubicBezTo>
                    <a:pt x="51" y="17"/>
                    <a:pt x="50" y="17"/>
                    <a:pt x="50" y="17"/>
                  </a:cubicBezTo>
                  <a:cubicBezTo>
                    <a:pt x="47" y="18"/>
                    <a:pt x="46" y="19"/>
                    <a:pt x="44" y="20"/>
                  </a:cubicBezTo>
                  <a:cubicBezTo>
                    <a:pt x="44" y="21"/>
                    <a:pt x="43" y="21"/>
                    <a:pt x="43" y="22"/>
                  </a:cubicBezTo>
                  <a:cubicBezTo>
                    <a:pt x="42" y="22"/>
                    <a:pt x="42" y="22"/>
                    <a:pt x="41" y="22"/>
                  </a:cubicBezTo>
                  <a:cubicBezTo>
                    <a:pt x="40" y="22"/>
                    <a:pt x="39" y="22"/>
                    <a:pt x="39" y="22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0"/>
                  </a:cubicBezTo>
                  <a:cubicBezTo>
                    <a:pt x="38" y="19"/>
                    <a:pt x="38" y="18"/>
                    <a:pt x="38" y="17"/>
                  </a:cubicBezTo>
                  <a:cubicBezTo>
                    <a:pt x="37" y="14"/>
                    <a:pt x="35" y="12"/>
                    <a:pt x="31" y="10"/>
                  </a:cubicBezTo>
                  <a:cubicBezTo>
                    <a:pt x="30" y="9"/>
                    <a:pt x="29" y="9"/>
                    <a:pt x="27" y="9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3" y="7"/>
                    <a:pt x="23" y="6"/>
                    <a:pt x="22" y="5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9" y="0"/>
                    <a:pt x="4" y="3"/>
                    <a:pt x="2" y="7"/>
                  </a:cubicBezTo>
                  <a:cubicBezTo>
                    <a:pt x="0" y="10"/>
                    <a:pt x="1" y="13"/>
                    <a:pt x="3" y="16"/>
                  </a:cubicBezTo>
                  <a:cubicBezTo>
                    <a:pt x="4" y="18"/>
                    <a:pt x="5" y="20"/>
                    <a:pt x="6" y="22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5"/>
                    <a:pt x="8" y="26"/>
                    <a:pt x="8" y="27"/>
                  </a:cubicBezTo>
                  <a:cubicBezTo>
                    <a:pt x="8" y="29"/>
                    <a:pt x="9" y="31"/>
                    <a:pt x="11" y="33"/>
                  </a:cubicBezTo>
                  <a:cubicBezTo>
                    <a:pt x="13" y="35"/>
                    <a:pt x="16" y="39"/>
                    <a:pt x="21" y="39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3" y="39"/>
                    <a:pt x="25" y="38"/>
                    <a:pt x="27" y="38"/>
                  </a:cubicBezTo>
                  <a:cubicBezTo>
                    <a:pt x="28" y="37"/>
                    <a:pt x="31" y="37"/>
                    <a:pt x="32" y="37"/>
                  </a:cubicBezTo>
                  <a:cubicBezTo>
                    <a:pt x="33" y="37"/>
                    <a:pt x="34" y="37"/>
                    <a:pt x="35" y="38"/>
                  </a:cubicBezTo>
                  <a:cubicBezTo>
                    <a:pt x="35" y="38"/>
                    <a:pt x="36" y="41"/>
                    <a:pt x="36" y="43"/>
                  </a:cubicBezTo>
                  <a:cubicBezTo>
                    <a:pt x="37" y="44"/>
                    <a:pt x="37" y="46"/>
                    <a:pt x="37" y="47"/>
                  </a:cubicBezTo>
                  <a:cubicBezTo>
                    <a:pt x="38" y="48"/>
                    <a:pt x="38" y="49"/>
                    <a:pt x="39" y="50"/>
                  </a:cubicBezTo>
                  <a:cubicBezTo>
                    <a:pt x="41" y="54"/>
                    <a:pt x="43" y="58"/>
                    <a:pt x="42" y="62"/>
                  </a:cubicBezTo>
                  <a:cubicBezTo>
                    <a:pt x="42" y="63"/>
                    <a:pt x="42" y="64"/>
                    <a:pt x="41" y="65"/>
                  </a:cubicBezTo>
                  <a:cubicBezTo>
                    <a:pt x="41" y="67"/>
                    <a:pt x="40" y="68"/>
                    <a:pt x="40" y="69"/>
                  </a:cubicBezTo>
                  <a:cubicBezTo>
                    <a:pt x="40" y="72"/>
                    <a:pt x="40" y="74"/>
                    <a:pt x="40" y="76"/>
                  </a:cubicBezTo>
                  <a:cubicBezTo>
                    <a:pt x="40" y="77"/>
                    <a:pt x="40" y="78"/>
                    <a:pt x="40" y="78"/>
                  </a:cubicBezTo>
                  <a:cubicBezTo>
                    <a:pt x="40" y="81"/>
                    <a:pt x="41" y="84"/>
                    <a:pt x="41" y="87"/>
                  </a:cubicBezTo>
                  <a:cubicBezTo>
                    <a:pt x="42" y="89"/>
                    <a:pt x="42" y="92"/>
                    <a:pt x="42" y="94"/>
                  </a:cubicBezTo>
                  <a:cubicBezTo>
                    <a:pt x="42" y="97"/>
                    <a:pt x="42" y="103"/>
                    <a:pt x="49" y="104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51" y="104"/>
                    <a:pt x="53" y="103"/>
                    <a:pt x="53" y="103"/>
                  </a:cubicBezTo>
                  <a:cubicBezTo>
                    <a:pt x="54" y="103"/>
                    <a:pt x="54" y="102"/>
                    <a:pt x="54" y="102"/>
                  </a:cubicBezTo>
                  <a:cubicBezTo>
                    <a:pt x="54" y="102"/>
                    <a:pt x="54" y="102"/>
                    <a:pt x="55" y="102"/>
                  </a:cubicBezTo>
                  <a:cubicBezTo>
                    <a:pt x="55" y="102"/>
                    <a:pt x="55" y="102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8" y="103"/>
                    <a:pt x="59" y="104"/>
                    <a:pt x="60" y="104"/>
                  </a:cubicBezTo>
                  <a:cubicBezTo>
                    <a:pt x="60" y="104"/>
                    <a:pt x="60" y="105"/>
                    <a:pt x="61" y="105"/>
                  </a:cubicBezTo>
                  <a:cubicBezTo>
                    <a:pt x="61" y="106"/>
                    <a:pt x="62" y="107"/>
                    <a:pt x="63" y="107"/>
                  </a:cubicBezTo>
                  <a:cubicBezTo>
                    <a:pt x="64" y="108"/>
                    <a:pt x="66" y="109"/>
                    <a:pt x="67" y="109"/>
                  </a:cubicBezTo>
                  <a:cubicBezTo>
                    <a:pt x="70" y="109"/>
                    <a:pt x="73" y="107"/>
                    <a:pt x="75" y="105"/>
                  </a:cubicBezTo>
                  <a:cubicBezTo>
                    <a:pt x="76" y="104"/>
                    <a:pt x="76" y="104"/>
                    <a:pt x="76" y="103"/>
                  </a:cubicBezTo>
                  <a:cubicBezTo>
                    <a:pt x="76" y="104"/>
                    <a:pt x="76" y="105"/>
                    <a:pt x="77" y="106"/>
                  </a:cubicBezTo>
                  <a:cubicBezTo>
                    <a:pt x="77" y="108"/>
                    <a:pt x="79" y="111"/>
                    <a:pt x="84" y="111"/>
                  </a:cubicBezTo>
                  <a:cubicBezTo>
                    <a:pt x="85" y="111"/>
                    <a:pt x="86" y="110"/>
                    <a:pt x="87" y="110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90" y="110"/>
                    <a:pt x="92" y="109"/>
                    <a:pt x="95" y="108"/>
                  </a:cubicBezTo>
                  <a:cubicBezTo>
                    <a:pt x="98" y="108"/>
                    <a:pt x="100" y="107"/>
                    <a:pt x="103" y="107"/>
                  </a:cubicBezTo>
                  <a:cubicBezTo>
                    <a:pt x="103" y="107"/>
                    <a:pt x="103" y="107"/>
                    <a:pt x="104" y="107"/>
                  </a:cubicBezTo>
                  <a:cubicBezTo>
                    <a:pt x="105" y="107"/>
                    <a:pt x="106" y="107"/>
                    <a:pt x="107" y="107"/>
                  </a:cubicBezTo>
                  <a:cubicBezTo>
                    <a:pt x="109" y="107"/>
                    <a:pt x="111" y="107"/>
                    <a:pt x="113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6"/>
                  </a:cubicBezTo>
                  <a:cubicBezTo>
                    <a:pt x="116" y="106"/>
                    <a:pt x="117" y="106"/>
                    <a:pt x="119" y="106"/>
                  </a:cubicBezTo>
                  <a:cubicBezTo>
                    <a:pt x="119" y="107"/>
                    <a:pt x="120" y="107"/>
                    <a:pt x="121" y="107"/>
                  </a:cubicBezTo>
                  <a:cubicBezTo>
                    <a:pt x="124" y="107"/>
                    <a:pt x="127" y="106"/>
                    <a:pt x="129" y="106"/>
                  </a:cubicBezTo>
                  <a:cubicBezTo>
                    <a:pt x="132" y="105"/>
                    <a:pt x="133" y="103"/>
                    <a:pt x="134" y="101"/>
                  </a:cubicBezTo>
                  <a:cubicBezTo>
                    <a:pt x="134" y="100"/>
                    <a:pt x="135" y="100"/>
                    <a:pt x="135" y="99"/>
                  </a:cubicBezTo>
                  <a:cubicBezTo>
                    <a:pt x="135" y="100"/>
                    <a:pt x="136" y="100"/>
                    <a:pt x="136" y="100"/>
                  </a:cubicBezTo>
                  <a:cubicBezTo>
                    <a:pt x="137" y="101"/>
                    <a:pt x="138" y="102"/>
                    <a:pt x="139" y="102"/>
                  </a:cubicBezTo>
                  <a:cubicBezTo>
                    <a:pt x="143" y="104"/>
                    <a:pt x="147" y="105"/>
                    <a:pt x="151" y="105"/>
                  </a:cubicBezTo>
                  <a:cubicBezTo>
                    <a:pt x="152" y="105"/>
                    <a:pt x="154" y="104"/>
                    <a:pt x="155" y="104"/>
                  </a:cubicBezTo>
                  <a:cubicBezTo>
                    <a:pt x="157" y="104"/>
                    <a:pt x="159" y="103"/>
                    <a:pt x="160" y="102"/>
                  </a:cubicBezTo>
                  <a:cubicBezTo>
                    <a:pt x="160" y="102"/>
                    <a:pt x="161" y="102"/>
                    <a:pt x="161" y="102"/>
                  </a:cubicBezTo>
                  <a:cubicBezTo>
                    <a:pt x="161" y="101"/>
                    <a:pt x="162" y="101"/>
                    <a:pt x="163" y="101"/>
                  </a:cubicBezTo>
                  <a:cubicBezTo>
                    <a:pt x="164" y="101"/>
                    <a:pt x="166" y="100"/>
                    <a:pt x="168" y="98"/>
                  </a:cubicBezTo>
                  <a:cubicBezTo>
                    <a:pt x="169" y="96"/>
                    <a:pt x="170" y="94"/>
                    <a:pt x="170" y="93"/>
                  </a:cubicBezTo>
                  <a:cubicBezTo>
                    <a:pt x="170" y="92"/>
                    <a:pt x="170" y="91"/>
                    <a:pt x="170" y="90"/>
                  </a:cubicBezTo>
                  <a:cubicBezTo>
                    <a:pt x="170" y="90"/>
                    <a:pt x="171" y="89"/>
                    <a:pt x="172" y="89"/>
                  </a:cubicBezTo>
                  <a:cubicBezTo>
                    <a:pt x="174" y="88"/>
                    <a:pt x="175" y="87"/>
                    <a:pt x="176" y="86"/>
                  </a:cubicBezTo>
                  <a:cubicBezTo>
                    <a:pt x="178" y="84"/>
                    <a:pt x="179" y="82"/>
                    <a:pt x="178" y="8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0EC29E0F-9157-3C47-8B66-34BD9F83F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03741" y="3725060"/>
              <a:ext cx="213382" cy="216522"/>
            </a:xfrm>
            <a:custGeom>
              <a:avLst/>
              <a:gdLst>
                <a:gd name="T0" fmla="*/ 38 w 39"/>
                <a:gd name="T1" fmla="*/ 22 h 44"/>
                <a:gd name="T2" fmla="*/ 37 w 39"/>
                <a:gd name="T3" fmla="*/ 19 h 44"/>
                <a:gd name="T4" fmla="*/ 37 w 39"/>
                <a:gd name="T5" fmla="*/ 18 h 44"/>
                <a:gd name="T6" fmla="*/ 34 w 39"/>
                <a:gd name="T7" fmla="*/ 8 h 44"/>
                <a:gd name="T8" fmla="*/ 27 w 39"/>
                <a:gd name="T9" fmla="*/ 1 h 44"/>
                <a:gd name="T10" fmla="*/ 22 w 39"/>
                <a:gd name="T11" fmla="*/ 0 h 44"/>
                <a:gd name="T12" fmla="*/ 12 w 39"/>
                <a:gd name="T13" fmla="*/ 3 h 44"/>
                <a:gd name="T14" fmla="*/ 8 w 39"/>
                <a:gd name="T15" fmla="*/ 10 h 44"/>
                <a:gd name="T16" fmla="*/ 6 w 39"/>
                <a:gd name="T17" fmla="*/ 14 h 44"/>
                <a:gd name="T18" fmla="*/ 5 w 39"/>
                <a:gd name="T19" fmla="*/ 15 h 44"/>
                <a:gd name="T20" fmla="*/ 2 w 39"/>
                <a:gd name="T21" fmla="*/ 26 h 44"/>
                <a:gd name="T22" fmla="*/ 6 w 39"/>
                <a:gd name="T23" fmla="*/ 31 h 44"/>
                <a:gd name="T24" fmla="*/ 8 w 39"/>
                <a:gd name="T25" fmla="*/ 33 h 44"/>
                <a:gd name="T26" fmla="*/ 14 w 39"/>
                <a:gd name="T27" fmla="*/ 38 h 44"/>
                <a:gd name="T28" fmla="*/ 19 w 39"/>
                <a:gd name="T29" fmla="*/ 41 h 44"/>
                <a:gd name="T30" fmla="*/ 22 w 39"/>
                <a:gd name="T31" fmla="*/ 43 h 44"/>
                <a:gd name="T32" fmla="*/ 27 w 39"/>
                <a:gd name="T33" fmla="*/ 44 h 44"/>
                <a:gd name="T34" fmla="*/ 33 w 39"/>
                <a:gd name="T35" fmla="*/ 43 h 44"/>
                <a:gd name="T36" fmla="*/ 38 w 39"/>
                <a:gd name="T37" fmla="*/ 36 h 44"/>
                <a:gd name="T38" fmla="*/ 38 w 39"/>
                <a:gd name="T3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9" h="44">
                  <a:moveTo>
                    <a:pt x="38" y="22"/>
                  </a:moveTo>
                  <a:cubicBezTo>
                    <a:pt x="38" y="21"/>
                    <a:pt x="37" y="20"/>
                    <a:pt x="37" y="19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6" y="15"/>
                    <a:pt x="36" y="11"/>
                    <a:pt x="34" y="8"/>
                  </a:cubicBezTo>
                  <a:cubicBezTo>
                    <a:pt x="33" y="5"/>
                    <a:pt x="30" y="2"/>
                    <a:pt x="27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19" y="0"/>
                    <a:pt x="14" y="1"/>
                    <a:pt x="12" y="3"/>
                  </a:cubicBezTo>
                  <a:cubicBezTo>
                    <a:pt x="10" y="5"/>
                    <a:pt x="9" y="8"/>
                    <a:pt x="8" y="10"/>
                  </a:cubicBezTo>
                  <a:cubicBezTo>
                    <a:pt x="8" y="11"/>
                    <a:pt x="7" y="13"/>
                    <a:pt x="6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7"/>
                    <a:pt x="0" y="21"/>
                    <a:pt x="2" y="26"/>
                  </a:cubicBezTo>
                  <a:cubicBezTo>
                    <a:pt x="3" y="29"/>
                    <a:pt x="5" y="30"/>
                    <a:pt x="6" y="31"/>
                  </a:cubicBezTo>
                  <a:cubicBezTo>
                    <a:pt x="7" y="32"/>
                    <a:pt x="8" y="32"/>
                    <a:pt x="8" y="33"/>
                  </a:cubicBezTo>
                  <a:cubicBezTo>
                    <a:pt x="10" y="35"/>
                    <a:pt x="12" y="37"/>
                    <a:pt x="14" y="38"/>
                  </a:cubicBezTo>
                  <a:cubicBezTo>
                    <a:pt x="16" y="40"/>
                    <a:pt x="18" y="41"/>
                    <a:pt x="19" y="41"/>
                  </a:cubicBezTo>
                  <a:cubicBezTo>
                    <a:pt x="20" y="42"/>
                    <a:pt x="21" y="42"/>
                    <a:pt x="22" y="43"/>
                  </a:cubicBezTo>
                  <a:cubicBezTo>
                    <a:pt x="24" y="44"/>
                    <a:pt x="26" y="44"/>
                    <a:pt x="27" y="44"/>
                  </a:cubicBezTo>
                  <a:cubicBezTo>
                    <a:pt x="29" y="44"/>
                    <a:pt x="31" y="44"/>
                    <a:pt x="33" y="43"/>
                  </a:cubicBezTo>
                  <a:cubicBezTo>
                    <a:pt x="35" y="41"/>
                    <a:pt x="37" y="39"/>
                    <a:pt x="38" y="36"/>
                  </a:cubicBezTo>
                  <a:cubicBezTo>
                    <a:pt x="39" y="31"/>
                    <a:pt x="38" y="26"/>
                    <a:pt x="38" y="2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E7E9923B-D8FA-7D40-AE1B-17C15DEA4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21671" y="4874867"/>
              <a:ext cx="82070" cy="78396"/>
            </a:xfrm>
            <a:custGeom>
              <a:avLst/>
              <a:gdLst>
                <a:gd name="T0" fmla="*/ 10 w 15"/>
                <a:gd name="T1" fmla="*/ 1 h 16"/>
                <a:gd name="T2" fmla="*/ 6 w 15"/>
                <a:gd name="T3" fmla="*/ 0 h 16"/>
                <a:gd name="T4" fmla="*/ 1 w 15"/>
                <a:gd name="T5" fmla="*/ 2 h 16"/>
                <a:gd name="T6" fmla="*/ 0 w 15"/>
                <a:gd name="T7" fmla="*/ 7 h 16"/>
                <a:gd name="T8" fmla="*/ 10 w 15"/>
                <a:gd name="T9" fmla="*/ 16 h 16"/>
                <a:gd name="T10" fmla="*/ 10 w 15"/>
                <a:gd name="T11" fmla="*/ 16 h 16"/>
                <a:gd name="T12" fmla="*/ 12 w 15"/>
                <a:gd name="T13" fmla="*/ 16 h 16"/>
                <a:gd name="T14" fmla="*/ 15 w 15"/>
                <a:gd name="T15" fmla="*/ 10 h 16"/>
                <a:gd name="T16" fmla="*/ 10 w 15"/>
                <a:gd name="T17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10" y="1"/>
                  </a:moveTo>
                  <a:cubicBezTo>
                    <a:pt x="9" y="1"/>
                    <a:pt x="7" y="0"/>
                    <a:pt x="6" y="0"/>
                  </a:cubicBezTo>
                  <a:cubicBezTo>
                    <a:pt x="4" y="0"/>
                    <a:pt x="3" y="1"/>
                    <a:pt x="1" y="2"/>
                  </a:cubicBezTo>
                  <a:cubicBezTo>
                    <a:pt x="0" y="4"/>
                    <a:pt x="0" y="5"/>
                    <a:pt x="0" y="7"/>
                  </a:cubicBezTo>
                  <a:cubicBezTo>
                    <a:pt x="1" y="11"/>
                    <a:pt x="6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6"/>
                    <a:pt x="11" y="16"/>
                    <a:pt x="12" y="16"/>
                  </a:cubicBezTo>
                  <a:cubicBezTo>
                    <a:pt x="14" y="15"/>
                    <a:pt x="15" y="13"/>
                    <a:pt x="15" y="10"/>
                  </a:cubicBezTo>
                  <a:cubicBezTo>
                    <a:pt x="15" y="7"/>
                    <a:pt x="12" y="3"/>
                    <a:pt x="10" y="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223F2B52-9C3A-9E4C-AF29-12426FD66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3537" y="4835669"/>
              <a:ext cx="65656" cy="54131"/>
            </a:xfrm>
            <a:custGeom>
              <a:avLst/>
              <a:gdLst>
                <a:gd name="T0" fmla="*/ 11 w 12"/>
                <a:gd name="T1" fmla="*/ 4 h 11"/>
                <a:gd name="T2" fmla="*/ 7 w 12"/>
                <a:gd name="T3" fmla="*/ 0 h 11"/>
                <a:gd name="T4" fmla="*/ 1 w 12"/>
                <a:gd name="T5" fmla="*/ 6 h 11"/>
                <a:gd name="T6" fmla="*/ 3 w 12"/>
                <a:gd name="T7" fmla="*/ 10 h 11"/>
                <a:gd name="T8" fmla="*/ 5 w 12"/>
                <a:gd name="T9" fmla="*/ 11 h 11"/>
                <a:gd name="T10" fmla="*/ 5 w 12"/>
                <a:gd name="T11" fmla="*/ 11 h 11"/>
                <a:gd name="T12" fmla="*/ 10 w 12"/>
                <a:gd name="T13" fmla="*/ 8 h 11"/>
                <a:gd name="T14" fmla="*/ 11 w 12"/>
                <a:gd name="T1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1">
                  <a:moveTo>
                    <a:pt x="11" y="4"/>
                  </a:moveTo>
                  <a:cubicBezTo>
                    <a:pt x="11" y="0"/>
                    <a:pt x="8" y="0"/>
                    <a:pt x="7" y="0"/>
                  </a:cubicBezTo>
                  <a:cubicBezTo>
                    <a:pt x="3" y="0"/>
                    <a:pt x="1" y="4"/>
                    <a:pt x="1" y="6"/>
                  </a:cubicBezTo>
                  <a:cubicBezTo>
                    <a:pt x="0" y="8"/>
                    <a:pt x="2" y="10"/>
                    <a:pt x="3" y="10"/>
                  </a:cubicBezTo>
                  <a:cubicBezTo>
                    <a:pt x="4" y="10"/>
                    <a:pt x="4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9" y="10"/>
                    <a:pt x="10" y="8"/>
                  </a:cubicBezTo>
                  <a:cubicBezTo>
                    <a:pt x="11" y="7"/>
                    <a:pt x="12" y="6"/>
                    <a:pt x="11" y="4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54148BA0-972C-134C-AB81-FE6E3129E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6464" y="4036777"/>
              <a:ext cx="1171549" cy="946351"/>
            </a:xfrm>
            <a:custGeom>
              <a:avLst/>
              <a:gdLst>
                <a:gd name="T0" fmla="*/ 209 w 215"/>
                <a:gd name="T1" fmla="*/ 139 h 191"/>
                <a:gd name="T2" fmla="*/ 205 w 215"/>
                <a:gd name="T3" fmla="*/ 135 h 191"/>
                <a:gd name="T4" fmla="*/ 197 w 215"/>
                <a:gd name="T5" fmla="*/ 125 h 191"/>
                <a:gd name="T6" fmla="*/ 189 w 215"/>
                <a:gd name="T7" fmla="*/ 119 h 191"/>
                <a:gd name="T8" fmla="*/ 181 w 215"/>
                <a:gd name="T9" fmla="*/ 110 h 191"/>
                <a:gd name="T10" fmla="*/ 178 w 215"/>
                <a:gd name="T11" fmla="*/ 104 h 191"/>
                <a:gd name="T12" fmla="*/ 179 w 215"/>
                <a:gd name="T13" fmla="*/ 90 h 191"/>
                <a:gd name="T14" fmla="*/ 181 w 215"/>
                <a:gd name="T15" fmla="*/ 69 h 191"/>
                <a:gd name="T16" fmla="*/ 180 w 215"/>
                <a:gd name="T17" fmla="*/ 57 h 191"/>
                <a:gd name="T18" fmla="*/ 182 w 215"/>
                <a:gd name="T19" fmla="*/ 50 h 191"/>
                <a:gd name="T20" fmla="*/ 184 w 215"/>
                <a:gd name="T21" fmla="*/ 44 h 191"/>
                <a:gd name="T22" fmla="*/ 185 w 215"/>
                <a:gd name="T23" fmla="*/ 35 h 191"/>
                <a:gd name="T24" fmla="*/ 181 w 215"/>
                <a:gd name="T25" fmla="*/ 21 h 191"/>
                <a:gd name="T26" fmla="*/ 177 w 215"/>
                <a:gd name="T27" fmla="*/ 16 h 191"/>
                <a:gd name="T28" fmla="*/ 165 w 215"/>
                <a:gd name="T29" fmla="*/ 3 h 191"/>
                <a:gd name="T30" fmla="*/ 149 w 215"/>
                <a:gd name="T31" fmla="*/ 9 h 191"/>
                <a:gd name="T32" fmla="*/ 148 w 215"/>
                <a:gd name="T33" fmla="*/ 15 h 191"/>
                <a:gd name="T34" fmla="*/ 146 w 215"/>
                <a:gd name="T35" fmla="*/ 30 h 191"/>
                <a:gd name="T36" fmla="*/ 145 w 215"/>
                <a:gd name="T37" fmla="*/ 38 h 191"/>
                <a:gd name="T38" fmla="*/ 146 w 215"/>
                <a:gd name="T39" fmla="*/ 50 h 191"/>
                <a:gd name="T40" fmla="*/ 143 w 215"/>
                <a:gd name="T41" fmla="*/ 62 h 191"/>
                <a:gd name="T42" fmla="*/ 141 w 215"/>
                <a:gd name="T43" fmla="*/ 44 h 191"/>
                <a:gd name="T44" fmla="*/ 138 w 215"/>
                <a:gd name="T45" fmla="*/ 16 h 191"/>
                <a:gd name="T46" fmla="*/ 131 w 215"/>
                <a:gd name="T47" fmla="*/ 10 h 191"/>
                <a:gd name="T48" fmla="*/ 5 w 215"/>
                <a:gd name="T49" fmla="*/ 82 h 191"/>
                <a:gd name="T50" fmla="*/ 2 w 215"/>
                <a:gd name="T51" fmla="*/ 98 h 191"/>
                <a:gd name="T52" fmla="*/ 3 w 215"/>
                <a:gd name="T53" fmla="*/ 104 h 191"/>
                <a:gd name="T54" fmla="*/ 15 w 215"/>
                <a:gd name="T55" fmla="*/ 121 h 191"/>
                <a:gd name="T56" fmla="*/ 30 w 215"/>
                <a:gd name="T57" fmla="*/ 128 h 191"/>
                <a:gd name="T58" fmla="*/ 32 w 215"/>
                <a:gd name="T59" fmla="*/ 127 h 191"/>
                <a:gd name="T60" fmla="*/ 35 w 215"/>
                <a:gd name="T61" fmla="*/ 128 h 191"/>
                <a:gd name="T62" fmla="*/ 34 w 215"/>
                <a:gd name="T63" fmla="*/ 140 h 191"/>
                <a:gd name="T64" fmla="*/ 36 w 215"/>
                <a:gd name="T65" fmla="*/ 163 h 191"/>
                <a:gd name="T66" fmla="*/ 49 w 215"/>
                <a:gd name="T67" fmla="*/ 165 h 191"/>
                <a:gd name="T68" fmla="*/ 59 w 215"/>
                <a:gd name="T69" fmla="*/ 167 h 191"/>
                <a:gd name="T70" fmla="*/ 74 w 215"/>
                <a:gd name="T71" fmla="*/ 170 h 191"/>
                <a:gd name="T72" fmla="*/ 82 w 215"/>
                <a:gd name="T73" fmla="*/ 172 h 191"/>
                <a:gd name="T74" fmla="*/ 101 w 215"/>
                <a:gd name="T75" fmla="*/ 167 h 191"/>
                <a:gd name="T76" fmla="*/ 108 w 215"/>
                <a:gd name="T77" fmla="*/ 168 h 191"/>
                <a:gd name="T78" fmla="*/ 120 w 215"/>
                <a:gd name="T79" fmla="*/ 169 h 191"/>
                <a:gd name="T80" fmla="*/ 131 w 215"/>
                <a:gd name="T81" fmla="*/ 158 h 191"/>
                <a:gd name="T82" fmla="*/ 134 w 215"/>
                <a:gd name="T83" fmla="*/ 153 h 191"/>
                <a:gd name="T84" fmla="*/ 134 w 215"/>
                <a:gd name="T85" fmla="*/ 158 h 191"/>
                <a:gd name="T86" fmla="*/ 133 w 215"/>
                <a:gd name="T87" fmla="*/ 167 h 191"/>
                <a:gd name="T88" fmla="*/ 144 w 215"/>
                <a:gd name="T89" fmla="*/ 169 h 191"/>
                <a:gd name="T90" fmla="*/ 145 w 215"/>
                <a:gd name="T91" fmla="*/ 174 h 191"/>
                <a:gd name="T92" fmla="*/ 157 w 215"/>
                <a:gd name="T93" fmla="*/ 184 h 191"/>
                <a:gd name="T94" fmla="*/ 167 w 215"/>
                <a:gd name="T95" fmla="*/ 188 h 191"/>
                <a:gd name="T96" fmla="*/ 184 w 215"/>
                <a:gd name="T97" fmla="*/ 189 h 191"/>
                <a:gd name="T98" fmla="*/ 195 w 215"/>
                <a:gd name="T99" fmla="*/ 179 h 191"/>
                <a:gd name="T100" fmla="*/ 195 w 215"/>
                <a:gd name="T101" fmla="*/ 173 h 191"/>
                <a:gd name="T102" fmla="*/ 195 w 215"/>
                <a:gd name="T103" fmla="*/ 165 h 191"/>
                <a:gd name="T104" fmla="*/ 191 w 215"/>
                <a:gd name="T105" fmla="*/ 156 h 191"/>
                <a:gd name="T106" fmla="*/ 192 w 215"/>
                <a:gd name="T107" fmla="*/ 155 h 191"/>
                <a:gd name="T108" fmla="*/ 198 w 215"/>
                <a:gd name="T109" fmla="*/ 158 h 191"/>
                <a:gd name="T110" fmla="*/ 202 w 215"/>
                <a:gd name="T111" fmla="*/ 157 h 191"/>
                <a:gd name="T112" fmla="*/ 207 w 215"/>
                <a:gd name="T113" fmla="*/ 161 h 191"/>
                <a:gd name="T114" fmla="*/ 214 w 215"/>
                <a:gd name="T115" fmla="*/ 154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5" h="191">
                  <a:moveTo>
                    <a:pt x="212" y="142"/>
                  </a:moveTo>
                  <a:cubicBezTo>
                    <a:pt x="211" y="141"/>
                    <a:pt x="210" y="140"/>
                    <a:pt x="209" y="139"/>
                  </a:cubicBezTo>
                  <a:cubicBezTo>
                    <a:pt x="209" y="139"/>
                    <a:pt x="208" y="138"/>
                    <a:pt x="207" y="138"/>
                  </a:cubicBezTo>
                  <a:cubicBezTo>
                    <a:pt x="207" y="137"/>
                    <a:pt x="206" y="136"/>
                    <a:pt x="205" y="135"/>
                  </a:cubicBezTo>
                  <a:cubicBezTo>
                    <a:pt x="205" y="134"/>
                    <a:pt x="205" y="134"/>
                    <a:pt x="204" y="133"/>
                  </a:cubicBezTo>
                  <a:cubicBezTo>
                    <a:pt x="202" y="130"/>
                    <a:pt x="199" y="127"/>
                    <a:pt x="197" y="125"/>
                  </a:cubicBezTo>
                  <a:cubicBezTo>
                    <a:pt x="196" y="124"/>
                    <a:pt x="195" y="124"/>
                    <a:pt x="194" y="123"/>
                  </a:cubicBezTo>
                  <a:cubicBezTo>
                    <a:pt x="193" y="121"/>
                    <a:pt x="191" y="120"/>
                    <a:pt x="189" y="119"/>
                  </a:cubicBezTo>
                  <a:cubicBezTo>
                    <a:pt x="187" y="118"/>
                    <a:pt x="185" y="117"/>
                    <a:pt x="184" y="115"/>
                  </a:cubicBezTo>
                  <a:cubicBezTo>
                    <a:pt x="183" y="114"/>
                    <a:pt x="182" y="112"/>
                    <a:pt x="181" y="110"/>
                  </a:cubicBezTo>
                  <a:cubicBezTo>
                    <a:pt x="181" y="109"/>
                    <a:pt x="181" y="109"/>
                    <a:pt x="181" y="108"/>
                  </a:cubicBezTo>
                  <a:cubicBezTo>
                    <a:pt x="180" y="107"/>
                    <a:pt x="179" y="105"/>
                    <a:pt x="178" y="104"/>
                  </a:cubicBezTo>
                  <a:cubicBezTo>
                    <a:pt x="178" y="103"/>
                    <a:pt x="177" y="102"/>
                    <a:pt x="177" y="101"/>
                  </a:cubicBezTo>
                  <a:cubicBezTo>
                    <a:pt x="175" y="98"/>
                    <a:pt x="177" y="95"/>
                    <a:pt x="179" y="90"/>
                  </a:cubicBezTo>
                  <a:cubicBezTo>
                    <a:pt x="182" y="86"/>
                    <a:pt x="184" y="80"/>
                    <a:pt x="183" y="75"/>
                  </a:cubicBezTo>
                  <a:cubicBezTo>
                    <a:pt x="183" y="73"/>
                    <a:pt x="182" y="71"/>
                    <a:pt x="181" y="69"/>
                  </a:cubicBezTo>
                  <a:cubicBezTo>
                    <a:pt x="180" y="66"/>
                    <a:pt x="179" y="64"/>
                    <a:pt x="179" y="61"/>
                  </a:cubicBezTo>
                  <a:cubicBezTo>
                    <a:pt x="179" y="60"/>
                    <a:pt x="179" y="59"/>
                    <a:pt x="180" y="57"/>
                  </a:cubicBezTo>
                  <a:cubicBezTo>
                    <a:pt x="181" y="56"/>
                    <a:pt x="181" y="56"/>
                    <a:pt x="181" y="56"/>
                  </a:cubicBezTo>
                  <a:cubicBezTo>
                    <a:pt x="181" y="54"/>
                    <a:pt x="182" y="52"/>
                    <a:pt x="182" y="50"/>
                  </a:cubicBezTo>
                  <a:cubicBezTo>
                    <a:pt x="182" y="49"/>
                    <a:pt x="182" y="49"/>
                    <a:pt x="182" y="49"/>
                  </a:cubicBezTo>
                  <a:cubicBezTo>
                    <a:pt x="183" y="47"/>
                    <a:pt x="183" y="46"/>
                    <a:pt x="184" y="44"/>
                  </a:cubicBezTo>
                  <a:cubicBezTo>
                    <a:pt x="185" y="42"/>
                    <a:pt x="185" y="39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2"/>
                    <a:pt x="185" y="29"/>
                    <a:pt x="184" y="25"/>
                  </a:cubicBezTo>
                  <a:cubicBezTo>
                    <a:pt x="183" y="23"/>
                    <a:pt x="182" y="22"/>
                    <a:pt x="181" y="21"/>
                  </a:cubicBezTo>
                  <a:cubicBezTo>
                    <a:pt x="180" y="20"/>
                    <a:pt x="180" y="19"/>
                    <a:pt x="179" y="19"/>
                  </a:cubicBezTo>
                  <a:cubicBezTo>
                    <a:pt x="179" y="18"/>
                    <a:pt x="178" y="17"/>
                    <a:pt x="177" y="16"/>
                  </a:cubicBezTo>
                  <a:cubicBezTo>
                    <a:pt x="175" y="12"/>
                    <a:pt x="173" y="7"/>
                    <a:pt x="168" y="5"/>
                  </a:cubicBezTo>
                  <a:cubicBezTo>
                    <a:pt x="167" y="4"/>
                    <a:pt x="166" y="4"/>
                    <a:pt x="165" y="3"/>
                  </a:cubicBezTo>
                  <a:cubicBezTo>
                    <a:pt x="163" y="2"/>
                    <a:pt x="160" y="0"/>
                    <a:pt x="157" y="0"/>
                  </a:cubicBezTo>
                  <a:cubicBezTo>
                    <a:pt x="151" y="0"/>
                    <a:pt x="149" y="6"/>
                    <a:pt x="149" y="9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8" y="12"/>
                    <a:pt x="148" y="14"/>
                    <a:pt x="148" y="15"/>
                  </a:cubicBezTo>
                  <a:cubicBezTo>
                    <a:pt x="147" y="17"/>
                    <a:pt x="147" y="20"/>
                    <a:pt x="146" y="22"/>
                  </a:cubicBezTo>
                  <a:cubicBezTo>
                    <a:pt x="146" y="24"/>
                    <a:pt x="146" y="27"/>
                    <a:pt x="146" y="30"/>
                  </a:cubicBezTo>
                  <a:cubicBezTo>
                    <a:pt x="146" y="31"/>
                    <a:pt x="146" y="33"/>
                    <a:pt x="146" y="34"/>
                  </a:cubicBezTo>
                  <a:cubicBezTo>
                    <a:pt x="146" y="36"/>
                    <a:pt x="145" y="37"/>
                    <a:pt x="145" y="38"/>
                  </a:cubicBezTo>
                  <a:cubicBezTo>
                    <a:pt x="145" y="40"/>
                    <a:pt x="145" y="43"/>
                    <a:pt x="145" y="46"/>
                  </a:cubicBezTo>
                  <a:cubicBezTo>
                    <a:pt x="145" y="47"/>
                    <a:pt x="146" y="49"/>
                    <a:pt x="146" y="50"/>
                  </a:cubicBezTo>
                  <a:cubicBezTo>
                    <a:pt x="146" y="52"/>
                    <a:pt x="147" y="54"/>
                    <a:pt x="147" y="55"/>
                  </a:cubicBezTo>
                  <a:cubicBezTo>
                    <a:pt x="146" y="58"/>
                    <a:pt x="144" y="62"/>
                    <a:pt x="143" y="62"/>
                  </a:cubicBezTo>
                  <a:cubicBezTo>
                    <a:pt x="143" y="62"/>
                    <a:pt x="142" y="62"/>
                    <a:pt x="141" y="59"/>
                  </a:cubicBezTo>
                  <a:cubicBezTo>
                    <a:pt x="140" y="54"/>
                    <a:pt x="140" y="49"/>
                    <a:pt x="141" y="44"/>
                  </a:cubicBezTo>
                  <a:cubicBezTo>
                    <a:pt x="142" y="41"/>
                    <a:pt x="142" y="39"/>
                    <a:pt x="142" y="37"/>
                  </a:cubicBezTo>
                  <a:cubicBezTo>
                    <a:pt x="143" y="29"/>
                    <a:pt x="140" y="22"/>
                    <a:pt x="138" y="16"/>
                  </a:cubicBezTo>
                  <a:cubicBezTo>
                    <a:pt x="136" y="14"/>
                    <a:pt x="135" y="13"/>
                    <a:pt x="134" y="12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5" y="82"/>
                    <a:pt x="5" y="82"/>
                    <a:pt x="5" y="82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0" y="88"/>
                    <a:pt x="1" y="93"/>
                    <a:pt x="2" y="98"/>
                  </a:cubicBezTo>
                  <a:cubicBezTo>
                    <a:pt x="2" y="98"/>
                    <a:pt x="2" y="99"/>
                    <a:pt x="2" y="100"/>
                  </a:cubicBezTo>
                  <a:cubicBezTo>
                    <a:pt x="3" y="101"/>
                    <a:pt x="3" y="102"/>
                    <a:pt x="3" y="104"/>
                  </a:cubicBezTo>
                  <a:cubicBezTo>
                    <a:pt x="3" y="105"/>
                    <a:pt x="3" y="107"/>
                    <a:pt x="4" y="109"/>
                  </a:cubicBezTo>
                  <a:cubicBezTo>
                    <a:pt x="5" y="116"/>
                    <a:pt x="11" y="118"/>
                    <a:pt x="15" y="121"/>
                  </a:cubicBezTo>
                  <a:cubicBezTo>
                    <a:pt x="18" y="122"/>
                    <a:pt x="20" y="123"/>
                    <a:pt x="21" y="124"/>
                  </a:cubicBezTo>
                  <a:cubicBezTo>
                    <a:pt x="24" y="126"/>
                    <a:pt x="26" y="127"/>
                    <a:pt x="30" y="128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1" y="128"/>
                    <a:pt x="32" y="127"/>
                    <a:pt x="32" y="127"/>
                  </a:cubicBezTo>
                  <a:cubicBezTo>
                    <a:pt x="33" y="127"/>
                    <a:pt x="33" y="127"/>
                    <a:pt x="34" y="127"/>
                  </a:cubicBezTo>
                  <a:cubicBezTo>
                    <a:pt x="35" y="127"/>
                    <a:pt x="35" y="128"/>
                    <a:pt x="35" y="128"/>
                  </a:cubicBezTo>
                  <a:cubicBezTo>
                    <a:pt x="36" y="130"/>
                    <a:pt x="37" y="134"/>
                    <a:pt x="35" y="137"/>
                  </a:cubicBezTo>
                  <a:cubicBezTo>
                    <a:pt x="35" y="138"/>
                    <a:pt x="34" y="139"/>
                    <a:pt x="34" y="140"/>
                  </a:cubicBezTo>
                  <a:cubicBezTo>
                    <a:pt x="33" y="141"/>
                    <a:pt x="31" y="143"/>
                    <a:pt x="31" y="146"/>
                  </a:cubicBezTo>
                  <a:cubicBezTo>
                    <a:pt x="29" y="152"/>
                    <a:pt x="32" y="159"/>
                    <a:pt x="36" y="163"/>
                  </a:cubicBezTo>
                  <a:cubicBezTo>
                    <a:pt x="39" y="165"/>
                    <a:pt x="43" y="165"/>
                    <a:pt x="46" y="165"/>
                  </a:cubicBezTo>
                  <a:cubicBezTo>
                    <a:pt x="46" y="165"/>
                    <a:pt x="49" y="165"/>
                    <a:pt x="49" y="165"/>
                  </a:cubicBezTo>
                  <a:cubicBezTo>
                    <a:pt x="51" y="165"/>
                    <a:pt x="52" y="166"/>
                    <a:pt x="54" y="166"/>
                  </a:cubicBezTo>
                  <a:cubicBezTo>
                    <a:pt x="55" y="166"/>
                    <a:pt x="57" y="167"/>
                    <a:pt x="59" y="167"/>
                  </a:cubicBezTo>
                  <a:cubicBezTo>
                    <a:pt x="63" y="167"/>
                    <a:pt x="68" y="168"/>
                    <a:pt x="72" y="169"/>
                  </a:cubicBezTo>
                  <a:cubicBezTo>
                    <a:pt x="73" y="169"/>
                    <a:pt x="74" y="170"/>
                    <a:pt x="74" y="170"/>
                  </a:cubicBezTo>
                  <a:cubicBezTo>
                    <a:pt x="76" y="171"/>
                    <a:pt x="78" y="172"/>
                    <a:pt x="81" y="172"/>
                  </a:cubicBezTo>
                  <a:cubicBezTo>
                    <a:pt x="81" y="172"/>
                    <a:pt x="82" y="172"/>
                    <a:pt x="82" y="172"/>
                  </a:cubicBezTo>
                  <a:cubicBezTo>
                    <a:pt x="86" y="172"/>
                    <a:pt x="90" y="171"/>
                    <a:pt x="93" y="170"/>
                  </a:cubicBezTo>
                  <a:cubicBezTo>
                    <a:pt x="96" y="169"/>
                    <a:pt x="98" y="168"/>
                    <a:pt x="101" y="167"/>
                  </a:cubicBezTo>
                  <a:cubicBezTo>
                    <a:pt x="101" y="167"/>
                    <a:pt x="102" y="167"/>
                    <a:pt x="102" y="167"/>
                  </a:cubicBezTo>
                  <a:cubicBezTo>
                    <a:pt x="104" y="167"/>
                    <a:pt x="106" y="168"/>
                    <a:pt x="108" y="168"/>
                  </a:cubicBezTo>
                  <a:cubicBezTo>
                    <a:pt x="110" y="169"/>
                    <a:pt x="113" y="169"/>
                    <a:pt x="115" y="169"/>
                  </a:cubicBezTo>
                  <a:cubicBezTo>
                    <a:pt x="117" y="169"/>
                    <a:pt x="118" y="169"/>
                    <a:pt x="120" y="169"/>
                  </a:cubicBezTo>
                  <a:cubicBezTo>
                    <a:pt x="123" y="168"/>
                    <a:pt x="126" y="165"/>
                    <a:pt x="129" y="161"/>
                  </a:cubicBezTo>
                  <a:cubicBezTo>
                    <a:pt x="130" y="160"/>
                    <a:pt x="131" y="159"/>
                    <a:pt x="131" y="158"/>
                  </a:cubicBezTo>
                  <a:cubicBezTo>
                    <a:pt x="132" y="156"/>
                    <a:pt x="133" y="154"/>
                    <a:pt x="134" y="154"/>
                  </a:cubicBezTo>
                  <a:cubicBezTo>
                    <a:pt x="134" y="153"/>
                    <a:pt x="134" y="153"/>
                    <a:pt x="134" y="153"/>
                  </a:cubicBezTo>
                  <a:cubicBezTo>
                    <a:pt x="134" y="153"/>
                    <a:pt x="135" y="154"/>
                    <a:pt x="135" y="154"/>
                  </a:cubicBezTo>
                  <a:cubicBezTo>
                    <a:pt x="135" y="155"/>
                    <a:pt x="135" y="156"/>
                    <a:pt x="134" y="158"/>
                  </a:cubicBezTo>
                  <a:cubicBezTo>
                    <a:pt x="133" y="159"/>
                    <a:pt x="133" y="160"/>
                    <a:pt x="132" y="162"/>
                  </a:cubicBezTo>
                  <a:cubicBezTo>
                    <a:pt x="132" y="164"/>
                    <a:pt x="132" y="165"/>
                    <a:pt x="133" y="167"/>
                  </a:cubicBezTo>
                  <a:cubicBezTo>
                    <a:pt x="135" y="169"/>
                    <a:pt x="138" y="169"/>
                    <a:pt x="140" y="169"/>
                  </a:cubicBezTo>
                  <a:cubicBezTo>
                    <a:pt x="141" y="169"/>
                    <a:pt x="143" y="169"/>
                    <a:pt x="144" y="169"/>
                  </a:cubicBezTo>
                  <a:cubicBezTo>
                    <a:pt x="144" y="170"/>
                    <a:pt x="145" y="171"/>
                    <a:pt x="145" y="173"/>
                  </a:cubicBezTo>
                  <a:cubicBezTo>
                    <a:pt x="145" y="173"/>
                    <a:pt x="145" y="174"/>
                    <a:pt x="145" y="174"/>
                  </a:cubicBezTo>
                  <a:cubicBezTo>
                    <a:pt x="146" y="177"/>
                    <a:pt x="146" y="180"/>
                    <a:pt x="148" y="182"/>
                  </a:cubicBezTo>
                  <a:cubicBezTo>
                    <a:pt x="151" y="184"/>
                    <a:pt x="154" y="184"/>
                    <a:pt x="157" y="184"/>
                  </a:cubicBezTo>
                  <a:cubicBezTo>
                    <a:pt x="157" y="184"/>
                    <a:pt x="158" y="184"/>
                    <a:pt x="159" y="184"/>
                  </a:cubicBezTo>
                  <a:cubicBezTo>
                    <a:pt x="162" y="185"/>
                    <a:pt x="164" y="186"/>
                    <a:pt x="167" y="188"/>
                  </a:cubicBezTo>
                  <a:cubicBezTo>
                    <a:pt x="171" y="190"/>
                    <a:pt x="174" y="191"/>
                    <a:pt x="177" y="191"/>
                  </a:cubicBezTo>
                  <a:cubicBezTo>
                    <a:pt x="179" y="191"/>
                    <a:pt x="182" y="191"/>
                    <a:pt x="184" y="189"/>
                  </a:cubicBezTo>
                  <a:cubicBezTo>
                    <a:pt x="185" y="189"/>
                    <a:pt x="185" y="189"/>
                    <a:pt x="185" y="189"/>
                  </a:cubicBezTo>
                  <a:cubicBezTo>
                    <a:pt x="189" y="187"/>
                    <a:pt x="194" y="185"/>
                    <a:pt x="195" y="179"/>
                  </a:cubicBezTo>
                  <a:cubicBezTo>
                    <a:pt x="195" y="178"/>
                    <a:pt x="195" y="177"/>
                    <a:pt x="195" y="176"/>
                  </a:cubicBezTo>
                  <a:cubicBezTo>
                    <a:pt x="195" y="175"/>
                    <a:pt x="195" y="174"/>
                    <a:pt x="195" y="173"/>
                  </a:cubicBezTo>
                  <a:cubicBezTo>
                    <a:pt x="195" y="173"/>
                    <a:pt x="195" y="172"/>
                    <a:pt x="195" y="172"/>
                  </a:cubicBezTo>
                  <a:cubicBezTo>
                    <a:pt x="196" y="170"/>
                    <a:pt x="196" y="167"/>
                    <a:pt x="195" y="165"/>
                  </a:cubicBezTo>
                  <a:cubicBezTo>
                    <a:pt x="194" y="163"/>
                    <a:pt x="192" y="162"/>
                    <a:pt x="189" y="161"/>
                  </a:cubicBezTo>
                  <a:cubicBezTo>
                    <a:pt x="190" y="160"/>
                    <a:pt x="191" y="158"/>
                    <a:pt x="191" y="156"/>
                  </a:cubicBezTo>
                  <a:cubicBezTo>
                    <a:pt x="191" y="156"/>
                    <a:pt x="191" y="155"/>
                    <a:pt x="191" y="154"/>
                  </a:cubicBezTo>
                  <a:cubicBezTo>
                    <a:pt x="192" y="154"/>
                    <a:pt x="192" y="155"/>
                    <a:pt x="192" y="155"/>
                  </a:cubicBezTo>
                  <a:cubicBezTo>
                    <a:pt x="193" y="156"/>
                    <a:pt x="194" y="157"/>
                    <a:pt x="196" y="158"/>
                  </a:cubicBezTo>
                  <a:cubicBezTo>
                    <a:pt x="197" y="158"/>
                    <a:pt x="197" y="158"/>
                    <a:pt x="198" y="158"/>
                  </a:cubicBezTo>
                  <a:cubicBezTo>
                    <a:pt x="200" y="158"/>
                    <a:pt x="201" y="158"/>
                    <a:pt x="201" y="157"/>
                  </a:cubicBezTo>
                  <a:cubicBezTo>
                    <a:pt x="201" y="157"/>
                    <a:pt x="202" y="157"/>
                    <a:pt x="202" y="157"/>
                  </a:cubicBezTo>
                  <a:cubicBezTo>
                    <a:pt x="202" y="157"/>
                    <a:pt x="202" y="158"/>
                    <a:pt x="202" y="158"/>
                  </a:cubicBezTo>
                  <a:cubicBezTo>
                    <a:pt x="203" y="159"/>
                    <a:pt x="204" y="161"/>
                    <a:pt x="207" y="161"/>
                  </a:cubicBezTo>
                  <a:cubicBezTo>
                    <a:pt x="207" y="161"/>
                    <a:pt x="208" y="161"/>
                    <a:pt x="208" y="161"/>
                  </a:cubicBezTo>
                  <a:cubicBezTo>
                    <a:pt x="211" y="160"/>
                    <a:pt x="213" y="158"/>
                    <a:pt x="214" y="154"/>
                  </a:cubicBezTo>
                  <a:cubicBezTo>
                    <a:pt x="215" y="150"/>
                    <a:pt x="215" y="145"/>
                    <a:pt x="212" y="14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55" name="Freeform 154">
              <a:extLst>
                <a:ext uri="{FF2B5EF4-FFF2-40B4-BE49-F238E27FC236}">
                  <a16:creationId xmlns:a16="http://schemas.microsoft.com/office/drawing/2014/main" id="{8BB82760-4FF7-0B49-8B1A-00ED3744D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5388" y="3977047"/>
              <a:ext cx="180554" cy="188524"/>
            </a:xfrm>
            <a:custGeom>
              <a:avLst/>
              <a:gdLst>
                <a:gd name="T0" fmla="*/ 18 w 33"/>
                <a:gd name="T1" fmla="*/ 1 h 38"/>
                <a:gd name="T2" fmla="*/ 11 w 33"/>
                <a:gd name="T3" fmla="*/ 0 h 38"/>
                <a:gd name="T4" fmla="*/ 5 w 33"/>
                <a:gd name="T5" fmla="*/ 1 h 38"/>
                <a:gd name="T6" fmla="*/ 1 w 33"/>
                <a:gd name="T7" fmla="*/ 12 h 38"/>
                <a:gd name="T8" fmla="*/ 3 w 33"/>
                <a:gd name="T9" fmla="*/ 16 h 38"/>
                <a:gd name="T10" fmla="*/ 4 w 33"/>
                <a:gd name="T11" fmla="*/ 17 h 38"/>
                <a:gd name="T12" fmla="*/ 5 w 33"/>
                <a:gd name="T13" fmla="*/ 18 h 38"/>
                <a:gd name="T14" fmla="*/ 9 w 33"/>
                <a:gd name="T15" fmla="*/ 26 h 38"/>
                <a:gd name="T16" fmla="*/ 18 w 33"/>
                <a:gd name="T17" fmla="*/ 38 h 38"/>
                <a:gd name="T18" fmla="*/ 24 w 33"/>
                <a:gd name="T19" fmla="*/ 35 h 38"/>
                <a:gd name="T20" fmla="*/ 32 w 33"/>
                <a:gd name="T21" fmla="*/ 15 h 38"/>
                <a:gd name="T22" fmla="*/ 18 w 33"/>
                <a:gd name="T2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8">
                  <a:moveTo>
                    <a:pt x="18" y="1"/>
                  </a:moveTo>
                  <a:cubicBezTo>
                    <a:pt x="15" y="1"/>
                    <a:pt x="13" y="0"/>
                    <a:pt x="11" y="0"/>
                  </a:cubicBezTo>
                  <a:cubicBezTo>
                    <a:pt x="9" y="0"/>
                    <a:pt x="7" y="1"/>
                    <a:pt x="5" y="1"/>
                  </a:cubicBezTo>
                  <a:cubicBezTo>
                    <a:pt x="2" y="3"/>
                    <a:pt x="0" y="7"/>
                    <a:pt x="1" y="12"/>
                  </a:cubicBezTo>
                  <a:cubicBezTo>
                    <a:pt x="2" y="13"/>
                    <a:pt x="3" y="15"/>
                    <a:pt x="3" y="16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21"/>
                    <a:pt x="8" y="23"/>
                    <a:pt x="9" y="26"/>
                  </a:cubicBezTo>
                  <a:cubicBezTo>
                    <a:pt x="10" y="30"/>
                    <a:pt x="12" y="38"/>
                    <a:pt x="18" y="38"/>
                  </a:cubicBezTo>
                  <a:cubicBezTo>
                    <a:pt x="20" y="38"/>
                    <a:pt x="22" y="37"/>
                    <a:pt x="24" y="35"/>
                  </a:cubicBezTo>
                  <a:cubicBezTo>
                    <a:pt x="27" y="31"/>
                    <a:pt x="33" y="22"/>
                    <a:pt x="32" y="15"/>
                  </a:cubicBezTo>
                  <a:cubicBezTo>
                    <a:pt x="31" y="8"/>
                    <a:pt x="24" y="3"/>
                    <a:pt x="18" y="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2D2617B5-8100-9149-AC49-B5A025396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95888" y="3967714"/>
              <a:ext cx="43087" cy="59730"/>
            </a:xfrm>
            <a:custGeom>
              <a:avLst/>
              <a:gdLst>
                <a:gd name="T0" fmla="*/ 5 w 8"/>
                <a:gd name="T1" fmla="*/ 3 h 12"/>
                <a:gd name="T2" fmla="*/ 5 w 8"/>
                <a:gd name="T3" fmla="*/ 3 h 12"/>
                <a:gd name="T4" fmla="*/ 5 w 8"/>
                <a:gd name="T5" fmla="*/ 0 h 12"/>
                <a:gd name="T6" fmla="*/ 0 w 8"/>
                <a:gd name="T7" fmla="*/ 6 h 12"/>
                <a:gd name="T8" fmla="*/ 3 w 8"/>
                <a:gd name="T9" fmla="*/ 6 h 12"/>
                <a:gd name="T10" fmla="*/ 3 w 8"/>
                <a:gd name="T11" fmla="*/ 6 h 12"/>
                <a:gd name="T12" fmla="*/ 0 w 8"/>
                <a:gd name="T13" fmla="*/ 6 h 12"/>
                <a:gd name="T14" fmla="*/ 1 w 8"/>
                <a:gd name="T15" fmla="*/ 10 h 12"/>
                <a:gd name="T16" fmla="*/ 5 w 8"/>
                <a:gd name="T17" fmla="*/ 12 h 12"/>
                <a:gd name="T18" fmla="*/ 5 w 8"/>
                <a:gd name="T19" fmla="*/ 9 h 12"/>
                <a:gd name="T20" fmla="*/ 7 w 8"/>
                <a:gd name="T21" fmla="*/ 8 h 12"/>
                <a:gd name="T22" fmla="*/ 5 w 8"/>
                <a:gd name="T2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2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1" y="10"/>
                  </a:cubicBezTo>
                  <a:cubicBezTo>
                    <a:pt x="2" y="11"/>
                    <a:pt x="3" y="12"/>
                    <a:pt x="5" y="1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7" y="8"/>
                  </a:cubicBezTo>
                  <a:cubicBezTo>
                    <a:pt x="8" y="6"/>
                    <a:pt x="8" y="4"/>
                    <a:pt x="5" y="3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57" name="Freeform 156">
              <a:extLst>
                <a:ext uri="{FF2B5EF4-FFF2-40B4-BE49-F238E27FC236}">
                  <a16:creationId xmlns:a16="http://schemas.microsoft.com/office/drawing/2014/main" id="{DDE5C226-05AD-944C-AD06-C70EEAC2B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6460" y="4940197"/>
              <a:ext cx="82070" cy="87729"/>
            </a:xfrm>
            <a:custGeom>
              <a:avLst/>
              <a:gdLst>
                <a:gd name="T0" fmla="*/ 9 w 15"/>
                <a:gd name="T1" fmla="*/ 0 h 18"/>
                <a:gd name="T2" fmla="*/ 5 w 15"/>
                <a:gd name="T3" fmla="*/ 1 h 18"/>
                <a:gd name="T4" fmla="*/ 0 w 15"/>
                <a:gd name="T5" fmla="*/ 11 h 18"/>
                <a:gd name="T6" fmla="*/ 3 w 15"/>
                <a:gd name="T7" fmla="*/ 17 h 18"/>
                <a:gd name="T8" fmla="*/ 6 w 15"/>
                <a:gd name="T9" fmla="*/ 18 h 18"/>
                <a:gd name="T10" fmla="*/ 12 w 15"/>
                <a:gd name="T11" fmla="*/ 13 h 18"/>
                <a:gd name="T12" fmla="*/ 12 w 15"/>
                <a:gd name="T13" fmla="*/ 12 h 18"/>
                <a:gd name="T14" fmla="*/ 13 w 15"/>
                <a:gd name="T15" fmla="*/ 3 h 18"/>
                <a:gd name="T16" fmla="*/ 9 w 15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9" y="0"/>
                  </a:moveTo>
                  <a:cubicBezTo>
                    <a:pt x="8" y="0"/>
                    <a:pt x="7" y="1"/>
                    <a:pt x="5" y="1"/>
                  </a:cubicBezTo>
                  <a:cubicBezTo>
                    <a:pt x="2" y="3"/>
                    <a:pt x="0" y="8"/>
                    <a:pt x="0" y="11"/>
                  </a:cubicBezTo>
                  <a:cubicBezTo>
                    <a:pt x="0" y="15"/>
                    <a:pt x="2" y="16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9" y="18"/>
                    <a:pt x="11" y="14"/>
                    <a:pt x="12" y="13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4" y="9"/>
                    <a:pt x="15" y="6"/>
                    <a:pt x="13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58" name="Freeform 157">
              <a:extLst>
                <a:ext uri="{FF2B5EF4-FFF2-40B4-BE49-F238E27FC236}">
                  <a16:creationId xmlns:a16="http://schemas.microsoft.com/office/drawing/2014/main" id="{49DC8C8D-4760-4343-93C8-4C2DCC5EF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1598" y="4617280"/>
              <a:ext cx="98484" cy="83996"/>
            </a:xfrm>
            <a:custGeom>
              <a:avLst/>
              <a:gdLst>
                <a:gd name="T0" fmla="*/ 10 w 18"/>
                <a:gd name="T1" fmla="*/ 1 h 17"/>
                <a:gd name="T2" fmla="*/ 7 w 18"/>
                <a:gd name="T3" fmla="*/ 0 h 17"/>
                <a:gd name="T4" fmla="*/ 3 w 18"/>
                <a:gd name="T5" fmla="*/ 2 h 17"/>
                <a:gd name="T6" fmla="*/ 5 w 18"/>
                <a:gd name="T7" fmla="*/ 12 h 17"/>
                <a:gd name="T8" fmla="*/ 5 w 18"/>
                <a:gd name="T9" fmla="*/ 13 h 17"/>
                <a:gd name="T10" fmla="*/ 11 w 18"/>
                <a:gd name="T11" fmla="*/ 17 h 17"/>
                <a:gd name="T12" fmla="*/ 11 w 18"/>
                <a:gd name="T13" fmla="*/ 17 h 17"/>
                <a:gd name="T14" fmla="*/ 16 w 18"/>
                <a:gd name="T15" fmla="*/ 13 h 17"/>
                <a:gd name="T16" fmla="*/ 10 w 18"/>
                <a:gd name="T1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7">
                  <a:moveTo>
                    <a:pt x="10" y="1"/>
                  </a:move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0" y="6"/>
                    <a:pt x="3" y="10"/>
                    <a:pt x="5" y="1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6" y="14"/>
                    <a:pt x="8" y="17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17"/>
                    <a:pt x="15" y="16"/>
                    <a:pt x="16" y="13"/>
                  </a:cubicBezTo>
                  <a:cubicBezTo>
                    <a:pt x="18" y="8"/>
                    <a:pt x="15" y="2"/>
                    <a:pt x="10" y="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59" name="Freeform 158">
              <a:extLst>
                <a:ext uri="{FF2B5EF4-FFF2-40B4-BE49-F238E27FC236}">
                  <a16:creationId xmlns:a16="http://schemas.microsoft.com/office/drawing/2014/main" id="{D2B92264-2CC4-884A-A597-6C169E837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9973" y="4958863"/>
              <a:ext cx="75915" cy="74663"/>
            </a:xfrm>
            <a:custGeom>
              <a:avLst/>
              <a:gdLst>
                <a:gd name="T0" fmla="*/ 6 w 14"/>
                <a:gd name="T1" fmla="*/ 0 h 15"/>
                <a:gd name="T2" fmla="*/ 0 w 14"/>
                <a:gd name="T3" fmla="*/ 5 h 15"/>
                <a:gd name="T4" fmla="*/ 3 w 14"/>
                <a:gd name="T5" fmla="*/ 11 h 15"/>
                <a:gd name="T6" fmla="*/ 3 w 14"/>
                <a:gd name="T7" fmla="*/ 11 h 15"/>
                <a:gd name="T8" fmla="*/ 8 w 14"/>
                <a:gd name="T9" fmla="*/ 15 h 15"/>
                <a:gd name="T10" fmla="*/ 8 w 14"/>
                <a:gd name="T11" fmla="*/ 15 h 15"/>
                <a:gd name="T12" fmla="*/ 13 w 14"/>
                <a:gd name="T13" fmla="*/ 13 h 15"/>
                <a:gd name="T14" fmla="*/ 13 w 14"/>
                <a:gd name="T15" fmla="*/ 5 h 15"/>
                <a:gd name="T16" fmla="*/ 6 w 14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6" y="0"/>
                  </a:move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0" y="9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5"/>
                    <a:pt x="7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0" y="15"/>
                    <a:pt x="11" y="14"/>
                    <a:pt x="13" y="13"/>
                  </a:cubicBezTo>
                  <a:cubicBezTo>
                    <a:pt x="14" y="10"/>
                    <a:pt x="14" y="7"/>
                    <a:pt x="13" y="5"/>
                  </a:cubicBezTo>
                  <a:cubicBezTo>
                    <a:pt x="12" y="2"/>
                    <a:pt x="9" y="0"/>
                    <a:pt x="6" y="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60" name="Freeform 159">
              <a:extLst>
                <a:ext uri="{FF2B5EF4-FFF2-40B4-BE49-F238E27FC236}">
                  <a16:creationId xmlns:a16="http://schemas.microsoft.com/office/drawing/2014/main" id="{9BEF0ABB-A59C-6E4F-A07D-0AB466F35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31303" y="4973795"/>
              <a:ext cx="77966" cy="65330"/>
            </a:xfrm>
            <a:custGeom>
              <a:avLst/>
              <a:gdLst>
                <a:gd name="T0" fmla="*/ 8 w 14"/>
                <a:gd name="T1" fmla="*/ 0 h 13"/>
                <a:gd name="T2" fmla="*/ 1 w 14"/>
                <a:gd name="T3" fmla="*/ 4 h 13"/>
                <a:gd name="T4" fmla="*/ 0 w 14"/>
                <a:gd name="T5" fmla="*/ 9 h 13"/>
                <a:gd name="T6" fmla="*/ 3 w 14"/>
                <a:gd name="T7" fmla="*/ 13 h 13"/>
                <a:gd name="T8" fmla="*/ 6 w 14"/>
                <a:gd name="T9" fmla="*/ 13 h 13"/>
                <a:gd name="T10" fmla="*/ 13 w 14"/>
                <a:gd name="T11" fmla="*/ 10 h 13"/>
                <a:gd name="T12" fmla="*/ 13 w 14"/>
                <a:gd name="T13" fmla="*/ 3 h 13"/>
                <a:gd name="T14" fmla="*/ 8 w 14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3">
                  <a:moveTo>
                    <a:pt x="8" y="0"/>
                  </a:moveTo>
                  <a:cubicBezTo>
                    <a:pt x="5" y="0"/>
                    <a:pt x="2" y="1"/>
                    <a:pt x="1" y="4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1" y="10"/>
                    <a:pt x="1" y="12"/>
                    <a:pt x="3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8" y="13"/>
                    <a:pt x="11" y="12"/>
                    <a:pt x="13" y="10"/>
                  </a:cubicBezTo>
                  <a:cubicBezTo>
                    <a:pt x="14" y="8"/>
                    <a:pt x="14" y="5"/>
                    <a:pt x="13" y="3"/>
                  </a:cubicBezTo>
                  <a:cubicBezTo>
                    <a:pt x="13" y="1"/>
                    <a:pt x="10" y="0"/>
                    <a:pt x="8" y="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61" name="Freeform 160">
              <a:extLst>
                <a:ext uri="{FF2B5EF4-FFF2-40B4-BE49-F238E27FC236}">
                  <a16:creationId xmlns:a16="http://schemas.microsoft.com/office/drawing/2014/main" id="{8DCC04A9-1DBB-3B49-AF96-01130F4AEB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36114" y="4001312"/>
              <a:ext cx="4704661" cy="2713993"/>
            </a:xfrm>
            <a:custGeom>
              <a:avLst/>
              <a:gdLst>
                <a:gd name="T0" fmla="*/ 834 w 863"/>
                <a:gd name="T1" fmla="*/ 311 h 547"/>
                <a:gd name="T2" fmla="*/ 792 w 863"/>
                <a:gd name="T3" fmla="*/ 284 h 547"/>
                <a:gd name="T4" fmla="*/ 774 w 863"/>
                <a:gd name="T5" fmla="*/ 241 h 547"/>
                <a:gd name="T6" fmla="*/ 848 w 863"/>
                <a:gd name="T7" fmla="*/ 263 h 547"/>
                <a:gd name="T8" fmla="*/ 847 w 863"/>
                <a:gd name="T9" fmla="*/ 195 h 547"/>
                <a:gd name="T10" fmla="*/ 790 w 863"/>
                <a:gd name="T11" fmla="*/ 178 h 547"/>
                <a:gd name="T12" fmla="*/ 735 w 863"/>
                <a:gd name="T13" fmla="*/ 169 h 547"/>
                <a:gd name="T14" fmla="*/ 725 w 863"/>
                <a:gd name="T15" fmla="*/ 129 h 547"/>
                <a:gd name="T16" fmla="*/ 689 w 863"/>
                <a:gd name="T17" fmla="*/ 93 h 547"/>
                <a:gd name="T18" fmla="*/ 665 w 863"/>
                <a:gd name="T19" fmla="*/ 87 h 547"/>
                <a:gd name="T20" fmla="*/ 614 w 863"/>
                <a:gd name="T21" fmla="*/ 63 h 547"/>
                <a:gd name="T22" fmla="*/ 550 w 863"/>
                <a:gd name="T23" fmla="*/ 63 h 547"/>
                <a:gd name="T24" fmla="*/ 523 w 863"/>
                <a:gd name="T25" fmla="*/ 14 h 547"/>
                <a:gd name="T26" fmla="*/ 480 w 863"/>
                <a:gd name="T27" fmla="*/ 95 h 547"/>
                <a:gd name="T28" fmla="*/ 467 w 863"/>
                <a:gd name="T29" fmla="*/ 13 h 547"/>
                <a:gd name="T30" fmla="*/ 446 w 863"/>
                <a:gd name="T31" fmla="*/ 151 h 547"/>
                <a:gd name="T32" fmla="*/ 494 w 863"/>
                <a:gd name="T33" fmla="*/ 169 h 547"/>
                <a:gd name="T34" fmla="*/ 483 w 863"/>
                <a:gd name="T35" fmla="*/ 244 h 547"/>
                <a:gd name="T36" fmla="*/ 462 w 863"/>
                <a:gd name="T37" fmla="*/ 226 h 547"/>
                <a:gd name="T38" fmla="*/ 428 w 863"/>
                <a:gd name="T39" fmla="*/ 227 h 547"/>
                <a:gd name="T40" fmla="*/ 397 w 863"/>
                <a:gd name="T41" fmla="*/ 176 h 547"/>
                <a:gd name="T42" fmla="*/ 394 w 863"/>
                <a:gd name="T43" fmla="*/ 112 h 547"/>
                <a:gd name="T44" fmla="*/ 424 w 863"/>
                <a:gd name="T45" fmla="*/ 35 h 547"/>
                <a:gd name="T46" fmla="*/ 364 w 863"/>
                <a:gd name="T47" fmla="*/ 58 h 547"/>
                <a:gd name="T48" fmla="*/ 346 w 863"/>
                <a:gd name="T49" fmla="*/ 121 h 547"/>
                <a:gd name="T50" fmla="*/ 368 w 863"/>
                <a:gd name="T51" fmla="*/ 186 h 547"/>
                <a:gd name="T52" fmla="*/ 376 w 863"/>
                <a:gd name="T53" fmla="*/ 219 h 547"/>
                <a:gd name="T54" fmla="*/ 348 w 863"/>
                <a:gd name="T55" fmla="*/ 269 h 547"/>
                <a:gd name="T56" fmla="*/ 338 w 863"/>
                <a:gd name="T57" fmla="*/ 226 h 547"/>
                <a:gd name="T58" fmla="*/ 315 w 863"/>
                <a:gd name="T59" fmla="*/ 242 h 547"/>
                <a:gd name="T60" fmla="*/ 293 w 863"/>
                <a:gd name="T61" fmla="*/ 239 h 547"/>
                <a:gd name="T62" fmla="*/ 246 w 863"/>
                <a:gd name="T63" fmla="*/ 229 h 547"/>
                <a:gd name="T64" fmla="*/ 205 w 863"/>
                <a:gd name="T65" fmla="*/ 179 h 547"/>
                <a:gd name="T66" fmla="*/ 188 w 863"/>
                <a:gd name="T67" fmla="*/ 204 h 547"/>
                <a:gd name="T68" fmla="*/ 162 w 863"/>
                <a:gd name="T69" fmla="*/ 247 h 547"/>
                <a:gd name="T70" fmla="*/ 132 w 863"/>
                <a:gd name="T71" fmla="*/ 198 h 547"/>
                <a:gd name="T72" fmla="*/ 81 w 863"/>
                <a:gd name="T73" fmla="*/ 180 h 547"/>
                <a:gd name="T74" fmla="*/ 71 w 863"/>
                <a:gd name="T75" fmla="*/ 129 h 547"/>
                <a:gd name="T76" fmla="*/ 339 w 863"/>
                <a:gd name="T77" fmla="*/ 547 h 547"/>
                <a:gd name="T78" fmla="*/ 370 w 863"/>
                <a:gd name="T79" fmla="*/ 480 h 547"/>
                <a:gd name="T80" fmla="*/ 403 w 863"/>
                <a:gd name="T81" fmla="*/ 448 h 547"/>
                <a:gd name="T82" fmla="*/ 466 w 863"/>
                <a:gd name="T83" fmla="*/ 385 h 547"/>
                <a:gd name="T84" fmla="*/ 489 w 863"/>
                <a:gd name="T85" fmla="*/ 308 h 547"/>
                <a:gd name="T86" fmla="*/ 526 w 863"/>
                <a:gd name="T87" fmla="*/ 303 h 547"/>
                <a:gd name="T88" fmla="*/ 552 w 863"/>
                <a:gd name="T89" fmla="*/ 244 h 547"/>
                <a:gd name="T90" fmla="*/ 538 w 863"/>
                <a:gd name="T91" fmla="*/ 185 h 547"/>
                <a:gd name="T92" fmla="*/ 531 w 863"/>
                <a:gd name="T93" fmla="*/ 170 h 547"/>
                <a:gd name="T94" fmla="*/ 595 w 863"/>
                <a:gd name="T95" fmla="*/ 161 h 547"/>
                <a:gd name="T96" fmla="*/ 613 w 863"/>
                <a:gd name="T97" fmla="*/ 200 h 547"/>
                <a:gd name="T98" fmla="*/ 671 w 863"/>
                <a:gd name="T99" fmla="*/ 215 h 547"/>
                <a:gd name="T100" fmla="*/ 675 w 863"/>
                <a:gd name="T101" fmla="*/ 310 h 547"/>
                <a:gd name="T102" fmla="*/ 621 w 863"/>
                <a:gd name="T103" fmla="*/ 342 h 547"/>
                <a:gd name="T104" fmla="*/ 685 w 863"/>
                <a:gd name="T105" fmla="*/ 353 h 547"/>
                <a:gd name="T106" fmla="*/ 728 w 863"/>
                <a:gd name="T107" fmla="*/ 369 h 547"/>
                <a:gd name="T108" fmla="*/ 776 w 863"/>
                <a:gd name="T109" fmla="*/ 396 h 547"/>
                <a:gd name="T110" fmla="*/ 837 w 863"/>
                <a:gd name="T111" fmla="*/ 378 h 547"/>
                <a:gd name="T112" fmla="*/ 825 w 863"/>
                <a:gd name="T113" fmla="*/ 361 h 547"/>
                <a:gd name="T114" fmla="*/ 493 w 863"/>
                <a:gd name="T115" fmla="*/ 121 h 547"/>
                <a:gd name="T116" fmla="*/ 457 w 863"/>
                <a:gd name="T117" fmla="*/ 345 h 547"/>
                <a:gd name="T118" fmla="*/ 573 w 863"/>
                <a:gd name="T119" fmla="*/ 140 h 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63" h="547">
                  <a:moveTo>
                    <a:pt x="862" y="359"/>
                  </a:moveTo>
                  <a:cubicBezTo>
                    <a:pt x="863" y="356"/>
                    <a:pt x="863" y="352"/>
                    <a:pt x="862" y="349"/>
                  </a:cubicBezTo>
                  <a:cubicBezTo>
                    <a:pt x="860" y="347"/>
                    <a:pt x="859" y="344"/>
                    <a:pt x="856" y="342"/>
                  </a:cubicBezTo>
                  <a:cubicBezTo>
                    <a:pt x="856" y="342"/>
                    <a:pt x="855" y="342"/>
                    <a:pt x="855" y="341"/>
                  </a:cubicBezTo>
                  <a:cubicBezTo>
                    <a:pt x="855" y="341"/>
                    <a:pt x="854" y="341"/>
                    <a:pt x="854" y="340"/>
                  </a:cubicBezTo>
                  <a:cubicBezTo>
                    <a:pt x="854" y="340"/>
                    <a:pt x="855" y="339"/>
                    <a:pt x="856" y="339"/>
                  </a:cubicBezTo>
                  <a:cubicBezTo>
                    <a:pt x="858" y="335"/>
                    <a:pt x="858" y="330"/>
                    <a:pt x="854" y="326"/>
                  </a:cubicBezTo>
                  <a:cubicBezTo>
                    <a:pt x="853" y="324"/>
                    <a:pt x="851" y="324"/>
                    <a:pt x="849" y="323"/>
                  </a:cubicBezTo>
                  <a:cubicBezTo>
                    <a:pt x="848" y="323"/>
                    <a:pt x="847" y="323"/>
                    <a:pt x="847" y="323"/>
                  </a:cubicBezTo>
                  <a:cubicBezTo>
                    <a:pt x="847" y="322"/>
                    <a:pt x="847" y="322"/>
                    <a:pt x="847" y="321"/>
                  </a:cubicBezTo>
                  <a:cubicBezTo>
                    <a:pt x="847" y="320"/>
                    <a:pt x="847" y="318"/>
                    <a:pt x="846" y="316"/>
                  </a:cubicBezTo>
                  <a:cubicBezTo>
                    <a:pt x="845" y="315"/>
                    <a:pt x="842" y="315"/>
                    <a:pt x="841" y="315"/>
                  </a:cubicBezTo>
                  <a:cubicBezTo>
                    <a:pt x="841" y="315"/>
                    <a:pt x="841" y="315"/>
                    <a:pt x="841" y="315"/>
                  </a:cubicBezTo>
                  <a:cubicBezTo>
                    <a:pt x="840" y="315"/>
                    <a:pt x="839" y="315"/>
                    <a:pt x="839" y="315"/>
                  </a:cubicBezTo>
                  <a:cubicBezTo>
                    <a:pt x="838" y="315"/>
                    <a:pt x="838" y="315"/>
                    <a:pt x="838" y="315"/>
                  </a:cubicBezTo>
                  <a:cubicBezTo>
                    <a:pt x="838" y="315"/>
                    <a:pt x="838" y="315"/>
                    <a:pt x="838" y="315"/>
                  </a:cubicBezTo>
                  <a:cubicBezTo>
                    <a:pt x="837" y="315"/>
                    <a:pt x="837" y="314"/>
                    <a:pt x="837" y="313"/>
                  </a:cubicBezTo>
                  <a:cubicBezTo>
                    <a:pt x="836" y="313"/>
                    <a:pt x="835" y="312"/>
                    <a:pt x="834" y="311"/>
                  </a:cubicBezTo>
                  <a:cubicBezTo>
                    <a:pt x="834" y="310"/>
                    <a:pt x="833" y="310"/>
                    <a:pt x="833" y="310"/>
                  </a:cubicBezTo>
                  <a:cubicBezTo>
                    <a:pt x="833" y="310"/>
                    <a:pt x="833" y="310"/>
                    <a:pt x="833" y="310"/>
                  </a:cubicBezTo>
                  <a:cubicBezTo>
                    <a:pt x="833" y="309"/>
                    <a:pt x="834" y="307"/>
                    <a:pt x="834" y="306"/>
                  </a:cubicBezTo>
                  <a:cubicBezTo>
                    <a:pt x="836" y="303"/>
                    <a:pt x="836" y="303"/>
                    <a:pt x="836" y="303"/>
                  </a:cubicBezTo>
                  <a:cubicBezTo>
                    <a:pt x="833" y="302"/>
                    <a:pt x="833" y="302"/>
                    <a:pt x="833" y="302"/>
                  </a:cubicBezTo>
                  <a:cubicBezTo>
                    <a:pt x="831" y="301"/>
                    <a:pt x="830" y="301"/>
                    <a:pt x="829" y="301"/>
                  </a:cubicBezTo>
                  <a:cubicBezTo>
                    <a:pt x="828" y="301"/>
                    <a:pt x="826" y="301"/>
                    <a:pt x="826" y="301"/>
                  </a:cubicBezTo>
                  <a:cubicBezTo>
                    <a:pt x="825" y="301"/>
                    <a:pt x="824" y="301"/>
                    <a:pt x="824" y="301"/>
                  </a:cubicBezTo>
                  <a:cubicBezTo>
                    <a:pt x="824" y="300"/>
                    <a:pt x="824" y="299"/>
                    <a:pt x="824" y="299"/>
                  </a:cubicBezTo>
                  <a:cubicBezTo>
                    <a:pt x="824" y="297"/>
                    <a:pt x="823" y="292"/>
                    <a:pt x="817" y="292"/>
                  </a:cubicBezTo>
                  <a:cubicBezTo>
                    <a:pt x="815" y="292"/>
                    <a:pt x="813" y="293"/>
                    <a:pt x="812" y="294"/>
                  </a:cubicBezTo>
                  <a:cubicBezTo>
                    <a:pt x="811" y="294"/>
                    <a:pt x="810" y="295"/>
                    <a:pt x="810" y="295"/>
                  </a:cubicBezTo>
                  <a:cubicBezTo>
                    <a:pt x="810" y="295"/>
                    <a:pt x="809" y="294"/>
                    <a:pt x="808" y="293"/>
                  </a:cubicBezTo>
                  <a:cubicBezTo>
                    <a:pt x="807" y="292"/>
                    <a:pt x="807" y="291"/>
                    <a:pt x="806" y="290"/>
                  </a:cubicBezTo>
                  <a:cubicBezTo>
                    <a:pt x="804" y="289"/>
                    <a:pt x="801" y="289"/>
                    <a:pt x="800" y="289"/>
                  </a:cubicBezTo>
                  <a:cubicBezTo>
                    <a:pt x="798" y="289"/>
                    <a:pt x="798" y="289"/>
                    <a:pt x="798" y="289"/>
                  </a:cubicBezTo>
                  <a:cubicBezTo>
                    <a:pt x="797" y="289"/>
                    <a:pt x="796" y="289"/>
                    <a:pt x="796" y="289"/>
                  </a:cubicBezTo>
                  <a:cubicBezTo>
                    <a:pt x="794" y="288"/>
                    <a:pt x="793" y="287"/>
                    <a:pt x="792" y="284"/>
                  </a:cubicBezTo>
                  <a:cubicBezTo>
                    <a:pt x="791" y="281"/>
                    <a:pt x="790" y="278"/>
                    <a:pt x="787" y="276"/>
                  </a:cubicBezTo>
                  <a:cubicBezTo>
                    <a:pt x="786" y="276"/>
                    <a:pt x="786" y="276"/>
                    <a:pt x="785" y="276"/>
                  </a:cubicBezTo>
                  <a:cubicBezTo>
                    <a:pt x="785" y="275"/>
                    <a:pt x="785" y="274"/>
                    <a:pt x="785" y="274"/>
                  </a:cubicBezTo>
                  <a:cubicBezTo>
                    <a:pt x="784" y="273"/>
                    <a:pt x="783" y="270"/>
                    <a:pt x="779" y="270"/>
                  </a:cubicBezTo>
                  <a:cubicBezTo>
                    <a:pt x="779" y="270"/>
                    <a:pt x="778" y="270"/>
                    <a:pt x="777" y="270"/>
                  </a:cubicBezTo>
                  <a:cubicBezTo>
                    <a:pt x="776" y="271"/>
                    <a:pt x="775" y="271"/>
                    <a:pt x="775" y="272"/>
                  </a:cubicBezTo>
                  <a:cubicBezTo>
                    <a:pt x="775" y="272"/>
                    <a:pt x="775" y="272"/>
                    <a:pt x="775" y="271"/>
                  </a:cubicBezTo>
                  <a:cubicBezTo>
                    <a:pt x="774" y="270"/>
                    <a:pt x="772" y="270"/>
                    <a:pt x="771" y="268"/>
                  </a:cubicBezTo>
                  <a:cubicBezTo>
                    <a:pt x="771" y="268"/>
                    <a:pt x="771" y="268"/>
                    <a:pt x="770" y="268"/>
                  </a:cubicBezTo>
                  <a:cubicBezTo>
                    <a:pt x="771" y="268"/>
                    <a:pt x="772" y="268"/>
                    <a:pt x="772" y="268"/>
                  </a:cubicBezTo>
                  <a:cubicBezTo>
                    <a:pt x="773" y="268"/>
                    <a:pt x="774" y="268"/>
                    <a:pt x="775" y="268"/>
                  </a:cubicBezTo>
                  <a:cubicBezTo>
                    <a:pt x="777" y="267"/>
                    <a:pt x="779" y="266"/>
                    <a:pt x="780" y="263"/>
                  </a:cubicBezTo>
                  <a:cubicBezTo>
                    <a:pt x="781" y="261"/>
                    <a:pt x="780" y="258"/>
                    <a:pt x="779" y="256"/>
                  </a:cubicBezTo>
                  <a:cubicBezTo>
                    <a:pt x="777" y="253"/>
                    <a:pt x="774" y="252"/>
                    <a:pt x="771" y="251"/>
                  </a:cubicBezTo>
                  <a:cubicBezTo>
                    <a:pt x="768" y="250"/>
                    <a:pt x="766" y="249"/>
                    <a:pt x="765" y="247"/>
                  </a:cubicBezTo>
                  <a:cubicBezTo>
                    <a:pt x="765" y="246"/>
                    <a:pt x="765" y="246"/>
                    <a:pt x="765" y="246"/>
                  </a:cubicBezTo>
                  <a:cubicBezTo>
                    <a:pt x="765" y="244"/>
                    <a:pt x="768" y="243"/>
                    <a:pt x="770" y="243"/>
                  </a:cubicBezTo>
                  <a:cubicBezTo>
                    <a:pt x="772" y="242"/>
                    <a:pt x="773" y="242"/>
                    <a:pt x="774" y="241"/>
                  </a:cubicBezTo>
                  <a:cubicBezTo>
                    <a:pt x="776" y="240"/>
                    <a:pt x="776" y="240"/>
                    <a:pt x="776" y="240"/>
                  </a:cubicBezTo>
                  <a:cubicBezTo>
                    <a:pt x="776" y="240"/>
                    <a:pt x="777" y="240"/>
                    <a:pt x="777" y="239"/>
                  </a:cubicBezTo>
                  <a:cubicBezTo>
                    <a:pt x="777" y="239"/>
                    <a:pt x="777" y="240"/>
                    <a:pt x="779" y="240"/>
                  </a:cubicBezTo>
                  <a:cubicBezTo>
                    <a:pt x="779" y="241"/>
                    <a:pt x="779" y="241"/>
                    <a:pt x="779" y="241"/>
                  </a:cubicBezTo>
                  <a:cubicBezTo>
                    <a:pt x="782" y="243"/>
                    <a:pt x="784" y="245"/>
                    <a:pt x="788" y="247"/>
                  </a:cubicBezTo>
                  <a:cubicBezTo>
                    <a:pt x="789" y="248"/>
                    <a:pt x="789" y="248"/>
                    <a:pt x="790" y="248"/>
                  </a:cubicBezTo>
                  <a:cubicBezTo>
                    <a:pt x="792" y="249"/>
                    <a:pt x="793" y="249"/>
                    <a:pt x="794" y="251"/>
                  </a:cubicBezTo>
                  <a:cubicBezTo>
                    <a:pt x="795" y="251"/>
                    <a:pt x="795" y="251"/>
                    <a:pt x="795" y="251"/>
                  </a:cubicBezTo>
                  <a:cubicBezTo>
                    <a:pt x="797" y="253"/>
                    <a:pt x="799" y="256"/>
                    <a:pt x="802" y="256"/>
                  </a:cubicBezTo>
                  <a:cubicBezTo>
                    <a:pt x="803" y="256"/>
                    <a:pt x="804" y="256"/>
                    <a:pt x="805" y="255"/>
                  </a:cubicBezTo>
                  <a:cubicBezTo>
                    <a:pt x="805" y="258"/>
                    <a:pt x="805" y="261"/>
                    <a:pt x="807" y="262"/>
                  </a:cubicBezTo>
                  <a:cubicBezTo>
                    <a:pt x="809" y="264"/>
                    <a:pt x="812" y="265"/>
                    <a:pt x="814" y="266"/>
                  </a:cubicBezTo>
                  <a:cubicBezTo>
                    <a:pt x="815" y="266"/>
                    <a:pt x="816" y="266"/>
                    <a:pt x="816" y="266"/>
                  </a:cubicBezTo>
                  <a:cubicBezTo>
                    <a:pt x="818" y="267"/>
                    <a:pt x="820" y="268"/>
                    <a:pt x="822" y="270"/>
                  </a:cubicBezTo>
                  <a:cubicBezTo>
                    <a:pt x="826" y="275"/>
                    <a:pt x="830" y="278"/>
                    <a:pt x="838" y="278"/>
                  </a:cubicBezTo>
                  <a:cubicBezTo>
                    <a:pt x="843" y="278"/>
                    <a:pt x="847" y="277"/>
                    <a:pt x="849" y="274"/>
                  </a:cubicBezTo>
                  <a:cubicBezTo>
                    <a:pt x="850" y="272"/>
                    <a:pt x="851" y="270"/>
                    <a:pt x="849" y="266"/>
                  </a:cubicBezTo>
                  <a:cubicBezTo>
                    <a:pt x="848" y="263"/>
                    <a:pt x="848" y="263"/>
                    <a:pt x="848" y="263"/>
                  </a:cubicBezTo>
                  <a:cubicBezTo>
                    <a:pt x="847" y="260"/>
                    <a:pt x="845" y="255"/>
                    <a:pt x="843" y="252"/>
                  </a:cubicBezTo>
                  <a:cubicBezTo>
                    <a:pt x="844" y="252"/>
                    <a:pt x="844" y="252"/>
                    <a:pt x="845" y="252"/>
                  </a:cubicBezTo>
                  <a:cubicBezTo>
                    <a:pt x="846" y="252"/>
                    <a:pt x="846" y="252"/>
                    <a:pt x="847" y="251"/>
                  </a:cubicBezTo>
                  <a:cubicBezTo>
                    <a:pt x="850" y="250"/>
                    <a:pt x="851" y="247"/>
                    <a:pt x="852" y="245"/>
                  </a:cubicBezTo>
                  <a:cubicBezTo>
                    <a:pt x="852" y="244"/>
                    <a:pt x="852" y="243"/>
                    <a:pt x="853" y="242"/>
                  </a:cubicBezTo>
                  <a:cubicBezTo>
                    <a:pt x="855" y="239"/>
                    <a:pt x="855" y="237"/>
                    <a:pt x="853" y="234"/>
                  </a:cubicBezTo>
                  <a:cubicBezTo>
                    <a:pt x="853" y="234"/>
                    <a:pt x="852" y="234"/>
                    <a:pt x="852" y="233"/>
                  </a:cubicBezTo>
                  <a:cubicBezTo>
                    <a:pt x="852" y="233"/>
                    <a:pt x="853" y="232"/>
                    <a:pt x="853" y="231"/>
                  </a:cubicBezTo>
                  <a:cubicBezTo>
                    <a:pt x="854" y="230"/>
                    <a:pt x="855" y="229"/>
                    <a:pt x="854" y="227"/>
                  </a:cubicBezTo>
                  <a:cubicBezTo>
                    <a:pt x="853" y="225"/>
                    <a:pt x="851" y="224"/>
                    <a:pt x="850" y="223"/>
                  </a:cubicBezTo>
                  <a:cubicBezTo>
                    <a:pt x="849" y="223"/>
                    <a:pt x="849" y="223"/>
                    <a:pt x="849" y="223"/>
                  </a:cubicBezTo>
                  <a:cubicBezTo>
                    <a:pt x="848" y="222"/>
                    <a:pt x="848" y="222"/>
                    <a:pt x="847" y="221"/>
                  </a:cubicBezTo>
                  <a:cubicBezTo>
                    <a:pt x="851" y="221"/>
                    <a:pt x="853" y="219"/>
                    <a:pt x="854" y="218"/>
                  </a:cubicBezTo>
                  <a:cubicBezTo>
                    <a:pt x="855" y="215"/>
                    <a:pt x="855" y="213"/>
                    <a:pt x="854" y="211"/>
                  </a:cubicBezTo>
                  <a:cubicBezTo>
                    <a:pt x="854" y="210"/>
                    <a:pt x="854" y="209"/>
                    <a:pt x="854" y="209"/>
                  </a:cubicBezTo>
                  <a:cubicBezTo>
                    <a:pt x="854" y="208"/>
                    <a:pt x="855" y="208"/>
                    <a:pt x="855" y="207"/>
                  </a:cubicBezTo>
                  <a:cubicBezTo>
                    <a:pt x="856" y="205"/>
                    <a:pt x="858" y="200"/>
                    <a:pt x="852" y="197"/>
                  </a:cubicBezTo>
                  <a:cubicBezTo>
                    <a:pt x="850" y="196"/>
                    <a:pt x="848" y="196"/>
                    <a:pt x="847" y="195"/>
                  </a:cubicBezTo>
                  <a:cubicBezTo>
                    <a:pt x="845" y="195"/>
                    <a:pt x="844" y="195"/>
                    <a:pt x="843" y="194"/>
                  </a:cubicBezTo>
                  <a:cubicBezTo>
                    <a:pt x="842" y="194"/>
                    <a:pt x="842" y="194"/>
                    <a:pt x="842" y="194"/>
                  </a:cubicBezTo>
                  <a:cubicBezTo>
                    <a:pt x="840" y="193"/>
                    <a:pt x="839" y="192"/>
                    <a:pt x="837" y="192"/>
                  </a:cubicBezTo>
                  <a:cubicBezTo>
                    <a:pt x="835" y="192"/>
                    <a:pt x="833" y="193"/>
                    <a:pt x="831" y="195"/>
                  </a:cubicBezTo>
                  <a:cubicBezTo>
                    <a:pt x="830" y="196"/>
                    <a:pt x="829" y="197"/>
                    <a:pt x="829" y="198"/>
                  </a:cubicBezTo>
                  <a:cubicBezTo>
                    <a:pt x="827" y="199"/>
                    <a:pt x="826" y="201"/>
                    <a:pt x="825" y="201"/>
                  </a:cubicBezTo>
                  <a:cubicBezTo>
                    <a:pt x="825" y="200"/>
                    <a:pt x="825" y="200"/>
                    <a:pt x="825" y="199"/>
                  </a:cubicBezTo>
                  <a:cubicBezTo>
                    <a:pt x="825" y="196"/>
                    <a:pt x="825" y="193"/>
                    <a:pt x="823" y="191"/>
                  </a:cubicBezTo>
                  <a:cubicBezTo>
                    <a:pt x="822" y="190"/>
                    <a:pt x="821" y="189"/>
                    <a:pt x="819" y="189"/>
                  </a:cubicBezTo>
                  <a:cubicBezTo>
                    <a:pt x="819" y="189"/>
                    <a:pt x="818" y="189"/>
                    <a:pt x="818" y="190"/>
                  </a:cubicBezTo>
                  <a:cubicBezTo>
                    <a:pt x="816" y="190"/>
                    <a:pt x="814" y="191"/>
                    <a:pt x="812" y="193"/>
                  </a:cubicBezTo>
                  <a:cubicBezTo>
                    <a:pt x="811" y="193"/>
                    <a:pt x="810" y="194"/>
                    <a:pt x="810" y="194"/>
                  </a:cubicBezTo>
                  <a:cubicBezTo>
                    <a:pt x="810" y="194"/>
                    <a:pt x="810" y="194"/>
                    <a:pt x="810" y="194"/>
                  </a:cubicBezTo>
                  <a:cubicBezTo>
                    <a:pt x="809" y="194"/>
                    <a:pt x="808" y="193"/>
                    <a:pt x="807" y="191"/>
                  </a:cubicBezTo>
                  <a:cubicBezTo>
                    <a:pt x="806" y="191"/>
                    <a:pt x="806" y="190"/>
                    <a:pt x="805" y="189"/>
                  </a:cubicBezTo>
                  <a:cubicBezTo>
                    <a:pt x="802" y="186"/>
                    <a:pt x="799" y="183"/>
                    <a:pt x="796" y="181"/>
                  </a:cubicBezTo>
                  <a:cubicBezTo>
                    <a:pt x="796" y="181"/>
                    <a:pt x="796" y="181"/>
                    <a:pt x="796" y="181"/>
                  </a:cubicBezTo>
                  <a:cubicBezTo>
                    <a:pt x="795" y="180"/>
                    <a:pt x="793" y="178"/>
                    <a:pt x="790" y="178"/>
                  </a:cubicBezTo>
                  <a:cubicBezTo>
                    <a:pt x="790" y="178"/>
                    <a:pt x="789" y="178"/>
                    <a:pt x="789" y="178"/>
                  </a:cubicBezTo>
                  <a:cubicBezTo>
                    <a:pt x="788" y="179"/>
                    <a:pt x="787" y="179"/>
                    <a:pt x="786" y="180"/>
                  </a:cubicBezTo>
                  <a:cubicBezTo>
                    <a:pt x="785" y="177"/>
                    <a:pt x="785" y="175"/>
                    <a:pt x="783" y="174"/>
                  </a:cubicBezTo>
                  <a:cubicBezTo>
                    <a:pt x="782" y="174"/>
                    <a:pt x="782" y="174"/>
                    <a:pt x="782" y="174"/>
                  </a:cubicBezTo>
                  <a:cubicBezTo>
                    <a:pt x="782" y="174"/>
                    <a:pt x="782" y="174"/>
                    <a:pt x="782" y="174"/>
                  </a:cubicBezTo>
                  <a:cubicBezTo>
                    <a:pt x="780" y="174"/>
                    <a:pt x="778" y="176"/>
                    <a:pt x="776" y="177"/>
                  </a:cubicBezTo>
                  <a:cubicBezTo>
                    <a:pt x="776" y="178"/>
                    <a:pt x="775" y="179"/>
                    <a:pt x="774" y="179"/>
                  </a:cubicBezTo>
                  <a:cubicBezTo>
                    <a:pt x="774" y="179"/>
                    <a:pt x="774" y="179"/>
                    <a:pt x="774" y="179"/>
                  </a:cubicBezTo>
                  <a:cubicBezTo>
                    <a:pt x="773" y="179"/>
                    <a:pt x="773" y="179"/>
                    <a:pt x="772" y="179"/>
                  </a:cubicBezTo>
                  <a:cubicBezTo>
                    <a:pt x="772" y="179"/>
                    <a:pt x="771" y="179"/>
                    <a:pt x="771" y="179"/>
                  </a:cubicBezTo>
                  <a:cubicBezTo>
                    <a:pt x="770" y="179"/>
                    <a:pt x="769" y="180"/>
                    <a:pt x="768" y="180"/>
                  </a:cubicBezTo>
                  <a:cubicBezTo>
                    <a:pt x="767" y="180"/>
                    <a:pt x="767" y="180"/>
                    <a:pt x="766" y="181"/>
                  </a:cubicBezTo>
                  <a:cubicBezTo>
                    <a:pt x="766" y="181"/>
                    <a:pt x="765" y="181"/>
                    <a:pt x="765" y="181"/>
                  </a:cubicBezTo>
                  <a:cubicBezTo>
                    <a:pt x="764" y="181"/>
                    <a:pt x="763" y="181"/>
                    <a:pt x="762" y="180"/>
                  </a:cubicBezTo>
                  <a:cubicBezTo>
                    <a:pt x="762" y="180"/>
                    <a:pt x="761" y="180"/>
                    <a:pt x="760" y="179"/>
                  </a:cubicBezTo>
                  <a:cubicBezTo>
                    <a:pt x="755" y="178"/>
                    <a:pt x="751" y="176"/>
                    <a:pt x="747" y="173"/>
                  </a:cubicBezTo>
                  <a:cubicBezTo>
                    <a:pt x="746" y="173"/>
                    <a:pt x="746" y="173"/>
                    <a:pt x="746" y="173"/>
                  </a:cubicBezTo>
                  <a:cubicBezTo>
                    <a:pt x="742" y="171"/>
                    <a:pt x="738" y="170"/>
                    <a:pt x="735" y="169"/>
                  </a:cubicBezTo>
                  <a:cubicBezTo>
                    <a:pt x="733" y="169"/>
                    <a:pt x="731" y="168"/>
                    <a:pt x="729" y="168"/>
                  </a:cubicBezTo>
                  <a:cubicBezTo>
                    <a:pt x="727" y="167"/>
                    <a:pt x="726" y="165"/>
                    <a:pt x="727" y="163"/>
                  </a:cubicBezTo>
                  <a:cubicBezTo>
                    <a:pt x="727" y="163"/>
                    <a:pt x="728" y="161"/>
                    <a:pt x="728" y="161"/>
                  </a:cubicBezTo>
                  <a:cubicBezTo>
                    <a:pt x="730" y="159"/>
                    <a:pt x="733" y="156"/>
                    <a:pt x="731" y="152"/>
                  </a:cubicBezTo>
                  <a:cubicBezTo>
                    <a:pt x="731" y="151"/>
                    <a:pt x="730" y="151"/>
                    <a:pt x="730" y="150"/>
                  </a:cubicBezTo>
                  <a:cubicBezTo>
                    <a:pt x="731" y="150"/>
                    <a:pt x="733" y="149"/>
                    <a:pt x="734" y="149"/>
                  </a:cubicBezTo>
                  <a:cubicBezTo>
                    <a:pt x="736" y="149"/>
                    <a:pt x="737" y="149"/>
                    <a:pt x="738" y="148"/>
                  </a:cubicBezTo>
                  <a:cubicBezTo>
                    <a:pt x="742" y="147"/>
                    <a:pt x="745" y="143"/>
                    <a:pt x="745" y="140"/>
                  </a:cubicBezTo>
                  <a:cubicBezTo>
                    <a:pt x="745" y="137"/>
                    <a:pt x="743" y="134"/>
                    <a:pt x="740" y="132"/>
                  </a:cubicBezTo>
                  <a:cubicBezTo>
                    <a:pt x="738" y="131"/>
                    <a:pt x="737" y="131"/>
                    <a:pt x="735" y="131"/>
                  </a:cubicBezTo>
                  <a:cubicBezTo>
                    <a:pt x="732" y="131"/>
                    <a:pt x="730" y="132"/>
                    <a:pt x="727" y="133"/>
                  </a:cubicBezTo>
                  <a:cubicBezTo>
                    <a:pt x="725" y="134"/>
                    <a:pt x="724" y="135"/>
                    <a:pt x="722" y="135"/>
                  </a:cubicBezTo>
                  <a:cubicBezTo>
                    <a:pt x="721" y="135"/>
                    <a:pt x="720" y="135"/>
                    <a:pt x="719" y="135"/>
                  </a:cubicBezTo>
                  <a:cubicBezTo>
                    <a:pt x="718" y="135"/>
                    <a:pt x="718" y="135"/>
                    <a:pt x="717" y="135"/>
                  </a:cubicBezTo>
                  <a:cubicBezTo>
                    <a:pt x="717" y="135"/>
                    <a:pt x="717" y="135"/>
                    <a:pt x="717" y="135"/>
                  </a:cubicBezTo>
                  <a:cubicBezTo>
                    <a:pt x="717" y="135"/>
                    <a:pt x="717" y="135"/>
                    <a:pt x="718" y="134"/>
                  </a:cubicBezTo>
                  <a:cubicBezTo>
                    <a:pt x="718" y="132"/>
                    <a:pt x="721" y="129"/>
                    <a:pt x="724" y="129"/>
                  </a:cubicBezTo>
                  <a:cubicBezTo>
                    <a:pt x="724" y="129"/>
                    <a:pt x="725" y="129"/>
                    <a:pt x="725" y="129"/>
                  </a:cubicBezTo>
                  <a:cubicBezTo>
                    <a:pt x="727" y="129"/>
                    <a:pt x="732" y="129"/>
                    <a:pt x="733" y="125"/>
                  </a:cubicBezTo>
                  <a:cubicBezTo>
                    <a:pt x="734" y="121"/>
                    <a:pt x="732" y="117"/>
                    <a:pt x="727" y="112"/>
                  </a:cubicBezTo>
                  <a:cubicBezTo>
                    <a:pt x="725" y="111"/>
                    <a:pt x="717" y="106"/>
                    <a:pt x="712" y="106"/>
                  </a:cubicBezTo>
                  <a:cubicBezTo>
                    <a:pt x="708" y="106"/>
                    <a:pt x="706" y="108"/>
                    <a:pt x="706" y="113"/>
                  </a:cubicBezTo>
                  <a:cubicBezTo>
                    <a:pt x="706" y="113"/>
                    <a:pt x="706" y="114"/>
                    <a:pt x="706" y="115"/>
                  </a:cubicBezTo>
                  <a:cubicBezTo>
                    <a:pt x="706" y="115"/>
                    <a:pt x="705" y="114"/>
                    <a:pt x="705" y="114"/>
                  </a:cubicBezTo>
                  <a:cubicBezTo>
                    <a:pt x="704" y="113"/>
                    <a:pt x="704" y="112"/>
                    <a:pt x="703" y="112"/>
                  </a:cubicBezTo>
                  <a:cubicBezTo>
                    <a:pt x="703" y="111"/>
                    <a:pt x="704" y="109"/>
                    <a:pt x="705" y="109"/>
                  </a:cubicBezTo>
                  <a:cubicBezTo>
                    <a:pt x="705" y="108"/>
                    <a:pt x="706" y="108"/>
                    <a:pt x="706" y="107"/>
                  </a:cubicBezTo>
                  <a:cubicBezTo>
                    <a:pt x="706" y="107"/>
                    <a:pt x="706" y="107"/>
                    <a:pt x="706" y="107"/>
                  </a:cubicBezTo>
                  <a:cubicBezTo>
                    <a:pt x="707" y="105"/>
                    <a:pt x="710" y="101"/>
                    <a:pt x="707" y="97"/>
                  </a:cubicBezTo>
                  <a:cubicBezTo>
                    <a:pt x="705" y="95"/>
                    <a:pt x="702" y="95"/>
                    <a:pt x="701" y="95"/>
                  </a:cubicBezTo>
                  <a:cubicBezTo>
                    <a:pt x="701" y="95"/>
                    <a:pt x="700" y="95"/>
                    <a:pt x="699" y="95"/>
                  </a:cubicBezTo>
                  <a:cubicBezTo>
                    <a:pt x="699" y="95"/>
                    <a:pt x="698" y="95"/>
                    <a:pt x="698" y="95"/>
                  </a:cubicBezTo>
                  <a:cubicBezTo>
                    <a:pt x="697" y="95"/>
                    <a:pt x="697" y="95"/>
                    <a:pt x="697" y="95"/>
                  </a:cubicBezTo>
                  <a:cubicBezTo>
                    <a:pt x="697" y="95"/>
                    <a:pt x="696" y="94"/>
                    <a:pt x="695" y="94"/>
                  </a:cubicBezTo>
                  <a:cubicBezTo>
                    <a:pt x="694" y="93"/>
                    <a:pt x="693" y="92"/>
                    <a:pt x="691" y="92"/>
                  </a:cubicBezTo>
                  <a:cubicBezTo>
                    <a:pt x="690" y="92"/>
                    <a:pt x="690" y="92"/>
                    <a:pt x="689" y="93"/>
                  </a:cubicBezTo>
                  <a:cubicBezTo>
                    <a:pt x="689" y="93"/>
                    <a:pt x="688" y="93"/>
                    <a:pt x="687" y="94"/>
                  </a:cubicBezTo>
                  <a:cubicBezTo>
                    <a:pt x="687" y="93"/>
                    <a:pt x="687" y="93"/>
                    <a:pt x="687" y="93"/>
                  </a:cubicBezTo>
                  <a:cubicBezTo>
                    <a:pt x="685" y="93"/>
                    <a:pt x="685" y="93"/>
                    <a:pt x="685" y="93"/>
                  </a:cubicBezTo>
                  <a:cubicBezTo>
                    <a:pt x="683" y="93"/>
                    <a:pt x="681" y="94"/>
                    <a:pt x="679" y="95"/>
                  </a:cubicBezTo>
                  <a:cubicBezTo>
                    <a:pt x="679" y="95"/>
                    <a:pt x="679" y="95"/>
                    <a:pt x="679" y="95"/>
                  </a:cubicBezTo>
                  <a:cubicBezTo>
                    <a:pt x="678" y="96"/>
                    <a:pt x="677" y="97"/>
                    <a:pt x="676" y="97"/>
                  </a:cubicBezTo>
                  <a:cubicBezTo>
                    <a:pt x="676" y="98"/>
                    <a:pt x="675" y="98"/>
                    <a:pt x="675" y="99"/>
                  </a:cubicBezTo>
                  <a:cubicBezTo>
                    <a:pt x="675" y="99"/>
                    <a:pt x="675" y="98"/>
                    <a:pt x="675" y="98"/>
                  </a:cubicBezTo>
                  <a:cubicBezTo>
                    <a:pt x="675" y="96"/>
                    <a:pt x="675" y="90"/>
                    <a:pt x="670" y="88"/>
                  </a:cubicBezTo>
                  <a:cubicBezTo>
                    <a:pt x="670" y="88"/>
                    <a:pt x="669" y="88"/>
                    <a:pt x="668" y="88"/>
                  </a:cubicBezTo>
                  <a:cubicBezTo>
                    <a:pt x="664" y="88"/>
                    <a:pt x="663" y="92"/>
                    <a:pt x="661" y="95"/>
                  </a:cubicBezTo>
                  <a:cubicBezTo>
                    <a:pt x="661" y="96"/>
                    <a:pt x="661" y="97"/>
                    <a:pt x="661" y="97"/>
                  </a:cubicBezTo>
                  <a:cubicBezTo>
                    <a:pt x="660" y="98"/>
                    <a:pt x="660" y="99"/>
                    <a:pt x="659" y="99"/>
                  </a:cubicBezTo>
                  <a:cubicBezTo>
                    <a:pt x="658" y="101"/>
                    <a:pt x="656" y="104"/>
                    <a:pt x="655" y="104"/>
                  </a:cubicBezTo>
                  <a:cubicBezTo>
                    <a:pt x="654" y="104"/>
                    <a:pt x="654" y="104"/>
                    <a:pt x="654" y="104"/>
                  </a:cubicBezTo>
                  <a:cubicBezTo>
                    <a:pt x="654" y="104"/>
                    <a:pt x="653" y="103"/>
                    <a:pt x="654" y="101"/>
                  </a:cubicBezTo>
                  <a:cubicBezTo>
                    <a:pt x="655" y="98"/>
                    <a:pt x="656" y="97"/>
                    <a:pt x="656" y="96"/>
                  </a:cubicBezTo>
                  <a:cubicBezTo>
                    <a:pt x="659" y="95"/>
                    <a:pt x="663" y="92"/>
                    <a:pt x="665" y="87"/>
                  </a:cubicBezTo>
                  <a:cubicBezTo>
                    <a:pt x="666" y="85"/>
                    <a:pt x="665" y="83"/>
                    <a:pt x="664" y="82"/>
                  </a:cubicBezTo>
                  <a:cubicBezTo>
                    <a:pt x="663" y="80"/>
                    <a:pt x="661" y="79"/>
                    <a:pt x="659" y="78"/>
                  </a:cubicBezTo>
                  <a:cubicBezTo>
                    <a:pt x="659" y="78"/>
                    <a:pt x="658" y="78"/>
                    <a:pt x="658" y="78"/>
                  </a:cubicBezTo>
                  <a:cubicBezTo>
                    <a:pt x="657" y="78"/>
                    <a:pt x="657" y="77"/>
                    <a:pt x="656" y="77"/>
                  </a:cubicBezTo>
                  <a:cubicBezTo>
                    <a:pt x="654" y="76"/>
                    <a:pt x="651" y="74"/>
                    <a:pt x="648" y="74"/>
                  </a:cubicBezTo>
                  <a:cubicBezTo>
                    <a:pt x="647" y="73"/>
                    <a:pt x="646" y="73"/>
                    <a:pt x="645" y="73"/>
                  </a:cubicBezTo>
                  <a:cubicBezTo>
                    <a:pt x="642" y="73"/>
                    <a:pt x="640" y="74"/>
                    <a:pt x="638" y="76"/>
                  </a:cubicBezTo>
                  <a:cubicBezTo>
                    <a:pt x="637" y="78"/>
                    <a:pt x="637" y="80"/>
                    <a:pt x="637" y="82"/>
                  </a:cubicBezTo>
                  <a:cubicBezTo>
                    <a:pt x="637" y="83"/>
                    <a:pt x="637" y="84"/>
                    <a:pt x="637" y="85"/>
                  </a:cubicBezTo>
                  <a:cubicBezTo>
                    <a:pt x="637" y="86"/>
                    <a:pt x="636" y="87"/>
                    <a:pt x="636" y="87"/>
                  </a:cubicBezTo>
                  <a:cubicBezTo>
                    <a:pt x="636" y="87"/>
                    <a:pt x="636" y="86"/>
                    <a:pt x="635" y="86"/>
                  </a:cubicBezTo>
                  <a:cubicBezTo>
                    <a:pt x="634" y="82"/>
                    <a:pt x="632" y="77"/>
                    <a:pt x="627" y="76"/>
                  </a:cubicBezTo>
                  <a:cubicBezTo>
                    <a:pt x="626" y="76"/>
                    <a:pt x="626" y="76"/>
                    <a:pt x="625" y="76"/>
                  </a:cubicBezTo>
                  <a:cubicBezTo>
                    <a:pt x="623" y="76"/>
                    <a:pt x="621" y="77"/>
                    <a:pt x="619" y="78"/>
                  </a:cubicBezTo>
                  <a:cubicBezTo>
                    <a:pt x="619" y="78"/>
                    <a:pt x="618" y="79"/>
                    <a:pt x="617" y="79"/>
                  </a:cubicBezTo>
                  <a:cubicBezTo>
                    <a:pt x="618" y="79"/>
                    <a:pt x="618" y="78"/>
                    <a:pt x="618" y="77"/>
                  </a:cubicBezTo>
                  <a:cubicBezTo>
                    <a:pt x="620" y="75"/>
                    <a:pt x="622" y="72"/>
                    <a:pt x="621" y="70"/>
                  </a:cubicBezTo>
                  <a:cubicBezTo>
                    <a:pt x="621" y="64"/>
                    <a:pt x="616" y="63"/>
                    <a:pt x="614" y="63"/>
                  </a:cubicBezTo>
                  <a:cubicBezTo>
                    <a:pt x="611" y="63"/>
                    <a:pt x="610" y="62"/>
                    <a:pt x="609" y="61"/>
                  </a:cubicBezTo>
                  <a:cubicBezTo>
                    <a:pt x="609" y="60"/>
                    <a:pt x="608" y="59"/>
                    <a:pt x="608" y="58"/>
                  </a:cubicBezTo>
                  <a:cubicBezTo>
                    <a:pt x="608" y="56"/>
                    <a:pt x="607" y="55"/>
                    <a:pt x="607" y="54"/>
                  </a:cubicBezTo>
                  <a:cubicBezTo>
                    <a:pt x="605" y="50"/>
                    <a:pt x="600" y="47"/>
                    <a:pt x="596" y="46"/>
                  </a:cubicBezTo>
                  <a:cubicBezTo>
                    <a:pt x="596" y="46"/>
                    <a:pt x="595" y="46"/>
                    <a:pt x="595" y="46"/>
                  </a:cubicBezTo>
                  <a:cubicBezTo>
                    <a:pt x="594" y="46"/>
                    <a:pt x="593" y="46"/>
                    <a:pt x="593" y="47"/>
                  </a:cubicBezTo>
                  <a:cubicBezTo>
                    <a:pt x="592" y="47"/>
                    <a:pt x="591" y="47"/>
                    <a:pt x="591" y="47"/>
                  </a:cubicBezTo>
                  <a:cubicBezTo>
                    <a:pt x="590" y="47"/>
                    <a:pt x="590" y="47"/>
                    <a:pt x="589" y="47"/>
                  </a:cubicBezTo>
                  <a:cubicBezTo>
                    <a:pt x="588" y="46"/>
                    <a:pt x="587" y="46"/>
                    <a:pt x="586" y="45"/>
                  </a:cubicBezTo>
                  <a:cubicBezTo>
                    <a:pt x="584" y="44"/>
                    <a:pt x="581" y="43"/>
                    <a:pt x="578" y="43"/>
                  </a:cubicBezTo>
                  <a:cubicBezTo>
                    <a:pt x="578" y="43"/>
                    <a:pt x="577" y="43"/>
                    <a:pt x="576" y="44"/>
                  </a:cubicBezTo>
                  <a:cubicBezTo>
                    <a:pt x="572" y="44"/>
                    <a:pt x="568" y="47"/>
                    <a:pt x="564" y="52"/>
                  </a:cubicBezTo>
                  <a:cubicBezTo>
                    <a:pt x="561" y="57"/>
                    <a:pt x="560" y="60"/>
                    <a:pt x="564" y="65"/>
                  </a:cubicBezTo>
                  <a:cubicBezTo>
                    <a:pt x="564" y="65"/>
                    <a:pt x="564" y="65"/>
                    <a:pt x="564" y="65"/>
                  </a:cubicBezTo>
                  <a:cubicBezTo>
                    <a:pt x="563" y="66"/>
                    <a:pt x="562" y="66"/>
                    <a:pt x="561" y="67"/>
                  </a:cubicBezTo>
                  <a:cubicBezTo>
                    <a:pt x="560" y="65"/>
                    <a:pt x="557" y="64"/>
                    <a:pt x="555" y="64"/>
                  </a:cubicBezTo>
                  <a:cubicBezTo>
                    <a:pt x="555" y="64"/>
                    <a:pt x="554" y="64"/>
                    <a:pt x="554" y="63"/>
                  </a:cubicBezTo>
                  <a:cubicBezTo>
                    <a:pt x="553" y="63"/>
                    <a:pt x="551" y="63"/>
                    <a:pt x="550" y="63"/>
                  </a:cubicBezTo>
                  <a:cubicBezTo>
                    <a:pt x="549" y="63"/>
                    <a:pt x="549" y="63"/>
                    <a:pt x="549" y="63"/>
                  </a:cubicBezTo>
                  <a:cubicBezTo>
                    <a:pt x="549" y="63"/>
                    <a:pt x="549" y="63"/>
                    <a:pt x="549" y="63"/>
                  </a:cubicBezTo>
                  <a:cubicBezTo>
                    <a:pt x="545" y="63"/>
                    <a:pt x="544" y="67"/>
                    <a:pt x="544" y="70"/>
                  </a:cubicBezTo>
                  <a:cubicBezTo>
                    <a:pt x="543" y="70"/>
                    <a:pt x="543" y="71"/>
                    <a:pt x="543" y="71"/>
                  </a:cubicBezTo>
                  <a:cubicBezTo>
                    <a:pt x="542" y="74"/>
                    <a:pt x="541" y="76"/>
                    <a:pt x="541" y="77"/>
                  </a:cubicBezTo>
                  <a:cubicBezTo>
                    <a:pt x="540" y="76"/>
                    <a:pt x="540" y="74"/>
                    <a:pt x="540" y="72"/>
                  </a:cubicBezTo>
                  <a:cubicBezTo>
                    <a:pt x="540" y="72"/>
                    <a:pt x="540" y="71"/>
                    <a:pt x="540" y="71"/>
                  </a:cubicBezTo>
                  <a:cubicBezTo>
                    <a:pt x="540" y="70"/>
                    <a:pt x="540" y="69"/>
                    <a:pt x="540" y="69"/>
                  </a:cubicBezTo>
                  <a:cubicBezTo>
                    <a:pt x="540" y="66"/>
                    <a:pt x="539" y="64"/>
                    <a:pt x="540" y="62"/>
                  </a:cubicBezTo>
                  <a:cubicBezTo>
                    <a:pt x="540" y="62"/>
                    <a:pt x="540" y="62"/>
                    <a:pt x="541" y="61"/>
                  </a:cubicBezTo>
                  <a:cubicBezTo>
                    <a:pt x="542" y="60"/>
                    <a:pt x="543" y="60"/>
                    <a:pt x="543" y="58"/>
                  </a:cubicBezTo>
                  <a:cubicBezTo>
                    <a:pt x="547" y="52"/>
                    <a:pt x="543" y="47"/>
                    <a:pt x="541" y="43"/>
                  </a:cubicBezTo>
                  <a:cubicBezTo>
                    <a:pt x="540" y="42"/>
                    <a:pt x="539" y="41"/>
                    <a:pt x="539" y="40"/>
                  </a:cubicBezTo>
                  <a:cubicBezTo>
                    <a:pt x="538" y="38"/>
                    <a:pt x="537" y="37"/>
                    <a:pt x="536" y="36"/>
                  </a:cubicBezTo>
                  <a:cubicBezTo>
                    <a:pt x="535" y="34"/>
                    <a:pt x="534" y="33"/>
                    <a:pt x="533" y="32"/>
                  </a:cubicBezTo>
                  <a:cubicBezTo>
                    <a:pt x="533" y="31"/>
                    <a:pt x="533" y="30"/>
                    <a:pt x="533" y="29"/>
                  </a:cubicBezTo>
                  <a:cubicBezTo>
                    <a:pt x="532" y="28"/>
                    <a:pt x="532" y="27"/>
                    <a:pt x="532" y="26"/>
                  </a:cubicBezTo>
                  <a:cubicBezTo>
                    <a:pt x="531" y="21"/>
                    <a:pt x="527" y="16"/>
                    <a:pt x="523" y="14"/>
                  </a:cubicBezTo>
                  <a:cubicBezTo>
                    <a:pt x="522" y="13"/>
                    <a:pt x="521" y="13"/>
                    <a:pt x="519" y="13"/>
                  </a:cubicBezTo>
                  <a:cubicBezTo>
                    <a:pt x="517" y="13"/>
                    <a:pt x="515" y="14"/>
                    <a:pt x="513" y="15"/>
                  </a:cubicBezTo>
                  <a:cubicBezTo>
                    <a:pt x="512" y="16"/>
                    <a:pt x="511" y="16"/>
                    <a:pt x="510" y="17"/>
                  </a:cubicBezTo>
                  <a:cubicBezTo>
                    <a:pt x="509" y="17"/>
                    <a:pt x="509" y="17"/>
                    <a:pt x="508" y="17"/>
                  </a:cubicBezTo>
                  <a:cubicBezTo>
                    <a:pt x="506" y="18"/>
                    <a:pt x="504" y="18"/>
                    <a:pt x="501" y="20"/>
                  </a:cubicBezTo>
                  <a:cubicBezTo>
                    <a:pt x="496" y="23"/>
                    <a:pt x="491" y="28"/>
                    <a:pt x="487" y="33"/>
                  </a:cubicBezTo>
                  <a:cubicBezTo>
                    <a:pt x="479" y="43"/>
                    <a:pt x="473" y="57"/>
                    <a:pt x="479" y="67"/>
                  </a:cubicBezTo>
                  <a:cubicBezTo>
                    <a:pt x="480" y="68"/>
                    <a:pt x="482" y="70"/>
                    <a:pt x="484" y="71"/>
                  </a:cubicBezTo>
                  <a:cubicBezTo>
                    <a:pt x="485" y="72"/>
                    <a:pt x="488" y="74"/>
                    <a:pt x="489" y="75"/>
                  </a:cubicBezTo>
                  <a:cubicBezTo>
                    <a:pt x="488" y="76"/>
                    <a:pt x="488" y="76"/>
                    <a:pt x="487" y="76"/>
                  </a:cubicBezTo>
                  <a:cubicBezTo>
                    <a:pt x="487" y="76"/>
                    <a:pt x="486" y="77"/>
                    <a:pt x="486" y="77"/>
                  </a:cubicBezTo>
                  <a:cubicBezTo>
                    <a:pt x="484" y="79"/>
                    <a:pt x="481" y="81"/>
                    <a:pt x="479" y="85"/>
                  </a:cubicBezTo>
                  <a:cubicBezTo>
                    <a:pt x="476" y="94"/>
                    <a:pt x="485" y="100"/>
                    <a:pt x="489" y="102"/>
                  </a:cubicBezTo>
                  <a:cubicBezTo>
                    <a:pt x="493" y="105"/>
                    <a:pt x="495" y="106"/>
                    <a:pt x="494" y="110"/>
                  </a:cubicBezTo>
                  <a:cubicBezTo>
                    <a:pt x="494" y="111"/>
                    <a:pt x="494" y="111"/>
                    <a:pt x="494" y="112"/>
                  </a:cubicBezTo>
                  <a:cubicBezTo>
                    <a:pt x="494" y="108"/>
                    <a:pt x="490" y="106"/>
                    <a:pt x="487" y="104"/>
                  </a:cubicBezTo>
                  <a:cubicBezTo>
                    <a:pt x="486" y="103"/>
                    <a:pt x="484" y="102"/>
                    <a:pt x="483" y="101"/>
                  </a:cubicBezTo>
                  <a:cubicBezTo>
                    <a:pt x="482" y="100"/>
                    <a:pt x="481" y="97"/>
                    <a:pt x="480" y="95"/>
                  </a:cubicBezTo>
                  <a:cubicBezTo>
                    <a:pt x="480" y="94"/>
                    <a:pt x="479" y="93"/>
                    <a:pt x="478" y="91"/>
                  </a:cubicBezTo>
                  <a:cubicBezTo>
                    <a:pt x="478" y="90"/>
                    <a:pt x="478" y="90"/>
                    <a:pt x="478" y="90"/>
                  </a:cubicBezTo>
                  <a:cubicBezTo>
                    <a:pt x="476" y="87"/>
                    <a:pt x="475" y="86"/>
                    <a:pt x="475" y="83"/>
                  </a:cubicBezTo>
                  <a:cubicBezTo>
                    <a:pt x="475" y="81"/>
                    <a:pt x="475" y="80"/>
                    <a:pt x="476" y="78"/>
                  </a:cubicBezTo>
                  <a:cubicBezTo>
                    <a:pt x="476" y="73"/>
                    <a:pt x="477" y="68"/>
                    <a:pt x="473" y="62"/>
                  </a:cubicBezTo>
                  <a:cubicBezTo>
                    <a:pt x="473" y="62"/>
                    <a:pt x="472" y="61"/>
                    <a:pt x="472" y="61"/>
                  </a:cubicBezTo>
                  <a:cubicBezTo>
                    <a:pt x="471" y="60"/>
                    <a:pt x="471" y="59"/>
                    <a:pt x="471" y="58"/>
                  </a:cubicBezTo>
                  <a:cubicBezTo>
                    <a:pt x="471" y="55"/>
                    <a:pt x="472" y="51"/>
                    <a:pt x="473" y="49"/>
                  </a:cubicBezTo>
                  <a:cubicBezTo>
                    <a:pt x="474" y="46"/>
                    <a:pt x="475" y="43"/>
                    <a:pt x="477" y="41"/>
                  </a:cubicBezTo>
                  <a:cubicBezTo>
                    <a:pt x="477" y="40"/>
                    <a:pt x="478" y="39"/>
                    <a:pt x="478" y="38"/>
                  </a:cubicBezTo>
                  <a:cubicBezTo>
                    <a:pt x="479" y="36"/>
                    <a:pt x="481" y="33"/>
                    <a:pt x="483" y="31"/>
                  </a:cubicBezTo>
                  <a:cubicBezTo>
                    <a:pt x="483" y="30"/>
                    <a:pt x="484" y="30"/>
                    <a:pt x="485" y="29"/>
                  </a:cubicBezTo>
                  <a:cubicBezTo>
                    <a:pt x="487" y="25"/>
                    <a:pt x="489" y="22"/>
                    <a:pt x="489" y="17"/>
                  </a:cubicBezTo>
                  <a:cubicBezTo>
                    <a:pt x="488" y="14"/>
                    <a:pt x="488" y="14"/>
                    <a:pt x="488" y="14"/>
                  </a:cubicBezTo>
                  <a:cubicBezTo>
                    <a:pt x="486" y="14"/>
                    <a:pt x="486" y="14"/>
                    <a:pt x="486" y="14"/>
                  </a:cubicBezTo>
                  <a:cubicBezTo>
                    <a:pt x="481" y="14"/>
                    <a:pt x="477" y="14"/>
                    <a:pt x="473" y="13"/>
                  </a:cubicBezTo>
                  <a:cubicBezTo>
                    <a:pt x="470" y="13"/>
                    <a:pt x="470" y="13"/>
                    <a:pt x="470" y="13"/>
                  </a:cubicBezTo>
                  <a:cubicBezTo>
                    <a:pt x="469" y="13"/>
                    <a:pt x="468" y="13"/>
                    <a:pt x="467" y="13"/>
                  </a:cubicBezTo>
                  <a:cubicBezTo>
                    <a:pt x="464" y="13"/>
                    <a:pt x="462" y="13"/>
                    <a:pt x="460" y="15"/>
                  </a:cubicBezTo>
                  <a:cubicBezTo>
                    <a:pt x="459" y="16"/>
                    <a:pt x="459" y="16"/>
                    <a:pt x="458" y="17"/>
                  </a:cubicBezTo>
                  <a:cubicBezTo>
                    <a:pt x="455" y="19"/>
                    <a:pt x="451" y="22"/>
                    <a:pt x="449" y="25"/>
                  </a:cubicBezTo>
                  <a:cubicBezTo>
                    <a:pt x="448" y="27"/>
                    <a:pt x="448" y="27"/>
                    <a:pt x="448" y="27"/>
                  </a:cubicBezTo>
                  <a:cubicBezTo>
                    <a:pt x="443" y="36"/>
                    <a:pt x="437" y="44"/>
                    <a:pt x="434" y="54"/>
                  </a:cubicBezTo>
                  <a:cubicBezTo>
                    <a:pt x="430" y="68"/>
                    <a:pt x="426" y="89"/>
                    <a:pt x="428" y="108"/>
                  </a:cubicBezTo>
                  <a:cubicBezTo>
                    <a:pt x="430" y="115"/>
                    <a:pt x="434" y="119"/>
                    <a:pt x="441" y="121"/>
                  </a:cubicBezTo>
                  <a:cubicBezTo>
                    <a:pt x="444" y="122"/>
                    <a:pt x="446" y="122"/>
                    <a:pt x="449" y="122"/>
                  </a:cubicBezTo>
                  <a:cubicBezTo>
                    <a:pt x="450" y="122"/>
                    <a:pt x="450" y="122"/>
                    <a:pt x="450" y="122"/>
                  </a:cubicBezTo>
                  <a:cubicBezTo>
                    <a:pt x="454" y="122"/>
                    <a:pt x="461" y="126"/>
                    <a:pt x="461" y="129"/>
                  </a:cubicBezTo>
                  <a:cubicBezTo>
                    <a:pt x="461" y="129"/>
                    <a:pt x="461" y="129"/>
                    <a:pt x="460" y="129"/>
                  </a:cubicBezTo>
                  <a:cubicBezTo>
                    <a:pt x="458" y="129"/>
                    <a:pt x="453" y="127"/>
                    <a:pt x="452" y="126"/>
                  </a:cubicBezTo>
                  <a:cubicBezTo>
                    <a:pt x="452" y="126"/>
                    <a:pt x="450" y="126"/>
                    <a:pt x="449" y="125"/>
                  </a:cubicBezTo>
                  <a:cubicBezTo>
                    <a:pt x="447" y="124"/>
                    <a:pt x="443" y="123"/>
                    <a:pt x="440" y="123"/>
                  </a:cubicBezTo>
                  <a:cubicBezTo>
                    <a:pt x="438" y="123"/>
                    <a:pt x="437" y="124"/>
                    <a:pt x="436" y="125"/>
                  </a:cubicBezTo>
                  <a:cubicBezTo>
                    <a:pt x="431" y="129"/>
                    <a:pt x="434" y="134"/>
                    <a:pt x="436" y="137"/>
                  </a:cubicBezTo>
                  <a:cubicBezTo>
                    <a:pt x="437" y="138"/>
                    <a:pt x="437" y="139"/>
                    <a:pt x="437" y="139"/>
                  </a:cubicBezTo>
                  <a:cubicBezTo>
                    <a:pt x="439" y="145"/>
                    <a:pt x="442" y="147"/>
                    <a:pt x="446" y="151"/>
                  </a:cubicBezTo>
                  <a:cubicBezTo>
                    <a:pt x="452" y="156"/>
                    <a:pt x="460" y="157"/>
                    <a:pt x="463" y="157"/>
                  </a:cubicBezTo>
                  <a:cubicBezTo>
                    <a:pt x="463" y="157"/>
                    <a:pt x="464" y="157"/>
                    <a:pt x="464" y="157"/>
                  </a:cubicBezTo>
                  <a:cubicBezTo>
                    <a:pt x="466" y="157"/>
                    <a:pt x="468" y="157"/>
                    <a:pt x="469" y="156"/>
                  </a:cubicBezTo>
                  <a:cubicBezTo>
                    <a:pt x="470" y="156"/>
                    <a:pt x="471" y="156"/>
                    <a:pt x="472" y="156"/>
                  </a:cubicBezTo>
                  <a:cubicBezTo>
                    <a:pt x="472" y="156"/>
                    <a:pt x="473" y="156"/>
                    <a:pt x="474" y="158"/>
                  </a:cubicBezTo>
                  <a:cubicBezTo>
                    <a:pt x="475" y="159"/>
                    <a:pt x="475" y="159"/>
                    <a:pt x="475" y="159"/>
                  </a:cubicBezTo>
                  <a:cubicBezTo>
                    <a:pt x="477" y="162"/>
                    <a:pt x="480" y="166"/>
                    <a:pt x="484" y="167"/>
                  </a:cubicBezTo>
                  <a:cubicBezTo>
                    <a:pt x="485" y="167"/>
                    <a:pt x="485" y="167"/>
                    <a:pt x="486" y="167"/>
                  </a:cubicBezTo>
                  <a:cubicBezTo>
                    <a:pt x="488" y="167"/>
                    <a:pt x="489" y="166"/>
                    <a:pt x="491" y="166"/>
                  </a:cubicBezTo>
                  <a:cubicBezTo>
                    <a:pt x="492" y="165"/>
                    <a:pt x="493" y="165"/>
                    <a:pt x="494" y="165"/>
                  </a:cubicBezTo>
                  <a:cubicBezTo>
                    <a:pt x="494" y="165"/>
                    <a:pt x="495" y="165"/>
                    <a:pt x="495" y="165"/>
                  </a:cubicBezTo>
                  <a:cubicBezTo>
                    <a:pt x="498" y="166"/>
                    <a:pt x="498" y="166"/>
                    <a:pt x="498" y="166"/>
                  </a:cubicBezTo>
                  <a:cubicBezTo>
                    <a:pt x="500" y="166"/>
                    <a:pt x="502" y="167"/>
                    <a:pt x="505" y="167"/>
                  </a:cubicBezTo>
                  <a:cubicBezTo>
                    <a:pt x="503" y="167"/>
                    <a:pt x="501" y="168"/>
                    <a:pt x="500" y="168"/>
                  </a:cubicBezTo>
                  <a:cubicBezTo>
                    <a:pt x="499" y="169"/>
                    <a:pt x="499" y="169"/>
                    <a:pt x="498" y="169"/>
                  </a:cubicBezTo>
                  <a:cubicBezTo>
                    <a:pt x="497" y="169"/>
                    <a:pt x="496" y="169"/>
                    <a:pt x="495" y="169"/>
                  </a:cubicBezTo>
                  <a:cubicBezTo>
                    <a:pt x="495" y="169"/>
                    <a:pt x="495" y="169"/>
                    <a:pt x="495" y="169"/>
                  </a:cubicBezTo>
                  <a:cubicBezTo>
                    <a:pt x="495" y="169"/>
                    <a:pt x="494" y="169"/>
                    <a:pt x="494" y="169"/>
                  </a:cubicBezTo>
                  <a:cubicBezTo>
                    <a:pt x="494" y="169"/>
                    <a:pt x="493" y="169"/>
                    <a:pt x="492" y="169"/>
                  </a:cubicBezTo>
                  <a:cubicBezTo>
                    <a:pt x="492" y="169"/>
                    <a:pt x="491" y="169"/>
                    <a:pt x="491" y="169"/>
                  </a:cubicBezTo>
                  <a:cubicBezTo>
                    <a:pt x="487" y="171"/>
                    <a:pt x="487" y="176"/>
                    <a:pt x="488" y="181"/>
                  </a:cubicBezTo>
                  <a:cubicBezTo>
                    <a:pt x="488" y="181"/>
                    <a:pt x="488" y="182"/>
                    <a:pt x="488" y="182"/>
                  </a:cubicBezTo>
                  <a:cubicBezTo>
                    <a:pt x="488" y="186"/>
                    <a:pt x="488" y="190"/>
                    <a:pt x="489" y="193"/>
                  </a:cubicBezTo>
                  <a:cubicBezTo>
                    <a:pt x="490" y="198"/>
                    <a:pt x="494" y="199"/>
                    <a:pt x="497" y="199"/>
                  </a:cubicBezTo>
                  <a:cubicBezTo>
                    <a:pt x="497" y="200"/>
                    <a:pt x="497" y="200"/>
                    <a:pt x="497" y="201"/>
                  </a:cubicBezTo>
                  <a:cubicBezTo>
                    <a:pt x="497" y="201"/>
                    <a:pt x="497" y="202"/>
                    <a:pt x="497" y="203"/>
                  </a:cubicBezTo>
                  <a:cubicBezTo>
                    <a:pt x="497" y="203"/>
                    <a:pt x="497" y="204"/>
                    <a:pt x="497" y="204"/>
                  </a:cubicBezTo>
                  <a:cubicBezTo>
                    <a:pt x="497" y="206"/>
                    <a:pt x="497" y="209"/>
                    <a:pt x="496" y="210"/>
                  </a:cubicBezTo>
                  <a:cubicBezTo>
                    <a:pt x="495" y="210"/>
                    <a:pt x="494" y="211"/>
                    <a:pt x="494" y="211"/>
                  </a:cubicBezTo>
                  <a:cubicBezTo>
                    <a:pt x="492" y="212"/>
                    <a:pt x="489" y="213"/>
                    <a:pt x="488" y="215"/>
                  </a:cubicBezTo>
                  <a:cubicBezTo>
                    <a:pt x="487" y="217"/>
                    <a:pt x="487" y="220"/>
                    <a:pt x="487" y="223"/>
                  </a:cubicBezTo>
                  <a:cubicBezTo>
                    <a:pt x="487" y="224"/>
                    <a:pt x="487" y="225"/>
                    <a:pt x="486" y="226"/>
                  </a:cubicBezTo>
                  <a:cubicBezTo>
                    <a:pt x="486" y="229"/>
                    <a:pt x="486" y="231"/>
                    <a:pt x="486" y="234"/>
                  </a:cubicBezTo>
                  <a:cubicBezTo>
                    <a:pt x="486" y="237"/>
                    <a:pt x="486" y="240"/>
                    <a:pt x="485" y="243"/>
                  </a:cubicBezTo>
                  <a:cubicBezTo>
                    <a:pt x="485" y="243"/>
                    <a:pt x="485" y="243"/>
                    <a:pt x="484" y="243"/>
                  </a:cubicBezTo>
                  <a:cubicBezTo>
                    <a:pt x="484" y="244"/>
                    <a:pt x="484" y="244"/>
                    <a:pt x="483" y="244"/>
                  </a:cubicBezTo>
                  <a:cubicBezTo>
                    <a:pt x="481" y="246"/>
                    <a:pt x="479" y="250"/>
                    <a:pt x="478" y="254"/>
                  </a:cubicBezTo>
                  <a:cubicBezTo>
                    <a:pt x="478" y="255"/>
                    <a:pt x="478" y="257"/>
                    <a:pt x="478" y="258"/>
                  </a:cubicBezTo>
                  <a:cubicBezTo>
                    <a:pt x="478" y="260"/>
                    <a:pt x="478" y="262"/>
                    <a:pt x="478" y="263"/>
                  </a:cubicBezTo>
                  <a:cubicBezTo>
                    <a:pt x="477" y="263"/>
                    <a:pt x="477" y="264"/>
                    <a:pt x="476" y="264"/>
                  </a:cubicBezTo>
                  <a:cubicBezTo>
                    <a:pt x="475" y="264"/>
                    <a:pt x="474" y="265"/>
                    <a:pt x="473" y="266"/>
                  </a:cubicBezTo>
                  <a:cubicBezTo>
                    <a:pt x="472" y="267"/>
                    <a:pt x="471" y="268"/>
                    <a:pt x="471" y="269"/>
                  </a:cubicBezTo>
                  <a:cubicBezTo>
                    <a:pt x="470" y="268"/>
                    <a:pt x="469" y="266"/>
                    <a:pt x="468" y="264"/>
                  </a:cubicBezTo>
                  <a:cubicBezTo>
                    <a:pt x="467" y="262"/>
                    <a:pt x="465" y="260"/>
                    <a:pt x="463" y="258"/>
                  </a:cubicBezTo>
                  <a:cubicBezTo>
                    <a:pt x="463" y="258"/>
                    <a:pt x="463" y="258"/>
                    <a:pt x="463" y="258"/>
                  </a:cubicBezTo>
                  <a:cubicBezTo>
                    <a:pt x="461" y="257"/>
                    <a:pt x="460" y="255"/>
                    <a:pt x="459" y="253"/>
                  </a:cubicBezTo>
                  <a:cubicBezTo>
                    <a:pt x="458" y="251"/>
                    <a:pt x="457" y="251"/>
                    <a:pt x="457" y="250"/>
                  </a:cubicBezTo>
                  <a:cubicBezTo>
                    <a:pt x="457" y="248"/>
                    <a:pt x="457" y="248"/>
                    <a:pt x="457" y="248"/>
                  </a:cubicBezTo>
                  <a:cubicBezTo>
                    <a:pt x="458" y="246"/>
                    <a:pt x="458" y="243"/>
                    <a:pt x="457" y="241"/>
                  </a:cubicBezTo>
                  <a:cubicBezTo>
                    <a:pt x="457" y="240"/>
                    <a:pt x="457" y="240"/>
                    <a:pt x="457" y="240"/>
                  </a:cubicBezTo>
                  <a:cubicBezTo>
                    <a:pt x="457" y="239"/>
                    <a:pt x="456" y="237"/>
                    <a:pt x="456" y="237"/>
                  </a:cubicBezTo>
                  <a:cubicBezTo>
                    <a:pt x="457" y="236"/>
                    <a:pt x="458" y="235"/>
                    <a:pt x="458" y="234"/>
                  </a:cubicBezTo>
                  <a:cubicBezTo>
                    <a:pt x="459" y="233"/>
                    <a:pt x="459" y="233"/>
                    <a:pt x="459" y="233"/>
                  </a:cubicBezTo>
                  <a:cubicBezTo>
                    <a:pt x="461" y="231"/>
                    <a:pt x="462" y="228"/>
                    <a:pt x="462" y="226"/>
                  </a:cubicBezTo>
                  <a:cubicBezTo>
                    <a:pt x="462" y="225"/>
                    <a:pt x="462" y="224"/>
                    <a:pt x="462" y="223"/>
                  </a:cubicBezTo>
                  <a:cubicBezTo>
                    <a:pt x="462" y="220"/>
                    <a:pt x="463" y="216"/>
                    <a:pt x="461" y="212"/>
                  </a:cubicBezTo>
                  <a:cubicBezTo>
                    <a:pt x="460" y="211"/>
                    <a:pt x="459" y="210"/>
                    <a:pt x="459" y="209"/>
                  </a:cubicBezTo>
                  <a:cubicBezTo>
                    <a:pt x="458" y="208"/>
                    <a:pt x="458" y="208"/>
                    <a:pt x="457" y="207"/>
                  </a:cubicBezTo>
                  <a:cubicBezTo>
                    <a:pt x="456" y="205"/>
                    <a:pt x="454" y="204"/>
                    <a:pt x="452" y="202"/>
                  </a:cubicBezTo>
                  <a:cubicBezTo>
                    <a:pt x="452" y="201"/>
                    <a:pt x="451" y="201"/>
                    <a:pt x="450" y="200"/>
                  </a:cubicBezTo>
                  <a:cubicBezTo>
                    <a:pt x="449" y="200"/>
                    <a:pt x="448" y="199"/>
                    <a:pt x="448" y="199"/>
                  </a:cubicBezTo>
                  <a:cubicBezTo>
                    <a:pt x="448" y="198"/>
                    <a:pt x="448" y="198"/>
                    <a:pt x="447" y="197"/>
                  </a:cubicBezTo>
                  <a:cubicBezTo>
                    <a:pt x="446" y="196"/>
                    <a:pt x="444" y="192"/>
                    <a:pt x="441" y="192"/>
                  </a:cubicBezTo>
                  <a:cubicBezTo>
                    <a:pt x="440" y="192"/>
                    <a:pt x="440" y="192"/>
                    <a:pt x="440" y="192"/>
                  </a:cubicBezTo>
                  <a:cubicBezTo>
                    <a:pt x="435" y="193"/>
                    <a:pt x="435" y="197"/>
                    <a:pt x="435" y="199"/>
                  </a:cubicBezTo>
                  <a:cubicBezTo>
                    <a:pt x="435" y="199"/>
                    <a:pt x="434" y="200"/>
                    <a:pt x="434" y="201"/>
                  </a:cubicBezTo>
                  <a:cubicBezTo>
                    <a:pt x="433" y="202"/>
                    <a:pt x="433" y="203"/>
                    <a:pt x="432" y="205"/>
                  </a:cubicBezTo>
                  <a:cubicBezTo>
                    <a:pt x="432" y="206"/>
                    <a:pt x="432" y="206"/>
                    <a:pt x="432" y="206"/>
                  </a:cubicBezTo>
                  <a:cubicBezTo>
                    <a:pt x="432" y="208"/>
                    <a:pt x="432" y="210"/>
                    <a:pt x="432" y="212"/>
                  </a:cubicBezTo>
                  <a:cubicBezTo>
                    <a:pt x="432" y="215"/>
                    <a:pt x="431" y="217"/>
                    <a:pt x="429" y="220"/>
                  </a:cubicBezTo>
                  <a:cubicBezTo>
                    <a:pt x="429" y="221"/>
                    <a:pt x="429" y="222"/>
                    <a:pt x="428" y="223"/>
                  </a:cubicBezTo>
                  <a:cubicBezTo>
                    <a:pt x="428" y="224"/>
                    <a:pt x="428" y="226"/>
                    <a:pt x="428" y="227"/>
                  </a:cubicBezTo>
                  <a:cubicBezTo>
                    <a:pt x="428" y="230"/>
                    <a:pt x="427" y="230"/>
                    <a:pt x="427" y="231"/>
                  </a:cubicBezTo>
                  <a:cubicBezTo>
                    <a:pt x="427" y="231"/>
                    <a:pt x="426" y="230"/>
                    <a:pt x="425" y="222"/>
                  </a:cubicBezTo>
                  <a:cubicBezTo>
                    <a:pt x="425" y="221"/>
                    <a:pt x="425" y="219"/>
                    <a:pt x="426" y="217"/>
                  </a:cubicBezTo>
                  <a:cubicBezTo>
                    <a:pt x="426" y="213"/>
                    <a:pt x="426" y="208"/>
                    <a:pt x="424" y="203"/>
                  </a:cubicBezTo>
                  <a:cubicBezTo>
                    <a:pt x="423" y="202"/>
                    <a:pt x="422" y="201"/>
                    <a:pt x="422" y="200"/>
                  </a:cubicBezTo>
                  <a:cubicBezTo>
                    <a:pt x="421" y="199"/>
                    <a:pt x="420" y="198"/>
                    <a:pt x="419" y="197"/>
                  </a:cubicBezTo>
                  <a:cubicBezTo>
                    <a:pt x="419" y="196"/>
                    <a:pt x="420" y="196"/>
                    <a:pt x="421" y="194"/>
                  </a:cubicBezTo>
                  <a:cubicBezTo>
                    <a:pt x="423" y="193"/>
                    <a:pt x="425" y="191"/>
                    <a:pt x="425" y="188"/>
                  </a:cubicBezTo>
                  <a:cubicBezTo>
                    <a:pt x="425" y="184"/>
                    <a:pt x="421" y="183"/>
                    <a:pt x="418" y="182"/>
                  </a:cubicBezTo>
                  <a:cubicBezTo>
                    <a:pt x="418" y="182"/>
                    <a:pt x="417" y="182"/>
                    <a:pt x="417" y="182"/>
                  </a:cubicBezTo>
                  <a:cubicBezTo>
                    <a:pt x="416" y="181"/>
                    <a:pt x="415" y="181"/>
                    <a:pt x="415" y="181"/>
                  </a:cubicBezTo>
                  <a:cubicBezTo>
                    <a:pt x="414" y="180"/>
                    <a:pt x="412" y="179"/>
                    <a:pt x="411" y="179"/>
                  </a:cubicBezTo>
                  <a:cubicBezTo>
                    <a:pt x="409" y="179"/>
                    <a:pt x="407" y="181"/>
                    <a:pt x="405" y="182"/>
                  </a:cubicBezTo>
                  <a:cubicBezTo>
                    <a:pt x="405" y="183"/>
                    <a:pt x="404" y="183"/>
                    <a:pt x="404" y="183"/>
                  </a:cubicBezTo>
                  <a:cubicBezTo>
                    <a:pt x="404" y="183"/>
                    <a:pt x="403" y="182"/>
                    <a:pt x="403" y="181"/>
                  </a:cubicBezTo>
                  <a:cubicBezTo>
                    <a:pt x="402" y="180"/>
                    <a:pt x="402" y="180"/>
                    <a:pt x="402" y="180"/>
                  </a:cubicBezTo>
                  <a:cubicBezTo>
                    <a:pt x="401" y="179"/>
                    <a:pt x="399" y="178"/>
                    <a:pt x="398" y="177"/>
                  </a:cubicBezTo>
                  <a:cubicBezTo>
                    <a:pt x="398" y="177"/>
                    <a:pt x="397" y="176"/>
                    <a:pt x="397" y="176"/>
                  </a:cubicBezTo>
                  <a:cubicBezTo>
                    <a:pt x="397" y="176"/>
                    <a:pt x="397" y="176"/>
                    <a:pt x="397" y="176"/>
                  </a:cubicBezTo>
                  <a:cubicBezTo>
                    <a:pt x="397" y="176"/>
                    <a:pt x="397" y="176"/>
                    <a:pt x="400" y="175"/>
                  </a:cubicBezTo>
                  <a:cubicBezTo>
                    <a:pt x="401" y="174"/>
                    <a:pt x="403" y="173"/>
                    <a:pt x="405" y="172"/>
                  </a:cubicBezTo>
                  <a:cubicBezTo>
                    <a:pt x="406" y="170"/>
                    <a:pt x="406" y="168"/>
                    <a:pt x="406" y="167"/>
                  </a:cubicBezTo>
                  <a:cubicBezTo>
                    <a:pt x="406" y="166"/>
                    <a:pt x="406" y="165"/>
                    <a:pt x="406" y="165"/>
                  </a:cubicBezTo>
                  <a:cubicBezTo>
                    <a:pt x="406" y="165"/>
                    <a:pt x="407" y="165"/>
                    <a:pt x="408" y="165"/>
                  </a:cubicBezTo>
                  <a:cubicBezTo>
                    <a:pt x="409" y="165"/>
                    <a:pt x="411" y="165"/>
                    <a:pt x="412" y="161"/>
                  </a:cubicBezTo>
                  <a:cubicBezTo>
                    <a:pt x="414" y="157"/>
                    <a:pt x="410" y="154"/>
                    <a:pt x="409" y="153"/>
                  </a:cubicBezTo>
                  <a:cubicBezTo>
                    <a:pt x="407" y="152"/>
                    <a:pt x="407" y="152"/>
                    <a:pt x="406" y="151"/>
                  </a:cubicBezTo>
                  <a:cubicBezTo>
                    <a:pt x="406" y="150"/>
                    <a:pt x="405" y="149"/>
                    <a:pt x="405" y="148"/>
                  </a:cubicBezTo>
                  <a:cubicBezTo>
                    <a:pt x="404" y="147"/>
                    <a:pt x="404" y="146"/>
                    <a:pt x="403" y="145"/>
                  </a:cubicBezTo>
                  <a:cubicBezTo>
                    <a:pt x="403" y="144"/>
                    <a:pt x="403" y="143"/>
                    <a:pt x="403" y="143"/>
                  </a:cubicBezTo>
                  <a:cubicBezTo>
                    <a:pt x="402" y="141"/>
                    <a:pt x="402" y="140"/>
                    <a:pt x="401" y="138"/>
                  </a:cubicBezTo>
                  <a:cubicBezTo>
                    <a:pt x="400" y="137"/>
                    <a:pt x="399" y="137"/>
                    <a:pt x="399" y="136"/>
                  </a:cubicBezTo>
                  <a:cubicBezTo>
                    <a:pt x="398" y="135"/>
                    <a:pt x="397" y="135"/>
                    <a:pt x="397" y="134"/>
                  </a:cubicBezTo>
                  <a:cubicBezTo>
                    <a:pt x="396" y="132"/>
                    <a:pt x="396" y="130"/>
                    <a:pt x="397" y="127"/>
                  </a:cubicBezTo>
                  <a:cubicBezTo>
                    <a:pt x="397" y="125"/>
                    <a:pt x="397" y="124"/>
                    <a:pt x="397" y="123"/>
                  </a:cubicBezTo>
                  <a:cubicBezTo>
                    <a:pt x="397" y="119"/>
                    <a:pt x="396" y="115"/>
                    <a:pt x="394" y="112"/>
                  </a:cubicBezTo>
                  <a:cubicBezTo>
                    <a:pt x="394" y="110"/>
                    <a:pt x="392" y="108"/>
                    <a:pt x="391" y="107"/>
                  </a:cubicBezTo>
                  <a:cubicBezTo>
                    <a:pt x="391" y="106"/>
                    <a:pt x="390" y="105"/>
                    <a:pt x="389" y="104"/>
                  </a:cubicBezTo>
                  <a:cubicBezTo>
                    <a:pt x="389" y="104"/>
                    <a:pt x="389" y="103"/>
                    <a:pt x="388" y="102"/>
                  </a:cubicBezTo>
                  <a:cubicBezTo>
                    <a:pt x="388" y="100"/>
                    <a:pt x="387" y="97"/>
                    <a:pt x="385" y="96"/>
                  </a:cubicBezTo>
                  <a:cubicBezTo>
                    <a:pt x="383" y="94"/>
                    <a:pt x="381" y="94"/>
                    <a:pt x="379" y="93"/>
                  </a:cubicBezTo>
                  <a:cubicBezTo>
                    <a:pt x="379" y="93"/>
                    <a:pt x="379" y="93"/>
                    <a:pt x="378" y="93"/>
                  </a:cubicBezTo>
                  <a:cubicBezTo>
                    <a:pt x="380" y="92"/>
                    <a:pt x="381" y="91"/>
                    <a:pt x="382" y="90"/>
                  </a:cubicBezTo>
                  <a:cubicBezTo>
                    <a:pt x="383" y="89"/>
                    <a:pt x="384" y="88"/>
                    <a:pt x="385" y="87"/>
                  </a:cubicBezTo>
                  <a:cubicBezTo>
                    <a:pt x="386" y="86"/>
                    <a:pt x="387" y="86"/>
                    <a:pt x="388" y="85"/>
                  </a:cubicBezTo>
                  <a:cubicBezTo>
                    <a:pt x="393" y="80"/>
                    <a:pt x="392" y="71"/>
                    <a:pt x="391" y="65"/>
                  </a:cubicBezTo>
                  <a:cubicBezTo>
                    <a:pt x="391" y="64"/>
                    <a:pt x="391" y="64"/>
                    <a:pt x="391" y="64"/>
                  </a:cubicBezTo>
                  <a:cubicBezTo>
                    <a:pt x="391" y="63"/>
                    <a:pt x="391" y="62"/>
                    <a:pt x="391" y="62"/>
                  </a:cubicBezTo>
                  <a:cubicBezTo>
                    <a:pt x="391" y="62"/>
                    <a:pt x="392" y="62"/>
                    <a:pt x="393" y="63"/>
                  </a:cubicBezTo>
                  <a:cubicBezTo>
                    <a:pt x="396" y="63"/>
                    <a:pt x="398" y="64"/>
                    <a:pt x="400" y="64"/>
                  </a:cubicBezTo>
                  <a:cubicBezTo>
                    <a:pt x="405" y="64"/>
                    <a:pt x="409" y="62"/>
                    <a:pt x="412" y="58"/>
                  </a:cubicBezTo>
                  <a:cubicBezTo>
                    <a:pt x="414" y="55"/>
                    <a:pt x="416" y="51"/>
                    <a:pt x="417" y="48"/>
                  </a:cubicBezTo>
                  <a:cubicBezTo>
                    <a:pt x="418" y="45"/>
                    <a:pt x="418" y="43"/>
                    <a:pt x="420" y="41"/>
                  </a:cubicBezTo>
                  <a:cubicBezTo>
                    <a:pt x="421" y="39"/>
                    <a:pt x="422" y="37"/>
                    <a:pt x="424" y="35"/>
                  </a:cubicBezTo>
                  <a:cubicBezTo>
                    <a:pt x="426" y="32"/>
                    <a:pt x="429" y="28"/>
                    <a:pt x="430" y="24"/>
                  </a:cubicBezTo>
                  <a:cubicBezTo>
                    <a:pt x="431" y="20"/>
                    <a:pt x="431" y="17"/>
                    <a:pt x="429" y="15"/>
                  </a:cubicBezTo>
                  <a:cubicBezTo>
                    <a:pt x="426" y="10"/>
                    <a:pt x="418" y="8"/>
                    <a:pt x="411" y="6"/>
                  </a:cubicBezTo>
                  <a:cubicBezTo>
                    <a:pt x="408" y="6"/>
                    <a:pt x="405" y="5"/>
                    <a:pt x="403" y="4"/>
                  </a:cubicBezTo>
                  <a:cubicBezTo>
                    <a:pt x="398" y="1"/>
                    <a:pt x="393" y="0"/>
                    <a:pt x="389" y="0"/>
                  </a:cubicBezTo>
                  <a:cubicBezTo>
                    <a:pt x="386" y="0"/>
                    <a:pt x="384" y="1"/>
                    <a:pt x="382" y="1"/>
                  </a:cubicBezTo>
                  <a:cubicBezTo>
                    <a:pt x="379" y="2"/>
                    <a:pt x="372" y="4"/>
                    <a:pt x="370" y="9"/>
                  </a:cubicBezTo>
                  <a:cubicBezTo>
                    <a:pt x="369" y="10"/>
                    <a:pt x="369" y="13"/>
                    <a:pt x="370" y="16"/>
                  </a:cubicBezTo>
                  <a:cubicBezTo>
                    <a:pt x="369" y="16"/>
                    <a:pt x="368" y="17"/>
                    <a:pt x="368" y="17"/>
                  </a:cubicBezTo>
                  <a:cubicBezTo>
                    <a:pt x="365" y="19"/>
                    <a:pt x="365" y="22"/>
                    <a:pt x="365" y="24"/>
                  </a:cubicBezTo>
                  <a:cubicBezTo>
                    <a:pt x="365" y="25"/>
                    <a:pt x="365" y="25"/>
                    <a:pt x="365" y="25"/>
                  </a:cubicBezTo>
                  <a:cubicBezTo>
                    <a:pt x="365" y="26"/>
                    <a:pt x="365" y="27"/>
                    <a:pt x="365" y="28"/>
                  </a:cubicBezTo>
                  <a:cubicBezTo>
                    <a:pt x="364" y="30"/>
                    <a:pt x="364" y="32"/>
                    <a:pt x="364" y="34"/>
                  </a:cubicBezTo>
                  <a:cubicBezTo>
                    <a:pt x="364" y="36"/>
                    <a:pt x="364" y="37"/>
                    <a:pt x="364" y="39"/>
                  </a:cubicBezTo>
                  <a:cubicBezTo>
                    <a:pt x="364" y="42"/>
                    <a:pt x="365" y="45"/>
                    <a:pt x="364" y="47"/>
                  </a:cubicBezTo>
                  <a:cubicBezTo>
                    <a:pt x="364" y="47"/>
                    <a:pt x="364" y="48"/>
                    <a:pt x="363" y="48"/>
                  </a:cubicBezTo>
                  <a:cubicBezTo>
                    <a:pt x="363" y="50"/>
                    <a:pt x="362" y="52"/>
                    <a:pt x="363" y="55"/>
                  </a:cubicBezTo>
                  <a:cubicBezTo>
                    <a:pt x="363" y="56"/>
                    <a:pt x="363" y="57"/>
                    <a:pt x="364" y="58"/>
                  </a:cubicBezTo>
                  <a:cubicBezTo>
                    <a:pt x="364" y="59"/>
                    <a:pt x="365" y="59"/>
                    <a:pt x="365" y="60"/>
                  </a:cubicBezTo>
                  <a:cubicBezTo>
                    <a:pt x="366" y="64"/>
                    <a:pt x="366" y="68"/>
                    <a:pt x="366" y="73"/>
                  </a:cubicBezTo>
                  <a:cubicBezTo>
                    <a:pt x="366" y="74"/>
                    <a:pt x="366" y="76"/>
                    <a:pt x="366" y="77"/>
                  </a:cubicBezTo>
                  <a:cubicBezTo>
                    <a:pt x="366" y="79"/>
                    <a:pt x="366" y="81"/>
                    <a:pt x="366" y="82"/>
                  </a:cubicBezTo>
                  <a:cubicBezTo>
                    <a:pt x="366" y="83"/>
                    <a:pt x="365" y="83"/>
                    <a:pt x="365" y="84"/>
                  </a:cubicBezTo>
                  <a:cubicBezTo>
                    <a:pt x="364" y="86"/>
                    <a:pt x="363" y="88"/>
                    <a:pt x="365" y="91"/>
                  </a:cubicBezTo>
                  <a:cubicBezTo>
                    <a:pt x="365" y="91"/>
                    <a:pt x="365" y="91"/>
                    <a:pt x="365" y="91"/>
                  </a:cubicBezTo>
                  <a:cubicBezTo>
                    <a:pt x="363" y="92"/>
                    <a:pt x="363" y="94"/>
                    <a:pt x="362" y="95"/>
                  </a:cubicBezTo>
                  <a:cubicBezTo>
                    <a:pt x="362" y="96"/>
                    <a:pt x="362" y="96"/>
                    <a:pt x="362" y="96"/>
                  </a:cubicBezTo>
                  <a:cubicBezTo>
                    <a:pt x="362" y="96"/>
                    <a:pt x="362" y="96"/>
                    <a:pt x="361" y="97"/>
                  </a:cubicBezTo>
                  <a:cubicBezTo>
                    <a:pt x="359" y="97"/>
                    <a:pt x="357" y="98"/>
                    <a:pt x="356" y="100"/>
                  </a:cubicBezTo>
                  <a:cubicBezTo>
                    <a:pt x="355" y="102"/>
                    <a:pt x="355" y="105"/>
                    <a:pt x="356" y="106"/>
                  </a:cubicBezTo>
                  <a:cubicBezTo>
                    <a:pt x="357" y="107"/>
                    <a:pt x="358" y="108"/>
                    <a:pt x="360" y="108"/>
                  </a:cubicBezTo>
                  <a:cubicBezTo>
                    <a:pt x="360" y="108"/>
                    <a:pt x="360" y="108"/>
                    <a:pt x="359" y="108"/>
                  </a:cubicBezTo>
                  <a:cubicBezTo>
                    <a:pt x="359" y="108"/>
                    <a:pt x="359" y="108"/>
                    <a:pt x="358" y="108"/>
                  </a:cubicBezTo>
                  <a:cubicBezTo>
                    <a:pt x="358" y="108"/>
                    <a:pt x="357" y="108"/>
                    <a:pt x="356" y="108"/>
                  </a:cubicBezTo>
                  <a:cubicBezTo>
                    <a:pt x="355" y="108"/>
                    <a:pt x="352" y="108"/>
                    <a:pt x="350" y="110"/>
                  </a:cubicBezTo>
                  <a:cubicBezTo>
                    <a:pt x="348" y="113"/>
                    <a:pt x="347" y="118"/>
                    <a:pt x="346" y="121"/>
                  </a:cubicBezTo>
                  <a:cubicBezTo>
                    <a:pt x="345" y="122"/>
                    <a:pt x="345" y="123"/>
                    <a:pt x="345" y="124"/>
                  </a:cubicBezTo>
                  <a:cubicBezTo>
                    <a:pt x="345" y="124"/>
                    <a:pt x="345" y="125"/>
                    <a:pt x="345" y="125"/>
                  </a:cubicBezTo>
                  <a:cubicBezTo>
                    <a:pt x="343" y="128"/>
                    <a:pt x="341" y="136"/>
                    <a:pt x="347" y="139"/>
                  </a:cubicBezTo>
                  <a:cubicBezTo>
                    <a:pt x="348" y="139"/>
                    <a:pt x="348" y="139"/>
                    <a:pt x="349" y="139"/>
                  </a:cubicBezTo>
                  <a:cubicBezTo>
                    <a:pt x="349" y="139"/>
                    <a:pt x="348" y="140"/>
                    <a:pt x="348" y="140"/>
                  </a:cubicBezTo>
                  <a:cubicBezTo>
                    <a:pt x="346" y="141"/>
                    <a:pt x="345" y="143"/>
                    <a:pt x="344" y="144"/>
                  </a:cubicBezTo>
                  <a:cubicBezTo>
                    <a:pt x="344" y="144"/>
                    <a:pt x="344" y="145"/>
                    <a:pt x="343" y="145"/>
                  </a:cubicBezTo>
                  <a:cubicBezTo>
                    <a:pt x="343" y="146"/>
                    <a:pt x="342" y="146"/>
                    <a:pt x="341" y="148"/>
                  </a:cubicBezTo>
                  <a:cubicBezTo>
                    <a:pt x="340" y="151"/>
                    <a:pt x="340" y="156"/>
                    <a:pt x="340" y="158"/>
                  </a:cubicBezTo>
                  <a:cubicBezTo>
                    <a:pt x="341" y="161"/>
                    <a:pt x="342" y="162"/>
                    <a:pt x="344" y="163"/>
                  </a:cubicBezTo>
                  <a:cubicBezTo>
                    <a:pt x="344" y="164"/>
                    <a:pt x="345" y="164"/>
                    <a:pt x="345" y="165"/>
                  </a:cubicBezTo>
                  <a:cubicBezTo>
                    <a:pt x="345" y="165"/>
                    <a:pt x="345" y="166"/>
                    <a:pt x="345" y="166"/>
                  </a:cubicBezTo>
                  <a:cubicBezTo>
                    <a:pt x="345" y="167"/>
                    <a:pt x="345" y="168"/>
                    <a:pt x="345" y="170"/>
                  </a:cubicBezTo>
                  <a:cubicBezTo>
                    <a:pt x="346" y="172"/>
                    <a:pt x="347" y="173"/>
                    <a:pt x="349" y="174"/>
                  </a:cubicBezTo>
                  <a:cubicBezTo>
                    <a:pt x="351" y="175"/>
                    <a:pt x="353" y="176"/>
                    <a:pt x="355" y="177"/>
                  </a:cubicBezTo>
                  <a:cubicBezTo>
                    <a:pt x="356" y="177"/>
                    <a:pt x="356" y="177"/>
                    <a:pt x="357" y="178"/>
                  </a:cubicBezTo>
                  <a:cubicBezTo>
                    <a:pt x="360" y="179"/>
                    <a:pt x="362" y="181"/>
                    <a:pt x="364" y="182"/>
                  </a:cubicBezTo>
                  <a:cubicBezTo>
                    <a:pt x="365" y="184"/>
                    <a:pt x="367" y="185"/>
                    <a:pt x="368" y="186"/>
                  </a:cubicBezTo>
                  <a:cubicBezTo>
                    <a:pt x="370" y="187"/>
                    <a:pt x="372" y="188"/>
                    <a:pt x="374" y="188"/>
                  </a:cubicBezTo>
                  <a:cubicBezTo>
                    <a:pt x="374" y="188"/>
                    <a:pt x="375" y="188"/>
                    <a:pt x="375" y="188"/>
                  </a:cubicBezTo>
                  <a:cubicBezTo>
                    <a:pt x="376" y="188"/>
                    <a:pt x="377" y="188"/>
                    <a:pt x="378" y="188"/>
                  </a:cubicBezTo>
                  <a:cubicBezTo>
                    <a:pt x="378" y="188"/>
                    <a:pt x="379" y="188"/>
                    <a:pt x="379" y="188"/>
                  </a:cubicBezTo>
                  <a:cubicBezTo>
                    <a:pt x="380" y="188"/>
                    <a:pt x="380" y="188"/>
                    <a:pt x="381" y="188"/>
                  </a:cubicBezTo>
                  <a:cubicBezTo>
                    <a:pt x="381" y="189"/>
                    <a:pt x="380" y="189"/>
                    <a:pt x="379" y="190"/>
                  </a:cubicBezTo>
                  <a:cubicBezTo>
                    <a:pt x="379" y="190"/>
                    <a:pt x="379" y="190"/>
                    <a:pt x="379" y="190"/>
                  </a:cubicBezTo>
                  <a:cubicBezTo>
                    <a:pt x="378" y="190"/>
                    <a:pt x="377" y="189"/>
                    <a:pt x="377" y="189"/>
                  </a:cubicBezTo>
                  <a:cubicBezTo>
                    <a:pt x="376" y="189"/>
                    <a:pt x="375" y="189"/>
                    <a:pt x="374" y="189"/>
                  </a:cubicBezTo>
                  <a:cubicBezTo>
                    <a:pt x="368" y="189"/>
                    <a:pt x="367" y="193"/>
                    <a:pt x="367" y="195"/>
                  </a:cubicBezTo>
                  <a:cubicBezTo>
                    <a:pt x="367" y="196"/>
                    <a:pt x="368" y="197"/>
                    <a:pt x="368" y="198"/>
                  </a:cubicBezTo>
                  <a:cubicBezTo>
                    <a:pt x="368" y="199"/>
                    <a:pt x="368" y="201"/>
                    <a:pt x="368" y="201"/>
                  </a:cubicBezTo>
                  <a:cubicBezTo>
                    <a:pt x="367" y="202"/>
                    <a:pt x="363" y="203"/>
                    <a:pt x="362" y="208"/>
                  </a:cubicBezTo>
                  <a:cubicBezTo>
                    <a:pt x="362" y="211"/>
                    <a:pt x="363" y="214"/>
                    <a:pt x="365" y="216"/>
                  </a:cubicBezTo>
                  <a:cubicBezTo>
                    <a:pt x="367" y="217"/>
                    <a:pt x="368" y="218"/>
                    <a:pt x="369" y="218"/>
                  </a:cubicBezTo>
                  <a:cubicBezTo>
                    <a:pt x="373" y="218"/>
                    <a:pt x="374" y="215"/>
                    <a:pt x="376" y="212"/>
                  </a:cubicBezTo>
                  <a:cubicBezTo>
                    <a:pt x="376" y="213"/>
                    <a:pt x="376" y="214"/>
                    <a:pt x="376" y="214"/>
                  </a:cubicBezTo>
                  <a:cubicBezTo>
                    <a:pt x="376" y="216"/>
                    <a:pt x="376" y="217"/>
                    <a:pt x="376" y="219"/>
                  </a:cubicBezTo>
                  <a:cubicBezTo>
                    <a:pt x="376" y="219"/>
                    <a:pt x="375" y="219"/>
                    <a:pt x="374" y="220"/>
                  </a:cubicBezTo>
                  <a:cubicBezTo>
                    <a:pt x="373" y="221"/>
                    <a:pt x="371" y="223"/>
                    <a:pt x="369" y="225"/>
                  </a:cubicBezTo>
                  <a:cubicBezTo>
                    <a:pt x="367" y="226"/>
                    <a:pt x="366" y="228"/>
                    <a:pt x="365" y="230"/>
                  </a:cubicBezTo>
                  <a:cubicBezTo>
                    <a:pt x="364" y="232"/>
                    <a:pt x="364" y="232"/>
                    <a:pt x="364" y="232"/>
                  </a:cubicBezTo>
                  <a:cubicBezTo>
                    <a:pt x="364" y="232"/>
                    <a:pt x="364" y="232"/>
                    <a:pt x="364" y="233"/>
                  </a:cubicBezTo>
                  <a:cubicBezTo>
                    <a:pt x="363" y="233"/>
                    <a:pt x="363" y="234"/>
                    <a:pt x="363" y="234"/>
                  </a:cubicBezTo>
                  <a:cubicBezTo>
                    <a:pt x="363" y="234"/>
                    <a:pt x="362" y="234"/>
                    <a:pt x="362" y="234"/>
                  </a:cubicBezTo>
                  <a:cubicBezTo>
                    <a:pt x="362" y="234"/>
                    <a:pt x="361" y="234"/>
                    <a:pt x="361" y="234"/>
                  </a:cubicBezTo>
                  <a:cubicBezTo>
                    <a:pt x="360" y="234"/>
                    <a:pt x="360" y="234"/>
                    <a:pt x="359" y="234"/>
                  </a:cubicBezTo>
                  <a:cubicBezTo>
                    <a:pt x="357" y="234"/>
                    <a:pt x="356" y="234"/>
                    <a:pt x="354" y="235"/>
                  </a:cubicBezTo>
                  <a:cubicBezTo>
                    <a:pt x="351" y="237"/>
                    <a:pt x="349" y="239"/>
                    <a:pt x="347" y="242"/>
                  </a:cubicBezTo>
                  <a:cubicBezTo>
                    <a:pt x="347" y="242"/>
                    <a:pt x="347" y="242"/>
                    <a:pt x="347" y="242"/>
                  </a:cubicBezTo>
                  <a:cubicBezTo>
                    <a:pt x="344" y="247"/>
                    <a:pt x="345" y="251"/>
                    <a:pt x="346" y="254"/>
                  </a:cubicBezTo>
                  <a:cubicBezTo>
                    <a:pt x="346" y="255"/>
                    <a:pt x="346" y="255"/>
                    <a:pt x="346" y="255"/>
                  </a:cubicBezTo>
                  <a:cubicBezTo>
                    <a:pt x="347" y="256"/>
                    <a:pt x="347" y="257"/>
                    <a:pt x="347" y="259"/>
                  </a:cubicBezTo>
                  <a:cubicBezTo>
                    <a:pt x="347" y="259"/>
                    <a:pt x="348" y="260"/>
                    <a:pt x="348" y="260"/>
                  </a:cubicBezTo>
                  <a:cubicBezTo>
                    <a:pt x="348" y="262"/>
                    <a:pt x="348" y="263"/>
                    <a:pt x="349" y="265"/>
                  </a:cubicBezTo>
                  <a:cubicBezTo>
                    <a:pt x="349" y="267"/>
                    <a:pt x="349" y="268"/>
                    <a:pt x="348" y="269"/>
                  </a:cubicBezTo>
                  <a:cubicBezTo>
                    <a:pt x="348" y="270"/>
                    <a:pt x="348" y="270"/>
                    <a:pt x="348" y="270"/>
                  </a:cubicBezTo>
                  <a:cubicBezTo>
                    <a:pt x="348" y="270"/>
                    <a:pt x="348" y="270"/>
                    <a:pt x="347" y="270"/>
                  </a:cubicBezTo>
                  <a:cubicBezTo>
                    <a:pt x="347" y="270"/>
                    <a:pt x="346" y="269"/>
                    <a:pt x="345" y="269"/>
                  </a:cubicBezTo>
                  <a:cubicBezTo>
                    <a:pt x="345" y="268"/>
                    <a:pt x="344" y="268"/>
                    <a:pt x="344" y="268"/>
                  </a:cubicBezTo>
                  <a:cubicBezTo>
                    <a:pt x="343" y="268"/>
                    <a:pt x="342" y="268"/>
                    <a:pt x="342" y="267"/>
                  </a:cubicBezTo>
                  <a:cubicBezTo>
                    <a:pt x="342" y="267"/>
                    <a:pt x="342" y="266"/>
                    <a:pt x="342" y="265"/>
                  </a:cubicBezTo>
                  <a:cubicBezTo>
                    <a:pt x="342" y="264"/>
                    <a:pt x="342" y="264"/>
                    <a:pt x="342" y="263"/>
                  </a:cubicBezTo>
                  <a:cubicBezTo>
                    <a:pt x="342" y="262"/>
                    <a:pt x="341" y="260"/>
                    <a:pt x="340" y="259"/>
                  </a:cubicBezTo>
                  <a:cubicBezTo>
                    <a:pt x="340" y="258"/>
                    <a:pt x="340" y="257"/>
                    <a:pt x="340" y="257"/>
                  </a:cubicBezTo>
                  <a:cubicBezTo>
                    <a:pt x="340" y="255"/>
                    <a:pt x="340" y="254"/>
                    <a:pt x="341" y="252"/>
                  </a:cubicBezTo>
                  <a:cubicBezTo>
                    <a:pt x="341" y="251"/>
                    <a:pt x="341" y="250"/>
                    <a:pt x="341" y="249"/>
                  </a:cubicBezTo>
                  <a:cubicBezTo>
                    <a:pt x="341" y="249"/>
                    <a:pt x="341" y="248"/>
                    <a:pt x="342" y="247"/>
                  </a:cubicBezTo>
                  <a:cubicBezTo>
                    <a:pt x="342" y="246"/>
                    <a:pt x="343" y="245"/>
                    <a:pt x="344" y="244"/>
                  </a:cubicBezTo>
                  <a:cubicBezTo>
                    <a:pt x="346" y="242"/>
                    <a:pt x="348" y="240"/>
                    <a:pt x="348" y="236"/>
                  </a:cubicBezTo>
                  <a:cubicBezTo>
                    <a:pt x="348" y="234"/>
                    <a:pt x="347" y="233"/>
                    <a:pt x="346" y="231"/>
                  </a:cubicBezTo>
                  <a:cubicBezTo>
                    <a:pt x="345" y="230"/>
                    <a:pt x="343" y="229"/>
                    <a:pt x="341" y="229"/>
                  </a:cubicBezTo>
                  <a:cubicBezTo>
                    <a:pt x="340" y="229"/>
                    <a:pt x="340" y="229"/>
                    <a:pt x="340" y="229"/>
                  </a:cubicBezTo>
                  <a:cubicBezTo>
                    <a:pt x="339" y="228"/>
                    <a:pt x="339" y="227"/>
                    <a:pt x="338" y="226"/>
                  </a:cubicBezTo>
                  <a:cubicBezTo>
                    <a:pt x="337" y="226"/>
                    <a:pt x="336" y="226"/>
                    <a:pt x="335" y="226"/>
                  </a:cubicBezTo>
                  <a:cubicBezTo>
                    <a:pt x="335" y="226"/>
                    <a:pt x="334" y="226"/>
                    <a:pt x="334" y="226"/>
                  </a:cubicBezTo>
                  <a:cubicBezTo>
                    <a:pt x="334" y="225"/>
                    <a:pt x="334" y="224"/>
                    <a:pt x="334" y="224"/>
                  </a:cubicBezTo>
                  <a:cubicBezTo>
                    <a:pt x="332" y="222"/>
                    <a:pt x="331" y="221"/>
                    <a:pt x="330" y="220"/>
                  </a:cubicBezTo>
                  <a:cubicBezTo>
                    <a:pt x="329" y="220"/>
                    <a:pt x="329" y="220"/>
                    <a:pt x="329" y="220"/>
                  </a:cubicBezTo>
                  <a:cubicBezTo>
                    <a:pt x="329" y="220"/>
                    <a:pt x="328" y="219"/>
                    <a:pt x="328" y="219"/>
                  </a:cubicBezTo>
                  <a:cubicBezTo>
                    <a:pt x="327" y="219"/>
                    <a:pt x="327" y="218"/>
                    <a:pt x="326" y="217"/>
                  </a:cubicBezTo>
                  <a:cubicBezTo>
                    <a:pt x="325" y="217"/>
                    <a:pt x="323" y="217"/>
                    <a:pt x="322" y="217"/>
                  </a:cubicBezTo>
                  <a:cubicBezTo>
                    <a:pt x="320" y="217"/>
                    <a:pt x="318" y="218"/>
                    <a:pt x="316" y="219"/>
                  </a:cubicBezTo>
                  <a:cubicBezTo>
                    <a:pt x="316" y="219"/>
                    <a:pt x="315" y="219"/>
                    <a:pt x="315" y="220"/>
                  </a:cubicBezTo>
                  <a:cubicBezTo>
                    <a:pt x="315" y="220"/>
                    <a:pt x="315" y="220"/>
                    <a:pt x="314" y="220"/>
                  </a:cubicBezTo>
                  <a:cubicBezTo>
                    <a:pt x="314" y="220"/>
                    <a:pt x="314" y="220"/>
                    <a:pt x="313" y="220"/>
                  </a:cubicBezTo>
                  <a:cubicBezTo>
                    <a:pt x="313" y="220"/>
                    <a:pt x="312" y="220"/>
                    <a:pt x="312" y="220"/>
                  </a:cubicBezTo>
                  <a:cubicBezTo>
                    <a:pt x="310" y="220"/>
                    <a:pt x="308" y="220"/>
                    <a:pt x="307" y="221"/>
                  </a:cubicBezTo>
                  <a:cubicBezTo>
                    <a:pt x="304" y="224"/>
                    <a:pt x="305" y="228"/>
                    <a:pt x="305" y="230"/>
                  </a:cubicBezTo>
                  <a:cubicBezTo>
                    <a:pt x="305" y="231"/>
                    <a:pt x="305" y="231"/>
                    <a:pt x="305" y="231"/>
                  </a:cubicBezTo>
                  <a:cubicBezTo>
                    <a:pt x="306" y="233"/>
                    <a:pt x="306" y="238"/>
                    <a:pt x="310" y="240"/>
                  </a:cubicBezTo>
                  <a:cubicBezTo>
                    <a:pt x="312" y="241"/>
                    <a:pt x="313" y="242"/>
                    <a:pt x="315" y="242"/>
                  </a:cubicBezTo>
                  <a:cubicBezTo>
                    <a:pt x="317" y="242"/>
                    <a:pt x="319" y="241"/>
                    <a:pt x="320" y="241"/>
                  </a:cubicBezTo>
                  <a:cubicBezTo>
                    <a:pt x="321" y="241"/>
                    <a:pt x="321" y="241"/>
                    <a:pt x="321" y="241"/>
                  </a:cubicBezTo>
                  <a:cubicBezTo>
                    <a:pt x="322" y="241"/>
                    <a:pt x="322" y="241"/>
                    <a:pt x="322" y="241"/>
                  </a:cubicBezTo>
                  <a:cubicBezTo>
                    <a:pt x="322" y="241"/>
                    <a:pt x="322" y="241"/>
                    <a:pt x="322" y="241"/>
                  </a:cubicBezTo>
                  <a:cubicBezTo>
                    <a:pt x="322" y="241"/>
                    <a:pt x="322" y="242"/>
                    <a:pt x="322" y="242"/>
                  </a:cubicBezTo>
                  <a:cubicBezTo>
                    <a:pt x="323" y="243"/>
                    <a:pt x="323" y="244"/>
                    <a:pt x="324" y="246"/>
                  </a:cubicBezTo>
                  <a:cubicBezTo>
                    <a:pt x="324" y="247"/>
                    <a:pt x="324" y="247"/>
                    <a:pt x="324" y="248"/>
                  </a:cubicBezTo>
                  <a:cubicBezTo>
                    <a:pt x="324" y="249"/>
                    <a:pt x="322" y="250"/>
                    <a:pt x="321" y="250"/>
                  </a:cubicBezTo>
                  <a:cubicBezTo>
                    <a:pt x="320" y="250"/>
                    <a:pt x="320" y="250"/>
                    <a:pt x="320" y="250"/>
                  </a:cubicBezTo>
                  <a:cubicBezTo>
                    <a:pt x="319" y="249"/>
                    <a:pt x="318" y="248"/>
                    <a:pt x="317" y="247"/>
                  </a:cubicBezTo>
                  <a:cubicBezTo>
                    <a:pt x="317" y="246"/>
                    <a:pt x="316" y="244"/>
                    <a:pt x="314" y="243"/>
                  </a:cubicBezTo>
                  <a:cubicBezTo>
                    <a:pt x="313" y="242"/>
                    <a:pt x="310" y="241"/>
                    <a:pt x="308" y="241"/>
                  </a:cubicBezTo>
                  <a:cubicBezTo>
                    <a:pt x="305" y="241"/>
                    <a:pt x="303" y="242"/>
                    <a:pt x="301" y="243"/>
                  </a:cubicBezTo>
                  <a:cubicBezTo>
                    <a:pt x="300" y="243"/>
                    <a:pt x="300" y="243"/>
                    <a:pt x="300" y="243"/>
                  </a:cubicBezTo>
                  <a:cubicBezTo>
                    <a:pt x="299" y="243"/>
                    <a:pt x="299" y="244"/>
                    <a:pt x="298" y="244"/>
                  </a:cubicBezTo>
                  <a:cubicBezTo>
                    <a:pt x="298" y="244"/>
                    <a:pt x="298" y="244"/>
                    <a:pt x="298" y="244"/>
                  </a:cubicBezTo>
                  <a:cubicBezTo>
                    <a:pt x="297" y="243"/>
                    <a:pt x="297" y="242"/>
                    <a:pt x="296" y="242"/>
                  </a:cubicBezTo>
                  <a:cubicBezTo>
                    <a:pt x="295" y="241"/>
                    <a:pt x="294" y="240"/>
                    <a:pt x="293" y="239"/>
                  </a:cubicBezTo>
                  <a:cubicBezTo>
                    <a:pt x="291" y="238"/>
                    <a:pt x="290" y="238"/>
                    <a:pt x="289" y="238"/>
                  </a:cubicBezTo>
                  <a:cubicBezTo>
                    <a:pt x="288" y="238"/>
                    <a:pt x="288" y="238"/>
                    <a:pt x="288" y="238"/>
                  </a:cubicBezTo>
                  <a:cubicBezTo>
                    <a:pt x="287" y="238"/>
                    <a:pt x="287" y="238"/>
                    <a:pt x="287" y="238"/>
                  </a:cubicBezTo>
                  <a:cubicBezTo>
                    <a:pt x="286" y="238"/>
                    <a:pt x="285" y="237"/>
                    <a:pt x="284" y="237"/>
                  </a:cubicBezTo>
                  <a:cubicBezTo>
                    <a:pt x="282" y="236"/>
                    <a:pt x="281" y="236"/>
                    <a:pt x="279" y="236"/>
                  </a:cubicBezTo>
                  <a:cubicBezTo>
                    <a:pt x="278" y="236"/>
                    <a:pt x="278" y="236"/>
                    <a:pt x="277" y="236"/>
                  </a:cubicBezTo>
                  <a:cubicBezTo>
                    <a:pt x="274" y="236"/>
                    <a:pt x="271" y="236"/>
                    <a:pt x="269" y="237"/>
                  </a:cubicBezTo>
                  <a:cubicBezTo>
                    <a:pt x="268" y="237"/>
                    <a:pt x="267" y="237"/>
                    <a:pt x="267" y="237"/>
                  </a:cubicBezTo>
                  <a:cubicBezTo>
                    <a:pt x="265" y="238"/>
                    <a:pt x="264" y="238"/>
                    <a:pt x="262" y="238"/>
                  </a:cubicBezTo>
                  <a:cubicBezTo>
                    <a:pt x="262" y="238"/>
                    <a:pt x="261" y="238"/>
                    <a:pt x="261" y="237"/>
                  </a:cubicBezTo>
                  <a:cubicBezTo>
                    <a:pt x="260" y="236"/>
                    <a:pt x="260" y="236"/>
                    <a:pt x="258" y="235"/>
                  </a:cubicBezTo>
                  <a:cubicBezTo>
                    <a:pt x="257" y="234"/>
                    <a:pt x="256" y="234"/>
                    <a:pt x="255" y="234"/>
                  </a:cubicBezTo>
                  <a:cubicBezTo>
                    <a:pt x="254" y="234"/>
                    <a:pt x="254" y="234"/>
                    <a:pt x="254" y="234"/>
                  </a:cubicBezTo>
                  <a:cubicBezTo>
                    <a:pt x="254" y="237"/>
                    <a:pt x="254" y="237"/>
                    <a:pt x="254" y="237"/>
                  </a:cubicBezTo>
                  <a:cubicBezTo>
                    <a:pt x="254" y="234"/>
                    <a:pt x="254" y="234"/>
                    <a:pt x="254" y="234"/>
                  </a:cubicBezTo>
                  <a:cubicBezTo>
                    <a:pt x="252" y="234"/>
                    <a:pt x="251" y="234"/>
                    <a:pt x="250" y="232"/>
                  </a:cubicBezTo>
                  <a:cubicBezTo>
                    <a:pt x="249" y="231"/>
                    <a:pt x="249" y="231"/>
                    <a:pt x="248" y="230"/>
                  </a:cubicBezTo>
                  <a:cubicBezTo>
                    <a:pt x="247" y="230"/>
                    <a:pt x="247" y="229"/>
                    <a:pt x="246" y="229"/>
                  </a:cubicBezTo>
                  <a:cubicBezTo>
                    <a:pt x="246" y="229"/>
                    <a:pt x="246" y="229"/>
                    <a:pt x="246" y="229"/>
                  </a:cubicBezTo>
                  <a:cubicBezTo>
                    <a:pt x="246" y="228"/>
                    <a:pt x="245" y="227"/>
                    <a:pt x="245" y="227"/>
                  </a:cubicBezTo>
                  <a:cubicBezTo>
                    <a:pt x="244" y="226"/>
                    <a:pt x="244" y="226"/>
                    <a:pt x="244" y="226"/>
                  </a:cubicBezTo>
                  <a:cubicBezTo>
                    <a:pt x="243" y="222"/>
                    <a:pt x="241" y="218"/>
                    <a:pt x="236" y="218"/>
                  </a:cubicBezTo>
                  <a:cubicBezTo>
                    <a:pt x="235" y="218"/>
                    <a:pt x="235" y="218"/>
                    <a:pt x="234" y="218"/>
                  </a:cubicBezTo>
                  <a:cubicBezTo>
                    <a:pt x="233" y="218"/>
                    <a:pt x="231" y="219"/>
                    <a:pt x="229" y="219"/>
                  </a:cubicBezTo>
                  <a:cubicBezTo>
                    <a:pt x="228" y="219"/>
                    <a:pt x="227" y="218"/>
                    <a:pt x="227" y="218"/>
                  </a:cubicBezTo>
                  <a:cubicBezTo>
                    <a:pt x="226" y="218"/>
                    <a:pt x="225" y="215"/>
                    <a:pt x="225" y="214"/>
                  </a:cubicBezTo>
                  <a:cubicBezTo>
                    <a:pt x="225" y="213"/>
                    <a:pt x="225" y="213"/>
                    <a:pt x="225" y="213"/>
                  </a:cubicBezTo>
                  <a:cubicBezTo>
                    <a:pt x="224" y="211"/>
                    <a:pt x="223" y="209"/>
                    <a:pt x="222" y="207"/>
                  </a:cubicBezTo>
                  <a:cubicBezTo>
                    <a:pt x="220" y="205"/>
                    <a:pt x="218" y="205"/>
                    <a:pt x="217" y="205"/>
                  </a:cubicBezTo>
                  <a:cubicBezTo>
                    <a:pt x="217" y="205"/>
                    <a:pt x="217" y="204"/>
                    <a:pt x="217" y="204"/>
                  </a:cubicBezTo>
                  <a:cubicBezTo>
                    <a:pt x="217" y="204"/>
                    <a:pt x="217" y="202"/>
                    <a:pt x="217" y="201"/>
                  </a:cubicBezTo>
                  <a:cubicBezTo>
                    <a:pt x="217" y="201"/>
                    <a:pt x="217" y="201"/>
                    <a:pt x="217" y="201"/>
                  </a:cubicBezTo>
                  <a:cubicBezTo>
                    <a:pt x="217" y="199"/>
                    <a:pt x="217" y="198"/>
                    <a:pt x="218" y="197"/>
                  </a:cubicBezTo>
                  <a:cubicBezTo>
                    <a:pt x="218" y="194"/>
                    <a:pt x="219" y="190"/>
                    <a:pt x="217" y="185"/>
                  </a:cubicBezTo>
                  <a:cubicBezTo>
                    <a:pt x="216" y="184"/>
                    <a:pt x="214" y="179"/>
                    <a:pt x="208" y="179"/>
                  </a:cubicBezTo>
                  <a:cubicBezTo>
                    <a:pt x="207" y="179"/>
                    <a:pt x="206" y="179"/>
                    <a:pt x="205" y="179"/>
                  </a:cubicBezTo>
                  <a:cubicBezTo>
                    <a:pt x="203" y="179"/>
                    <a:pt x="200" y="179"/>
                    <a:pt x="197" y="179"/>
                  </a:cubicBezTo>
                  <a:cubicBezTo>
                    <a:pt x="194" y="180"/>
                    <a:pt x="193" y="180"/>
                    <a:pt x="191" y="182"/>
                  </a:cubicBezTo>
                  <a:cubicBezTo>
                    <a:pt x="190" y="182"/>
                    <a:pt x="189" y="182"/>
                    <a:pt x="188" y="182"/>
                  </a:cubicBezTo>
                  <a:cubicBezTo>
                    <a:pt x="187" y="182"/>
                    <a:pt x="185" y="182"/>
                    <a:pt x="184" y="182"/>
                  </a:cubicBezTo>
                  <a:cubicBezTo>
                    <a:pt x="182" y="181"/>
                    <a:pt x="180" y="181"/>
                    <a:pt x="179" y="181"/>
                  </a:cubicBezTo>
                  <a:cubicBezTo>
                    <a:pt x="178" y="181"/>
                    <a:pt x="177" y="181"/>
                    <a:pt x="176" y="181"/>
                  </a:cubicBezTo>
                  <a:cubicBezTo>
                    <a:pt x="176" y="181"/>
                    <a:pt x="174" y="182"/>
                    <a:pt x="173" y="183"/>
                  </a:cubicBezTo>
                  <a:cubicBezTo>
                    <a:pt x="172" y="184"/>
                    <a:pt x="172" y="184"/>
                    <a:pt x="171" y="185"/>
                  </a:cubicBezTo>
                  <a:cubicBezTo>
                    <a:pt x="171" y="185"/>
                    <a:pt x="171" y="185"/>
                    <a:pt x="170" y="185"/>
                  </a:cubicBezTo>
                  <a:cubicBezTo>
                    <a:pt x="168" y="186"/>
                    <a:pt x="166" y="187"/>
                    <a:pt x="165" y="190"/>
                  </a:cubicBezTo>
                  <a:cubicBezTo>
                    <a:pt x="163" y="194"/>
                    <a:pt x="166" y="199"/>
                    <a:pt x="167" y="200"/>
                  </a:cubicBezTo>
                  <a:cubicBezTo>
                    <a:pt x="167" y="201"/>
                    <a:pt x="167" y="201"/>
                    <a:pt x="167" y="201"/>
                  </a:cubicBezTo>
                  <a:cubicBezTo>
                    <a:pt x="168" y="202"/>
                    <a:pt x="170" y="204"/>
                    <a:pt x="171" y="205"/>
                  </a:cubicBezTo>
                  <a:cubicBezTo>
                    <a:pt x="172" y="205"/>
                    <a:pt x="174" y="205"/>
                    <a:pt x="175" y="205"/>
                  </a:cubicBezTo>
                  <a:cubicBezTo>
                    <a:pt x="178" y="205"/>
                    <a:pt x="180" y="204"/>
                    <a:pt x="181" y="201"/>
                  </a:cubicBezTo>
                  <a:cubicBezTo>
                    <a:pt x="181" y="201"/>
                    <a:pt x="182" y="199"/>
                    <a:pt x="183" y="199"/>
                  </a:cubicBezTo>
                  <a:cubicBezTo>
                    <a:pt x="183" y="199"/>
                    <a:pt x="183" y="199"/>
                    <a:pt x="183" y="199"/>
                  </a:cubicBezTo>
                  <a:cubicBezTo>
                    <a:pt x="183" y="200"/>
                    <a:pt x="184" y="203"/>
                    <a:pt x="188" y="204"/>
                  </a:cubicBezTo>
                  <a:cubicBezTo>
                    <a:pt x="191" y="204"/>
                    <a:pt x="194" y="202"/>
                    <a:pt x="196" y="200"/>
                  </a:cubicBezTo>
                  <a:cubicBezTo>
                    <a:pt x="197" y="200"/>
                    <a:pt x="198" y="199"/>
                    <a:pt x="199" y="199"/>
                  </a:cubicBezTo>
                  <a:cubicBezTo>
                    <a:pt x="201" y="198"/>
                    <a:pt x="203" y="197"/>
                    <a:pt x="205" y="197"/>
                  </a:cubicBezTo>
                  <a:cubicBezTo>
                    <a:pt x="205" y="196"/>
                    <a:pt x="206" y="196"/>
                    <a:pt x="207" y="196"/>
                  </a:cubicBezTo>
                  <a:cubicBezTo>
                    <a:pt x="207" y="196"/>
                    <a:pt x="207" y="196"/>
                    <a:pt x="207" y="196"/>
                  </a:cubicBezTo>
                  <a:cubicBezTo>
                    <a:pt x="207" y="198"/>
                    <a:pt x="201" y="200"/>
                    <a:pt x="198" y="202"/>
                  </a:cubicBezTo>
                  <a:cubicBezTo>
                    <a:pt x="197" y="202"/>
                    <a:pt x="196" y="203"/>
                    <a:pt x="196" y="203"/>
                  </a:cubicBezTo>
                  <a:cubicBezTo>
                    <a:pt x="193" y="204"/>
                    <a:pt x="190" y="205"/>
                    <a:pt x="187" y="205"/>
                  </a:cubicBezTo>
                  <a:cubicBezTo>
                    <a:pt x="183" y="205"/>
                    <a:pt x="179" y="206"/>
                    <a:pt x="176" y="208"/>
                  </a:cubicBezTo>
                  <a:cubicBezTo>
                    <a:pt x="166" y="213"/>
                    <a:pt x="168" y="219"/>
                    <a:pt x="169" y="224"/>
                  </a:cubicBezTo>
                  <a:cubicBezTo>
                    <a:pt x="170" y="226"/>
                    <a:pt x="170" y="228"/>
                    <a:pt x="170" y="230"/>
                  </a:cubicBezTo>
                  <a:cubicBezTo>
                    <a:pt x="171" y="231"/>
                    <a:pt x="171" y="233"/>
                    <a:pt x="170" y="235"/>
                  </a:cubicBezTo>
                  <a:cubicBezTo>
                    <a:pt x="170" y="236"/>
                    <a:pt x="170" y="238"/>
                    <a:pt x="170" y="241"/>
                  </a:cubicBezTo>
                  <a:cubicBezTo>
                    <a:pt x="170" y="242"/>
                    <a:pt x="170" y="243"/>
                    <a:pt x="171" y="244"/>
                  </a:cubicBezTo>
                  <a:cubicBezTo>
                    <a:pt x="171" y="246"/>
                    <a:pt x="172" y="248"/>
                    <a:pt x="171" y="249"/>
                  </a:cubicBezTo>
                  <a:cubicBezTo>
                    <a:pt x="171" y="250"/>
                    <a:pt x="168" y="250"/>
                    <a:pt x="166" y="250"/>
                  </a:cubicBezTo>
                  <a:cubicBezTo>
                    <a:pt x="164" y="250"/>
                    <a:pt x="163" y="250"/>
                    <a:pt x="163" y="250"/>
                  </a:cubicBezTo>
                  <a:cubicBezTo>
                    <a:pt x="163" y="250"/>
                    <a:pt x="162" y="249"/>
                    <a:pt x="162" y="247"/>
                  </a:cubicBezTo>
                  <a:cubicBezTo>
                    <a:pt x="162" y="246"/>
                    <a:pt x="162" y="245"/>
                    <a:pt x="162" y="244"/>
                  </a:cubicBezTo>
                  <a:cubicBezTo>
                    <a:pt x="163" y="244"/>
                    <a:pt x="163" y="244"/>
                    <a:pt x="164" y="243"/>
                  </a:cubicBezTo>
                  <a:cubicBezTo>
                    <a:pt x="167" y="242"/>
                    <a:pt x="169" y="237"/>
                    <a:pt x="168" y="233"/>
                  </a:cubicBezTo>
                  <a:cubicBezTo>
                    <a:pt x="168" y="230"/>
                    <a:pt x="166" y="227"/>
                    <a:pt x="164" y="226"/>
                  </a:cubicBezTo>
                  <a:cubicBezTo>
                    <a:pt x="162" y="225"/>
                    <a:pt x="160" y="225"/>
                    <a:pt x="159" y="225"/>
                  </a:cubicBezTo>
                  <a:cubicBezTo>
                    <a:pt x="158" y="224"/>
                    <a:pt x="158" y="224"/>
                    <a:pt x="158" y="224"/>
                  </a:cubicBezTo>
                  <a:cubicBezTo>
                    <a:pt x="157" y="224"/>
                    <a:pt x="158" y="221"/>
                    <a:pt x="158" y="220"/>
                  </a:cubicBezTo>
                  <a:cubicBezTo>
                    <a:pt x="158" y="218"/>
                    <a:pt x="159" y="216"/>
                    <a:pt x="158" y="214"/>
                  </a:cubicBezTo>
                  <a:cubicBezTo>
                    <a:pt x="157" y="210"/>
                    <a:pt x="154" y="209"/>
                    <a:pt x="152" y="209"/>
                  </a:cubicBezTo>
                  <a:cubicBezTo>
                    <a:pt x="151" y="209"/>
                    <a:pt x="150" y="207"/>
                    <a:pt x="149" y="207"/>
                  </a:cubicBezTo>
                  <a:cubicBezTo>
                    <a:pt x="149" y="206"/>
                    <a:pt x="149" y="205"/>
                    <a:pt x="149" y="204"/>
                  </a:cubicBezTo>
                  <a:cubicBezTo>
                    <a:pt x="149" y="202"/>
                    <a:pt x="149" y="198"/>
                    <a:pt x="146" y="196"/>
                  </a:cubicBezTo>
                  <a:cubicBezTo>
                    <a:pt x="145" y="196"/>
                    <a:pt x="144" y="196"/>
                    <a:pt x="143" y="196"/>
                  </a:cubicBezTo>
                  <a:cubicBezTo>
                    <a:pt x="143" y="196"/>
                    <a:pt x="143" y="196"/>
                    <a:pt x="142" y="196"/>
                  </a:cubicBezTo>
                  <a:cubicBezTo>
                    <a:pt x="141" y="196"/>
                    <a:pt x="141" y="196"/>
                    <a:pt x="140" y="196"/>
                  </a:cubicBezTo>
                  <a:cubicBezTo>
                    <a:pt x="138" y="196"/>
                    <a:pt x="137" y="196"/>
                    <a:pt x="136" y="196"/>
                  </a:cubicBezTo>
                  <a:cubicBezTo>
                    <a:pt x="135" y="197"/>
                    <a:pt x="135" y="197"/>
                    <a:pt x="135" y="197"/>
                  </a:cubicBezTo>
                  <a:cubicBezTo>
                    <a:pt x="134" y="198"/>
                    <a:pt x="133" y="198"/>
                    <a:pt x="132" y="198"/>
                  </a:cubicBezTo>
                  <a:cubicBezTo>
                    <a:pt x="131" y="198"/>
                    <a:pt x="131" y="198"/>
                    <a:pt x="130" y="198"/>
                  </a:cubicBezTo>
                  <a:cubicBezTo>
                    <a:pt x="127" y="198"/>
                    <a:pt x="124" y="197"/>
                    <a:pt x="121" y="197"/>
                  </a:cubicBezTo>
                  <a:cubicBezTo>
                    <a:pt x="120" y="197"/>
                    <a:pt x="120" y="196"/>
                    <a:pt x="119" y="196"/>
                  </a:cubicBezTo>
                  <a:cubicBezTo>
                    <a:pt x="118" y="196"/>
                    <a:pt x="116" y="196"/>
                    <a:pt x="115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0" y="195"/>
                    <a:pt x="109" y="194"/>
                  </a:cubicBezTo>
                  <a:cubicBezTo>
                    <a:pt x="108" y="194"/>
                    <a:pt x="106" y="194"/>
                    <a:pt x="105" y="193"/>
                  </a:cubicBezTo>
                  <a:cubicBezTo>
                    <a:pt x="103" y="193"/>
                    <a:pt x="101" y="192"/>
                    <a:pt x="99" y="191"/>
                  </a:cubicBezTo>
                  <a:cubicBezTo>
                    <a:pt x="98" y="191"/>
                    <a:pt x="98" y="191"/>
                    <a:pt x="98" y="191"/>
                  </a:cubicBezTo>
                  <a:cubicBezTo>
                    <a:pt x="97" y="191"/>
                    <a:pt x="97" y="191"/>
                    <a:pt x="96" y="191"/>
                  </a:cubicBezTo>
                  <a:cubicBezTo>
                    <a:pt x="96" y="190"/>
                    <a:pt x="96" y="190"/>
                    <a:pt x="96" y="190"/>
                  </a:cubicBezTo>
                  <a:cubicBezTo>
                    <a:pt x="95" y="189"/>
                    <a:pt x="95" y="188"/>
                    <a:pt x="93" y="187"/>
                  </a:cubicBezTo>
                  <a:cubicBezTo>
                    <a:pt x="92" y="186"/>
                    <a:pt x="92" y="186"/>
                    <a:pt x="91" y="186"/>
                  </a:cubicBezTo>
                  <a:cubicBezTo>
                    <a:pt x="91" y="186"/>
                    <a:pt x="90" y="186"/>
                    <a:pt x="90" y="185"/>
                  </a:cubicBezTo>
                  <a:cubicBezTo>
                    <a:pt x="89" y="185"/>
                    <a:pt x="89" y="185"/>
                    <a:pt x="88" y="184"/>
                  </a:cubicBezTo>
                  <a:cubicBezTo>
                    <a:pt x="88" y="184"/>
                    <a:pt x="87" y="183"/>
                    <a:pt x="86" y="182"/>
                  </a:cubicBezTo>
                  <a:cubicBezTo>
                    <a:pt x="84" y="182"/>
                    <a:pt x="83" y="181"/>
                    <a:pt x="81" y="181"/>
                  </a:cubicBezTo>
                  <a:cubicBezTo>
                    <a:pt x="81" y="180"/>
                    <a:pt x="81" y="180"/>
                    <a:pt x="81" y="180"/>
                  </a:cubicBezTo>
                  <a:cubicBezTo>
                    <a:pt x="78" y="179"/>
                    <a:pt x="76" y="178"/>
                    <a:pt x="75" y="177"/>
                  </a:cubicBezTo>
                  <a:cubicBezTo>
                    <a:pt x="78" y="176"/>
                    <a:pt x="79" y="173"/>
                    <a:pt x="79" y="172"/>
                  </a:cubicBezTo>
                  <a:cubicBezTo>
                    <a:pt x="80" y="171"/>
                    <a:pt x="80" y="171"/>
                    <a:pt x="82" y="170"/>
                  </a:cubicBezTo>
                  <a:cubicBezTo>
                    <a:pt x="84" y="170"/>
                    <a:pt x="85" y="170"/>
                    <a:pt x="87" y="170"/>
                  </a:cubicBezTo>
                  <a:cubicBezTo>
                    <a:pt x="89" y="170"/>
                    <a:pt x="91" y="170"/>
                    <a:pt x="92" y="171"/>
                  </a:cubicBezTo>
                  <a:cubicBezTo>
                    <a:pt x="93" y="171"/>
                    <a:pt x="93" y="171"/>
                    <a:pt x="94" y="171"/>
                  </a:cubicBezTo>
                  <a:cubicBezTo>
                    <a:pt x="97" y="171"/>
                    <a:pt x="100" y="169"/>
                    <a:pt x="101" y="166"/>
                  </a:cubicBezTo>
                  <a:cubicBezTo>
                    <a:pt x="103" y="164"/>
                    <a:pt x="102" y="161"/>
                    <a:pt x="101" y="159"/>
                  </a:cubicBezTo>
                  <a:cubicBezTo>
                    <a:pt x="100" y="159"/>
                    <a:pt x="100" y="158"/>
                    <a:pt x="100" y="158"/>
                  </a:cubicBezTo>
                  <a:cubicBezTo>
                    <a:pt x="100" y="154"/>
                    <a:pt x="98" y="150"/>
                    <a:pt x="96" y="148"/>
                  </a:cubicBezTo>
                  <a:cubicBezTo>
                    <a:pt x="95" y="147"/>
                    <a:pt x="95" y="145"/>
                    <a:pt x="94" y="144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93" y="141"/>
                    <a:pt x="90" y="134"/>
                    <a:pt x="85" y="132"/>
                  </a:cubicBezTo>
                  <a:cubicBezTo>
                    <a:pt x="84" y="131"/>
                    <a:pt x="82" y="131"/>
                    <a:pt x="81" y="131"/>
                  </a:cubicBezTo>
                  <a:cubicBezTo>
                    <a:pt x="79" y="131"/>
                    <a:pt x="77" y="131"/>
                    <a:pt x="76" y="131"/>
                  </a:cubicBezTo>
                  <a:cubicBezTo>
                    <a:pt x="75" y="132"/>
                    <a:pt x="75" y="132"/>
                    <a:pt x="75" y="132"/>
                  </a:cubicBezTo>
                  <a:cubicBezTo>
                    <a:pt x="74" y="132"/>
                    <a:pt x="73" y="131"/>
                    <a:pt x="72" y="130"/>
                  </a:cubicBezTo>
                  <a:cubicBezTo>
                    <a:pt x="71" y="129"/>
                    <a:pt x="71" y="129"/>
                    <a:pt x="71" y="129"/>
                  </a:cubicBezTo>
                  <a:cubicBezTo>
                    <a:pt x="70" y="128"/>
                    <a:pt x="68" y="127"/>
                    <a:pt x="67" y="126"/>
                  </a:cubicBezTo>
                  <a:cubicBezTo>
                    <a:pt x="65" y="124"/>
                    <a:pt x="63" y="123"/>
                    <a:pt x="61" y="121"/>
                  </a:cubicBezTo>
                  <a:cubicBezTo>
                    <a:pt x="59" y="118"/>
                    <a:pt x="57" y="116"/>
                    <a:pt x="56" y="113"/>
                  </a:cubicBezTo>
                  <a:cubicBezTo>
                    <a:pt x="55" y="110"/>
                    <a:pt x="53" y="106"/>
                    <a:pt x="49" y="102"/>
                  </a:cubicBezTo>
                  <a:cubicBezTo>
                    <a:pt x="46" y="100"/>
                    <a:pt x="44" y="99"/>
                    <a:pt x="42" y="98"/>
                  </a:cubicBezTo>
                  <a:cubicBezTo>
                    <a:pt x="41" y="97"/>
                    <a:pt x="41" y="97"/>
                    <a:pt x="41" y="97"/>
                  </a:cubicBezTo>
                  <a:cubicBezTo>
                    <a:pt x="40" y="97"/>
                    <a:pt x="40" y="96"/>
                    <a:pt x="39" y="95"/>
                  </a:cubicBezTo>
                  <a:cubicBezTo>
                    <a:pt x="39" y="94"/>
                    <a:pt x="39" y="94"/>
                    <a:pt x="39" y="94"/>
                  </a:cubicBezTo>
                  <a:cubicBezTo>
                    <a:pt x="37" y="91"/>
                    <a:pt x="35" y="89"/>
                    <a:pt x="34" y="86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63" y="257"/>
                    <a:pt x="63" y="257"/>
                    <a:pt x="63" y="257"/>
                  </a:cubicBezTo>
                  <a:cubicBezTo>
                    <a:pt x="74" y="287"/>
                    <a:pt x="101" y="288"/>
                    <a:pt x="103" y="288"/>
                  </a:cubicBezTo>
                  <a:cubicBezTo>
                    <a:pt x="115" y="319"/>
                    <a:pt x="115" y="319"/>
                    <a:pt x="115" y="319"/>
                  </a:cubicBezTo>
                  <a:cubicBezTo>
                    <a:pt x="228" y="374"/>
                    <a:pt x="228" y="374"/>
                    <a:pt x="228" y="374"/>
                  </a:cubicBezTo>
                  <a:cubicBezTo>
                    <a:pt x="224" y="384"/>
                    <a:pt x="215" y="434"/>
                    <a:pt x="200" y="526"/>
                  </a:cubicBezTo>
                  <a:cubicBezTo>
                    <a:pt x="199" y="529"/>
                    <a:pt x="199" y="529"/>
                    <a:pt x="199" y="529"/>
                  </a:cubicBezTo>
                  <a:cubicBezTo>
                    <a:pt x="339" y="547"/>
                    <a:pt x="339" y="547"/>
                    <a:pt x="339" y="547"/>
                  </a:cubicBezTo>
                  <a:cubicBezTo>
                    <a:pt x="339" y="545"/>
                    <a:pt x="339" y="545"/>
                    <a:pt x="339" y="545"/>
                  </a:cubicBezTo>
                  <a:cubicBezTo>
                    <a:pt x="340" y="543"/>
                    <a:pt x="340" y="541"/>
                    <a:pt x="341" y="540"/>
                  </a:cubicBezTo>
                  <a:cubicBezTo>
                    <a:pt x="341" y="538"/>
                    <a:pt x="342" y="537"/>
                    <a:pt x="342" y="535"/>
                  </a:cubicBezTo>
                  <a:cubicBezTo>
                    <a:pt x="342" y="535"/>
                    <a:pt x="343" y="534"/>
                    <a:pt x="343" y="534"/>
                  </a:cubicBezTo>
                  <a:cubicBezTo>
                    <a:pt x="343" y="533"/>
                    <a:pt x="343" y="533"/>
                    <a:pt x="343" y="532"/>
                  </a:cubicBezTo>
                  <a:cubicBezTo>
                    <a:pt x="343" y="531"/>
                    <a:pt x="344" y="531"/>
                    <a:pt x="344" y="530"/>
                  </a:cubicBezTo>
                  <a:cubicBezTo>
                    <a:pt x="345" y="529"/>
                    <a:pt x="346" y="528"/>
                    <a:pt x="346" y="526"/>
                  </a:cubicBezTo>
                  <a:cubicBezTo>
                    <a:pt x="347" y="525"/>
                    <a:pt x="348" y="524"/>
                    <a:pt x="348" y="522"/>
                  </a:cubicBezTo>
                  <a:cubicBezTo>
                    <a:pt x="349" y="519"/>
                    <a:pt x="351" y="516"/>
                    <a:pt x="353" y="514"/>
                  </a:cubicBezTo>
                  <a:cubicBezTo>
                    <a:pt x="353" y="514"/>
                    <a:pt x="353" y="513"/>
                    <a:pt x="354" y="513"/>
                  </a:cubicBezTo>
                  <a:cubicBezTo>
                    <a:pt x="354" y="512"/>
                    <a:pt x="355" y="512"/>
                    <a:pt x="356" y="510"/>
                  </a:cubicBezTo>
                  <a:cubicBezTo>
                    <a:pt x="357" y="509"/>
                    <a:pt x="357" y="507"/>
                    <a:pt x="357" y="506"/>
                  </a:cubicBezTo>
                  <a:cubicBezTo>
                    <a:pt x="357" y="506"/>
                    <a:pt x="357" y="505"/>
                    <a:pt x="357" y="505"/>
                  </a:cubicBezTo>
                  <a:cubicBezTo>
                    <a:pt x="357" y="504"/>
                    <a:pt x="357" y="503"/>
                    <a:pt x="357" y="502"/>
                  </a:cubicBezTo>
                  <a:cubicBezTo>
                    <a:pt x="357" y="500"/>
                    <a:pt x="357" y="497"/>
                    <a:pt x="358" y="496"/>
                  </a:cubicBezTo>
                  <a:cubicBezTo>
                    <a:pt x="360" y="494"/>
                    <a:pt x="362" y="492"/>
                    <a:pt x="364" y="490"/>
                  </a:cubicBezTo>
                  <a:cubicBezTo>
                    <a:pt x="366" y="487"/>
                    <a:pt x="366" y="487"/>
                    <a:pt x="366" y="487"/>
                  </a:cubicBezTo>
                  <a:cubicBezTo>
                    <a:pt x="368" y="485"/>
                    <a:pt x="370" y="484"/>
                    <a:pt x="370" y="480"/>
                  </a:cubicBezTo>
                  <a:cubicBezTo>
                    <a:pt x="370" y="479"/>
                    <a:pt x="370" y="478"/>
                    <a:pt x="370" y="477"/>
                  </a:cubicBezTo>
                  <a:cubicBezTo>
                    <a:pt x="370" y="477"/>
                    <a:pt x="370" y="477"/>
                    <a:pt x="370" y="476"/>
                  </a:cubicBezTo>
                  <a:cubicBezTo>
                    <a:pt x="370" y="476"/>
                    <a:pt x="370" y="476"/>
                    <a:pt x="371" y="476"/>
                  </a:cubicBezTo>
                  <a:cubicBezTo>
                    <a:pt x="372" y="476"/>
                    <a:pt x="374" y="475"/>
                    <a:pt x="375" y="473"/>
                  </a:cubicBezTo>
                  <a:cubicBezTo>
                    <a:pt x="376" y="472"/>
                    <a:pt x="376" y="471"/>
                    <a:pt x="376" y="469"/>
                  </a:cubicBezTo>
                  <a:cubicBezTo>
                    <a:pt x="376" y="469"/>
                    <a:pt x="377" y="468"/>
                    <a:pt x="377" y="468"/>
                  </a:cubicBezTo>
                  <a:cubicBezTo>
                    <a:pt x="377" y="468"/>
                    <a:pt x="378" y="467"/>
                    <a:pt x="378" y="467"/>
                  </a:cubicBezTo>
                  <a:cubicBezTo>
                    <a:pt x="379" y="466"/>
                    <a:pt x="380" y="465"/>
                    <a:pt x="381" y="463"/>
                  </a:cubicBezTo>
                  <a:cubicBezTo>
                    <a:pt x="382" y="462"/>
                    <a:pt x="382" y="462"/>
                    <a:pt x="382" y="461"/>
                  </a:cubicBezTo>
                  <a:cubicBezTo>
                    <a:pt x="383" y="460"/>
                    <a:pt x="383" y="459"/>
                    <a:pt x="385" y="457"/>
                  </a:cubicBezTo>
                  <a:cubicBezTo>
                    <a:pt x="385" y="457"/>
                    <a:pt x="385" y="457"/>
                    <a:pt x="386" y="456"/>
                  </a:cubicBezTo>
                  <a:cubicBezTo>
                    <a:pt x="387" y="456"/>
                    <a:pt x="388" y="455"/>
                    <a:pt x="388" y="453"/>
                  </a:cubicBezTo>
                  <a:cubicBezTo>
                    <a:pt x="389" y="454"/>
                    <a:pt x="391" y="454"/>
                    <a:pt x="392" y="454"/>
                  </a:cubicBezTo>
                  <a:cubicBezTo>
                    <a:pt x="394" y="454"/>
                    <a:pt x="396" y="453"/>
                    <a:pt x="396" y="449"/>
                  </a:cubicBezTo>
                  <a:cubicBezTo>
                    <a:pt x="396" y="448"/>
                    <a:pt x="396" y="448"/>
                    <a:pt x="396" y="447"/>
                  </a:cubicBezTo>
                  <a:cubicBezTo>
                    <a:pt x="397" y="447"/>
                    <a:pt x="397" y="447"/>
                    <a:pt x="398" y="447"/>
                  </a:cubicBezTo>
                  <a:cubicBezTo>
                    <a:pt x="398" y="447"/>
                    <a:pt x="399" y="447"/>
                    <a:pt x="399" y="447"/>
                  </a:cubicBezTo>
                  <a:cubicBezTo>
                    <a:pt x="401" y="448"/>
                    <a:pt x="402" y="448"/>
                    <a:pt x="403" y="448"/>
                  </a:cubicBezTo>
                  <a:cubicBezTo>
                    <a:pt x="405" y="448"/>
                    <a:pt x="407" y="447"/>
                    <a:pt x="408" y="446"/>
                  </a:cubicBezTo>
                  <a:cubicBezTo>
                    <a:pt x="409" y="445"/>
                    <a:pt x="409" y="444"/>
                    <a:pt x="410" y="443"/>
                  </a:cubicBezTo>
                  <a:cubicBezTo>
                    <a:pt x="410" y="443"/>
                    <a:pt x="410" y="443"/>
                    <a:pt x="410" y="443"/>
                  </a:cubicBezTo>
                  <a:cubicBezTo>
                    <a:pt x="411" y="442"/>
                    <a:pt x="411" y="442"/>
                    <a:pt x="412" y="442"/>
                  </a:cubicBezTo>
                  <a:cubicBezTo>
                    <a:pt x="413" y="441"/>
                    <a:pt x="413" y="441"/>
                    <a:pt x="413" y="441"/>
                  </a:cubicBezTo>
                  <a:cubicBezTo>
                    <a:pt x="415" y="440"/>
                    <a:pt x="418" y="438"/>
                    <a:pt x="418" y="434"/>
                  </a:cubicBezTo>
                  <a:cubicBezTo>
                    <a:pt x="419" y="431"/>
                    <a:pt x="419" y="428"/>
                    <a:pt x="418" y="426"/>
                  </a:cubicBezTo>
                  <a:cubicBezTo>
                    <a:pt x="417" y="423"/>
                    <a:pt x="416" y="420"/>
                    <a:pt x="414" y="418"/>
                  </a:cubicBezTo>
                  <a:cubicBezTo>
                    <a:pt x="414" y="418"/>
                    <a:pt x="414" y="418"/>
                    <a:pt x="415" y="418"/>
                  </a:cubicBezTo>
                  <a:cubicBezTo>
                    <a:pt x="415" y="418"/>
                    <a:pt x="415" y="418"/>
                    <a:pt x="415" y="418"/>
                  </a:cubicBezTo>
                  <a:cubicBezTo>
                    <a:pt x="419" y="418"/>
                    <a:pt x="424" y="416"/>
                    <a:pt x="427" y="413"/>
                  </a:cubicBezTo>
                  <a:cubicBezTo>
                    <a:pt x="428" y="411"/>
                    <a:pt x="429" y="408"/>
                    <a:pt x="430" y="405"/>
                  </a:cubicBezTo>
                  <a:cubicBezTo>
                    <a:pt x="431" y="399"/>
                    <a:pt x="432" y="397"/>
                    <a:pt x="434" y="397"/>
                  </a:cubicBezTo>
                  <a:cubicBezTo>
                    <a:pt x="435" y="397"/>
                    <a:pt x="435" y="397"/>
                    <a:pt x="435" y="397"/>
                  </a:cubicBezTo>
                  <a:cubicBezTo>
                    <a:pt x="437" y="397"/>
                    <a:pt x="438" y="398"/>
                    <a:pt x="441" y="399"/>
                  </a:cubicBezTo>
                  <a:cubicBezTo>
                    <a:pt x="443" y="400"/>
                    <a:pt x="446" y="401"/>
                    <a:pt x="449" y="401"/>
                  </a:cubicBezTo>
                  <a:cubicBezTo>
                    <a:pt x="451" y="401"/>
                    <a:pt x="452" y="401"/>
                    <a:pt x="453" y="400"/>
                  </a:cubicBezTo>
                  <a:cubicBezTo>
                    <a:pt x="461" y="398"/>
                    <a:pt x="464" y="391"/>
                    <a:pt x="466" y="385"/>
                  </a:cubicBezTo>
                  <a:cubicBezTo>
                    <a:pt x="468" y="380"/>
                    <a:pt x="471" y="375"/>
                    <a:pt x="474" y="370"/>
                  </a:cubicBezTo>
                  <a:cubicBezTo>
                    <a:pt x="474" y="369"/>
                    <a:pt x="474" y="369"/>
                    <a:pt x="474" y="369"/>
                  </a:cubicBezTo>
                  <a:cubicBezTo>
                    <a:pt x="476" y="367"/>
                    <a:pt x="478" y="364"/>
                    <a:pt x="479" y="360"/>
                  </a:cubicBezTo>
                  <a:cubicBezTo>
                    <a:pt x="479" y="359"/>
                    <a:pt x="480" y="358"/>
                    <a:pt x="480" y="357"/>
                  </a:cubicBezTo>
                  <a:cubicBezTo>
                    <a:pt x="480" y="356"/>
                    <a:pt x="480" y="356"/>
                    <a:pt x="480" y="355"/>
                  </a:cubicBezTo>
                  <a:cubicBezTo>
                    <a:pt x="480" y="355"/>
                    <a:pt x="480" y="355"/>
                    <a:pt x="480" y="355"/>
                  </a:cubicBezTo>
                  <a:cubicBezTo>
                    <a:pt x="480" y="353"/>
                    <a:pt x="481" y="351"/>
                    <a:pt x="479" y="349"/>
                  </a:cubicBezTo>
                  <a:cubicBezTo>
                    <a:pt x="478" y="348"/>
                    <a:pt x="478" y="347"/>
                    <a:pt x="477" y="347"/>
                  </a:cubicBezTo>
                  <a:cubicBezTo>
                    <a:pt x="478" y="346"/>
                    <a:pt x="478" y="345"/>
                    <a:pt x="479" y="343"/>
                  </a:cubicBezTo>
                  <a:cubicBezTo>
                    <a:pt x="479" y="343"/>
                    <a:pt x="479" y="342"/>
                    <a:pt x="479" y="342"/>
                  </a:cubicBezTo>
                  <a:cubicBezTo>
                    <a:pt x="479" y="341"/>
                    <a:pt x="479" y="341"/>
                    <a:pt x="480" y="340"/>
                  </a:cubicBezTo>
                  <a:cubicBezTo>
                    <a:pt x="482" y="339"/>
                    <a:pt x="484" y="337"/>
                    <a:pt x="486" y="335"/>
                  </a:cubicBezTo>
                  <a:cubicBezTo>
                    <a:pt x="487" y="333"/>
                    <a:pt x="488" y="331"/>
                    <a:pt x="488" y="328"/>
                  </a:cubicBezTo>
                  <a:cubicBezTo>
                    <a:pt x="488" y="327"/>
                    <a:pt x="488" y="326"/>
                    <a:pt x="489" y="325"/>
                  </a:cubicBezTo>
                  <a:cubicBezTo>
                    <a:pt x="489" y="324"/>
                    <a:pt x="490" y="324"/>
                    <a:pt x="491" y="323"/>
                  </a:cubicBezTo>
                  <a:cubicBezTo>
                    <a:pt x="493" y="322"/>
                    <a:pt x="495" y="320"/>
                    <a:pt x="496" y="316"/>
                  </a:cubicBezTo>
                  <a:cubicBezTo>
                    <a:pt x="496" y="313"/>
                    <a:pt x="495" y="310"/>
                    <a:pt x="492" y="309"/>
                  </a:cubicBezTo>
                  <a:cubicBezTo>
                    <a:pt x="491" y="308"/>
                    <a:pt x="490" y="308"/>
                    <a:pt x="489" y="308"/>
                  </a:cubicBezTo>
                  <a:cubicBezTo>
                    <a:pt x="488" y="308"/>
                    <a:pt x="488" y="308"/>
                    <a:pt x="487" y="307"/>
                  </a:cubicBezTo>
                  <a:cubicBezTo>
                    <a:pt x="486" y="307"/>
                    <a:pt x="485" y="306"/>
                    <a:pt x="484" y="305"/>
                  </a:cubicBezTo>
                  <a:cubicBezTo>
                    <a:pt x="482" y="303"/>
                    <a:pt x="482" y="302"/>
                    <a:pt x="482" y="302"/>
                  </a:cubicBezTo>
                  <a:cubicBezTo>
                    <a:pt x="483" y="302"/>
                    <a:pt x="485" y="302"/>
                    <a:pt x="486" y="302"/>
                  </a:cubicBezTo>
                  <a:cubicBezTo>
                    <a:pt x="487" y="302"/>
                    <a:pt x="487" y="302"/>
                    <a:pt x="487" y="302"/>
                  </a:cubicBezTo>
                  <a:cubicBezTo>
                    <a:pt x="488" y="302"/>
                    <a:pt x="489" y="302"/>
                    <a:pt x="490" y="302"/>
                  </a:cubicBezTo>
                  <a:cubicBezTo>
                    <a:pt x="491" y="302"/>
                    <a:pt x="492" y="301"/>
                    <a:pt x="493" y="301"/>
                  </a:cubicBezTo>
                  <a:cubicBezTo>
                    <a:pt x="495" y="301"/>
                    <a:pt x="496" y="300"/>
                    <a:pt x="498" y="300"/>
                  </a:cubicBezTo>
                  <a:cubicBezTo>
                    <a:pt x="499" y="305"/>
                    <a:pt x="502" y="312"/>
                    <a:pt x="509" y="313"/>
                  </a:cubicBezTo>
                  <a:cubicBezTo>
                    <a:pt x="510" y="313"/>
                    <a:pt x="510" y="313"/>
                    <a:pt x="510" y="313"/>
                  </a:cubicBezTo>
                  <a:cubicBezTo>
                    <a:pt x="510" y="313"/>
                    <a:pt x="511" y="313"/>
                    <a:pt x="511" y="313"/>
                  </a:cubicBezTo>
                  <a:cubicBezTo>
                    <a:pt x="513" y="313"/>
                    <a:pt x="514" y="313"/>
                    <a:pt x="516" y="311"/>
                  </a:cubicBezTo>
                  <a:cubicBezTo>
                    <a:pt x="517" y="310"/>
                    <a:pt x="517" y="309"/>
                    <a:pt x="517" y="308"/>
                  </a:cubicBezTo>
                  <a:cubicBezTo>
                    <a:pt x="517" y="308"/>
                    <a:pt x="517" y="308"/>
                    <a:pt x="517" y="308"/>
                  </a:cubicBezTo>
                  <a:cubicBezTo>
                    <a:pt x="518" y="308"/>
                    <a:pt x="519" y="309"/>
                    <a:pt x="520" y="309"/>
                  </a:cubicBezTo>
                  <a:cubicBezTo>
                    <a:pt x="521" y="309"/>
                    <a:pt x="521" y="309"/>
                    <a:pt x="522" y="309"/>
                  </a:cubicBezTo>
                  <a:cubicBezTo>
                    <a:pt x="523" y="308"/>
                    <a:pt x="525" y="307"/>
                    <a:pt x="526" y="305"/>
                  </a:cubicBezTo>
                  <a:cubicBezTo>
                    <a:pt x="526" y="304"/>
                    <a:pt x="526" y="304"/>
                    <a:pt x="526" y="303"/>
                  </a:cubicBezTo>
                  <a:cubicBezTo>
                    <a:pt x="527" y="304"/>
                    <a:pt x="528" y="304"/>
                    <a:pt x="528" y="304"/>
                  </a:cubicBezTo>
                  <a:cubicBezTo>
                    <a:pt x="529" y="305"/>
                    <a:pt x="530" y="305"/>
                    <a:pt x="531" y="305"/>
                  </a:cubicBezTo>
                  <a:cubicBezTo>
                    <a:pt x="535" y="305"/>
                    <a:pt x="537" y="301"/>
                    <a:pt x="538" y="299"/>
                  </a:cubicBezTo>
                  <a:cubicBezTo>
                    <a:pt x="539" y="298"/>
                    <a:pt x="539" y="297"/>
                    <a:pt x="540" y="297"/>
                  </a:cubicBezTo>
                  <a:cubicBezTo>
                    <a:pt x="541" y="296"/>
                    <a:pt x="541" y="295"/>
                    <a:pt x="542" y="294"/>
                  </a:cubicBezTo>
                  <a:cubicBezTo>
                    <a:pt x="542" y="293"/>
                    <a:pt x="543" y="293"/>
                    <a:pt x="543" y="292"/>
                  </a:cubicBezTo>
                  <a:cubicBezTo>
                    <a:pt x="544" y="292"/>
                    <a:pt x="545" y="291"/>
                    <a:pt x="545" y="291"/>
                  </a:cubicBezTo>
                  <a:cubicBezTo>
                    <a:pt x="547" y="290"/>
                    <a:pt x="549" y="289"/>
                    <a:pt x="550" y="286"/>
                  </a:cubicBezTo>
                  <a:cubicBezTo>
                    <a:pt x="551" y="285"/>
                    <a:pt x="551" y="284"/>
                    <a:pt x="552" y="283"/>
                  </a:cubicBezTo>
                  <a:cubicBezTo>
                    <a:pt x="552" y="281"/>
                    <a:pt x="552" y="280"/>
                    <a:pt x="553" y="280"/>
                  </a:cubicBezTo>
                  <a:cubicBezTo>
                    <a:pt x="553" y="279"/>
                    <a:pt x="554" y="279"/>
                    <a:pt x="555" y="278"/>
                  </a:cubicBezTo>
                  <a:cubicBezTo>
                    <a:pt x="556" y="278"/>
                    <a:pt x="558" y="277"/>
                    <a:pt x="559" y="276"/>
                  </a:cubicBezTo>
                  <a:cubicBezTo>
                    <a:pt x="562" y="272"/>
                    <a:pt x="562" y="268"/>
                    <a:pt x="561" y="264"/>
                  </a:cubicBezTo>
                  <a:cubicBezTo>
                    <a:pt x="561" y="263"/>
                    <a:pt x="561" y="262"/>
                    <a:pt x="561" y="261"/>
                  </a:cubicBezTo>
                  <a:cubicBezTo>
                    <a:pt x="561" y="261"/>
                    <a:pt x="561" y="260"/>
                    <a:pt x="561" y="260"/>
                  </a:cubicBezTo>
                  <a:cubicBezTo>
                    <a:pt x="562" y="259"/>
                    <a:pt x="562" y="257"/>
                    <a:pt x="561" y="255"/>
                  </a:cubicBezTo>
                  <a:cubicBezTo>
                    <a:pt x="560" y="253"/>
                    <a:pt x="558" y="251"/>
                    <a:pt x="556" y="248"/>
                  </a:cubicBezTo>
                  <a:cubicBezTo>
                    <a:pt x="555" y="247"/>
                    <a:pt x="554" y="246"/>
                    <a:pt x="552" y="244"/>
                  </a:cubicBezTo>
                  <a:cubicBezTo>
                    <a:pt x="551" y="242"/>
                    <a:pt x="550" y="241"/>
                    <a:pt x="549" y="239"/>
                  </a:cubicBezTo>
                  <a:cubicBezTo>
                    <a:pt x="548" y="238"/>
                    <a:pt x="547" y="237"/>
                    <a:pt x="547" y="235"/>
                  </a:cubicBezTo>
                  <a:cubicBezTo>
                    <a:pt x="547" y="234"/>
                    <a:pt x="546" y="232"/>
                    <a:pt x="545" y="231"/>
                  </a:cubicBezTo>
                  <a:cubicBezTo>
                    <a:pt x="545" y="230"/>
                    <a:pt x="544" y="229"/>
                    <a:pt x="543" y="228"/>
                  </a:cubicBezTo>
                  <a:cubicBezTo>
                    <a:pt x="542" y="227"/>
                    <a:pt x="540" y="224"/>
                    <a:pt x="540" y="223"/>
                  </a:cubicBezTo>
                  <a:cubicBezTo>
                    <a:pt x="540" y="223"/>
                    <a:pt x="540" y="223"/>
                    <a:pt x="540" y="223"/>
                  </a:cubicBezTo>
                  <a:cubicBezTo>
                    <a:pt x="540" y="223"/>
                    <a:pt x="541" y="223"/>
                    <a:pt x="541" y="223"/>
                  </a:cubicBezTo>
                  <a:cubicBezTo>
                    <a:pt x="542" y="223"/>
                    <a:pt x="543" y="223"/>
                    <a:pt x="544" y="223"/>
                  </a:cubicBezTo>
                  <a:cubicBezTo>
                    <a:pt x="546" y="223"/>
                    <a:pt x="547" y="222"/>
                    <a:pt x="549" y="221"/>
                  </a:cubicBezTo>
                  <a:cubicBezTo>
                    <a:pt x="550" y="220"/>
                    <a:pt x="551" y="218"/>
                    <a:pt x="553" y="217"/>
                  </a:cubicBezTo>
                  <a:cubicBezTo>
                    <a:pt x="555" y="214"/>
                    <a:pt x="556" y="212"/>
                    <a:pt x="556" y="209"/>
                  </a:cubicBezTo>
                  <a:cubicBezTo>
                    <a:pt x="556" y="203"/>
                    <a:pt x="552" y="203"/>
                    <a:pt x="550" y="203"/>
                  </a:cubicBezTo>
                  <a:cubicBezTo>
                    <a:pt x="549" y="203"/>
                    <a:pt x="549" y="203"/>
                    <a:pt x="548" y="202"/>
                  </a:cubicBezTo>
                  <a:cubicBezTo>
                    <a:pt x="548" y="202"/>
                    <a:pt x="548" y="202"/>
                    <a:pt x="548" y="202"/>
                  </a:cubicBezTo>
                  <a:cubicBezTo>
                    <a:pt x="549" y="200"/>
                    <a:pt x="552" y="197"/>
                    <a:pt x="551" y="193"/>
                  </a:cubicBezTo>
                  <a:cubicBezTo>
                    <a:pt x="551" y="192"/>
                    <a:pt x="550" y="190"/>
                    <a:pt x="548" y="189"/>
                  </a:cubicBezTo>
                  <a:cubicBezTo>
                    <a:pt x="546" y="188"/>
                    <a:pt x="544" y="187"/>
                    <a:pt x="542" y="187"/>
                  </a:cubicBezTo>
                  <a:cubicBezTo>
                    <a:pt x="540" y="187"/>
                    <a:pt x="539" y="186"/>
                    <a:pt x="538" y="185"/>
                  </a:cubicBezTo>
                  <a:cubicBezTo>
                    <a:pt x="537" y="185"/>
                    <a:pt x="536" y="184"/>
                    <a:pt x="536" y="184"/>
                  </a:cubicBezTo>
                  <a:cubicBezTo>
                    <a:pt x="535" y="183"/>
                    <a:pt x="534" y="181"/>
                    <a:pt x="533" y="180"/>
                  </a:cubicBezTo>
                  <a:cubicBezTo>
                    <a:pt x="532" y="180"/>
                    <a:pt x="532" y="180"/>
                    <a:pt x="532" y="180"/>
                  </a:cubicBezTo>
                  <a:cubicBezTo>
                    <a:pt x="532" y="180"/>
                    <a:pt x="532" y="179"/>
                    <a:pt x="532" y="179"/>
                  </a:cubicBezTo>
                  <a:cubicBezTo>
                    <a:pt x="533" y="176"/>
                    <a:pt x="533" y="174"/>
                    <a:pt x="532" y="173"/>
                  </a:cubicBezTo>
                  <a:cubicBezTo>
                    <a:pt x="531" y="172"/>
                    <a:pt x="530" y="170"/>
                    <a:pt x="526" y="170"/>
                  </a:cubicBezTo>
                  <a:cubicBezTo>
                    <a:pt x="523" y="170"/>
                    <a:pt x="520" y="171"/>
                    <a:pt x="519" y="172"/>
                  </a:cubicBezTo>
                  <a:cubicBezTo>
                    <a:pt x="518" y="173"/>
                    <a:pt x="517" y="173"/>
                    <a:pt x="516" y="173"/>
                  </a:cubicBezTo>
                  <a:cubicBezTo>
                    <a:pt x="515" y="173"/>
                    <a:pt x="515" y="173"/>
                    <a:pt x="514" y="173"/>
                  </a:cubicBezTo>
                  <a:cubicBezTo>
                    <a:pt x="513" y="172"/>
                    <a:pt x="513" y="172"/>
                    <a:pt x="512" y="171"/>
                  </a:cubicBezTo>
                  <a:cubicBezTo>
                    <a:pt x="511" y="170"/>
                    <a:pt x="510" y="169"/>
                    <a:pt x="508" y="168"/>
                  </a:cubicBezTo>
                  <a:cubicBezTo>
                    <a:pt x="508" y="168"/>
                    <a:pt x="508" y="168"/>
                    <a:pt x="507" y="168"/>
                  </a:cubicBezTo>
                  <a:cubicBezTo>
                    <a:pt x="509" y="168"/>
                    <a:pt x="510" y="168"/>
                    <a:pt x="511" y="168"/>
                  </a:cubicBezTo>
                  <a:cubicBezTo>
                    <a:pt x="513" y="168"/>
                    <a:pt x="516" y="168"/>
                    <a:pt x="518" y="167"/>
                  </a:cubicBezTo>
                  <a:cubicBezTo>
                    <a:pt x="519" y="167"/>
                    <a:pt x="520" y="167"/>
                    <a:pt x="520" y="167"/>
                  </a:cubicBezTo>
                  <a:cubicBezTo>
                    <a:pt x="521" y="167"/>
                    <a:pt x="522" y="167"/>
                    <a:pt x="524" y="168"/>
                  </a:cubicBezTo>
                  <a:cubicBezTo>
                    <a:pt x="525" y="168"/>
                    <a:pt x="526" y="169"/>
                    <a:pt x="526" y="169"/>
                  </a:cubicBezTo>
                  <a:cubicBezTo>
                    <a:pt x="528" y="170"/>
                    <a:pt x="530" y="170"/>
                    <a:pt x="531" y="170"/>
                  </a:cubicBezTo>
                  <a:cubicBezTo>
                    <a:pt x="535" y="170"/>
                    <a:pt x="538" y="168"/>
                    <a:pt x="540" y="165"/>
                  </a:cubicBezTo>
                  <a:cubicBezTo>
                    <a:pt x="543" y="162"/>
                    <a:pt x="547" y="160"/>
                    <a:pt x="551" y="160"/>
                  </a:cubicBezTo>
                  <a:cubicBezTo>
                    <a:pt x="552" y="160"/>
                    <a:pt x="554" y="161"/>
                    <a:pt x="555" y="161"/>
                  </a:cubicBezTo>
                  <a:cubicBezTo>
                    <a:pt x="557" y="161"/>
                    <a:pt x="558" y="162"/>
                    <a:pt x="560" y="162"/>
                  </a:cubicBezTo>
                  <a:cubicBezTo>
                    <a:pt x="563" y="163"/>
                    <a:pt x="567" y="165"/>
                    <a:pt x="571" y="165"/>
                  </a:cubicBezTo>
                  <a:cubicBezTo>
                    <a:pt x="573" y="165"/>
                    <a:pt x="575" y="164"/>
                    <a:pt x="577" y="164"/>
                  </a:cubicBezTo>
                  <a:cubicBezTo>
                    <a:pt x="581" y="162"/>
                    <a:pt x="582" y="159"/>
                    <a:pt x="582" y="157"/>
                  </a:cubicBezTo>
                  <a:cubicBezTo>
                    <a:pt x="583" y="152"/>
                    <a:pt x="579" y="147"/>
                    <a:pt x="578" y="146"/>
                  </a:cubicBezTo>
                  <a:cubicBezTo>
                    <a:pt x="579" y="146"/>
                    <a:pt x="579" y="147"/>
                    <a:pt x="580" y="147"/>
                  </a:cubicBezTo>
                  <a:cubicBezTo>
                    <a:pt x="582" y="147"/>
                    <a:pt x="583" y="148"/>
                    <a:pt x="585" y="148"/>
                  </a:cubicBezTo>
                  <a:cubicBezTo>
                    <a:pt x="585" y="148"/>
                    <a:pt x="586" y="148"/>
                    <a:pt x="586" y="148"/>
                  </a:cubicBezTo>
                  <a:cubicBezTo>
                    <a:pt x="587" y="147"/>
                    <a:pt x="587" y="147"/>
                    <a:pt x="588" y="147"/>
                  </a:cubicBezTo>
                  <a:cubicBezTo>
                    <a:pt x="588" y="147"/>
                    <a:pt x="589" y="148"/>
                    <a:pt x="589" y="148"/>
                  </a:cubicBezTo>
                  <a:cubicBezTo>
                    <a:pt x="589" y="148"/>
                    <a:pt x="589" y="148"/>
                    <a:pt x="589" y="148"/>
                  </a:cubicBezTo>
                  <a:cubicBezTo>
                    <a:pt x="589" y="148"/>
                    <a:pt x="589" y="148"/>
                    <a:pt x="589" y="150"/>
                  </a:cubicBezTo>
                  <a:cubicBezTo>
                    <a:pt x="589" y="150"/>
                    <a:pt x="589" y="151"/>
                    <a:pt x="589" y="151"/>
                  </a:cubicBezTo>
                  <a:cubicBezTo>
                    <a:pt x="589" y="153"/>
                    <a:pt x="588" y="157"/>
                    <a:pt x="591" y="160"/>
                  </a:cubicBezTo>
                  <a:cubicBezTo>
                    <a:pt x="592" y="160"/>
                    <a:pt x="594" y="161"/>
                    <a:pt x="595" y="161"/>
                  </a:cubicBezTo>
                  <a:cubicBezTo>
                    <a:pt x="596" y="161"/>
                    <a:pt x="597" y="161"/>
                    <a:pt x="598" y="160"/>
                  </a:cubicBezTo>
                  <a:cubicBezTo>
                    <a:pt x="599" y="160"/>
                    <a:pt x="599" y="160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160"/>
                    <a:pt x="601" y="161"/>
                    <a:pt x="601" y="162"/>
                  </a:cubicBezTo>
                  <a:cubicBezTo>
                    <a:pt x="601" y="163"/>
                    <a:pt x="601" y="163"/>
                    <a:pt x="601" y="163"/>
                  </a:cubicBezTo>
                  <a:cubicBezTo>
                    <a:pt x="601" y="167"/>
                    <a:pt x="603" y="168"/>
                    <a:pt x="606" y="168"/>
                  </a:cubicBezTo>
                  <a:cubicBezTo>
                    <a:pt x="606" y="168"/>
                    <a:pt x="607" y="169"/>
                    <a:pt x="607" y="169"/>
                  </a:cubicBezTo>
                  <a:cubicBezTo>
                    <a:pt x="608" y="169"/>
                    <a:pt x="608" y="170"/>
                    <a:pt x="609" y="170"/>
                  </a:cubicBezTo>
                  <a:cubicBezTo>
                    <a:pt x="610" y="171"/>
                    <a:pt x="611" y="173"/>
                    <a:pt x="613" y="174"/>
                  </a:cubicBezTo>
                  <a:cubicBezTo>
                    <a:pt x="615" y="174"/>
                    <a:pt x="617" y="174"/>
                    <a:pt x="618" y="174"/>
                  </a:cubicBezTo>
                  <a:cubicBezTo>
                    <a:pt x="620" y="174"/>
                    <a:pt x="621" y="174"/>
                    <a:pt x="622" y="175"/>
                  </a:cubicBezTo>
                  <a:cubicBezTo>
                    <a:pt x="623" y="177"/>
                    <a:pt x="623" y="178"/>
                    <a:pt x="623" y="179"/>
                  </a:cubicBezTo>
                  <a:cubicBezTo>
                    <a:pt x="623" y="179"/>
                    <a:pt x="622" y="180"/>
                    <a:pt x="622" y="181"/>
                  </a:cubicBezTo>
                  <a:cubicBezTo>
                    <a:pt x="621" y="181"/>
                    <a:pt x="620" y="181"/>
                    <a:pt x="619" y="182"/>
                  </a:cubicBezTo>
                  <a:cubicBezTo>
                    <a:pt x="617" y="182"/>
                    <a:pt x="614" y="183"/>
                    <a:pt x="612" y="187"/>
                  </a:cubicBezTo>
                  <a:cubicBezTo>
                    <a:pt x="611" y="190"/>
                    <a:pt x="611" y="197"/>
                    <a:pt x="613" y="200"/>
                  </a:cubicBezTo>
                  <a:cubicBezTo>
                    <a:pt x="614" y="202"/>
                    <a:pt x="616" y="203"/>
                    <a:pt x="618" y="203"/>
                  </a:cubicBezTo>
                  <a:cubicBezTo>
                    <a:pt x="619" y="203"/>
                    <a:pt x="621" y="203"/>
                    <a:pt x="622" y="202"/>
                  </a:cubicBezTo>
                  <a:cubicBezTo>
                    <a:pt x="626" y="199"/>
                    <a:pt x="628" y="195"/>
                    <a:pt x="630" y="192"/>
                  </a:cubicBezTo>
                  <a:cubicBezTo>
                    <a:pt x="631" y="189"/>
                    <a:pt x="633" y="187"/>
                    <a:pt x="635" y="185"/>
                  </a:cubicBezTo>
                  <a:cubicBezTo>
                    <a:pt x="636" y="185"/>
                    <a:pt x="638" y="184"/>
                    <a:pt x="638" y="184"/>
                  </a:cubicBezTo>
                  <a:cubicBezTo>
                    <a:pt x="638" y="184"/>
                    <a:pt x="638" y="185"/>
                    <a:pt x="638" y="185"/>
                  </a:cubicBezTo>
                  <a:cubicBezTo>
                    <a:pt x="638" y="187"/>
                    <a:pt x="638" y="188"/>
                    <a:pt x="638" y="189"/>
                  </a:cubicBezTo>
                  <a:cubicBezTo>
                    <a:pt x="638" y="192"/>
                    <a:pt x="639" y="194"/>
                    <a:pt x="641" y="197"/>
                  </a:cubicBezTo>
                  <a:cubicBezTo>
                    <a:pt x="643" y="198"/>
                    <a:pt x="646" y="201"/>
                    <a:pt x="649" y="201"/>
                  </a:cubicBezTo>
                  <a:cubicBezTo>
                    <a:pt x="650" y="201"/>
                    <a:pt x="650" y="201"/>
                    <a:pt x="650" y="201"/>
                  </a:cubicBezTo>
                  <a:cubicBezTo>
                    <a:pt x="650" y="201"/>
                    <a:pt x="650" y="201"/>
                    <a:pt x="650" y="201"/>
                  </a:cubicBezTo>
                  <a:cubicBezTo>
                    <a:pt x="652" y="201"/>
                    <a:pt x="652" y="200"/>
                    <a:pt x="653" y="200"/>
                  </a:cubicBezTo>
                  <a:cubicBezTo>
                    <a:pt x="653" y="205"/>
                    <a:pt x="656" y="207"/>
                    <a:pt x="657" y="207"/>
                  </a:cubicBezTo>
                  <a:cubicBezTo>
                    <a:pt x="658" y="208"/>
                    <a:pt x="659" y="208"/>
                    <a:pt x="660" y="208"/>
                  </a:cubicBezTo>
                  <a:cubicBezTo>
                    <a:pt x="661" y="208"/>
                    <a:pt x="662" y="208"/>
                    <a:pt x="663" y="207"/>
                  </a:cubicBezTo>
                  <a:cubicBezTo>
                    <a:pt x="664" y="207"/>
                    <a:pt x="664" y="207"/>
                    <a:pt x="665" y="207"/>
                  </a:cubicBezTo>
                  <a:cubicBezTo>
                    <a:pt x="665" y="207"/>
                    <a:pt x="665" y="207"/>
                    <a:pt x="665" y="207"/>
                  </a:cubicBezTo>
                  <a:cubicBezTo>
                    <a:pt x="667" y="208"/>
                    <a:pt x="669" y="212"/>
                    <a:pt x="671" y="215"/>
                  </a:cubicBezTo>
                  <a:cubicBezTo>
                    <a:pt x="672" y="217"/>
                    <a:pt x="673" y="219"/>
                    <a:pt x="675" y="221"/>
                  </a:cubicBezTo>
                  <a:cubicBezTo>
                    <a:pt x="677" y="223"/>
                    <a:pt x="677" y="223"/>
                    <a:pt x="677" y="223"/>
                  </a:cubicBezTo>
                  <a:cubicBezTo>
                    <a:pt x="679" y="226"/>
                    <a:pt x="682" y="229"/>
                    <a:pt x="684" y="233"/>
                  </a:cubicBezTo>
                  <a:cubicBezTo>
                    <a:pt x="685" y="236"/>
                    <a:pt x="687" y="241"/>
                    <a:pt x="686" y="244"/>
                  </a:cubicBezTo>
                  <a:cubicBezTo>
                    <a:pt x="686" y="245"/>
                    <a:pt x="685" y="246"/>
                    <a:pt x="684" y="248"/>
                  </a:cubicBezTo>
                  <a:cubicBezTo>
                    <a:pt x="682" y="250"/>
                    <a:pt x="680" y="252"/>
                    <a:pt x="680" y="256"/>
                  </a:cubicBezTo>
                  <a:cubicBezTo>
                    <a:pt x="680" y="258"/>
                    <a:pt x="680" y="260"/>
                    <a:pt x="682" y="262"/>
                  </a:cubicBezTo>
                  <a:cubicBezTo>
                    <a:pt x="680" y="262"/>
                    <a:pt x="678" y="263"/>
                    <a:pt x="677" y="265"/>
                  </a:cubicBezTo>
                  <a:cubicBezTo>
                    <a:pt x="676" y="266"/>
                    <a:pt x="675" y="268"/>
                    <a:pt x="675" y="269"/>
                  </a:cubicBezTo>
                  <a:cubicBezTo>
                    <a:pt x="675" y="270"/>
                    <a:pt x="674" y="271"/>
                    <a:pt x="674" y="271"/>
                  </a:cubicBezTo>
                  <a:cubicBezTo>
                    <a:pt x="673" y="273"/>
                    <a:pt x="672" y="275"/>
                    <a:pt x="671" y="277"/>
                  </a:cubicBezTo>
                  <a:cubicBezTo>
                    <a:pt x="669" y="281"/>
                    <a:pt x="666" y="285"/>
                    <a:pt x="667" y="290"/>
                  </a:cubicBezTo>
                  <a:cubicBezTo>
                    <a:pt x="669" y="296"/>
                    <a:pt x="674" y="298"/>
                    <a:pt x="678" y="300"/>
                  </a:cubicBezTo>
                  <a:cubicBezTo>
                    <a:pt x="681" y="302"/>
                    <a:pt x="684" y="303"/>
                    <a:pt x="686" y="305"/>
                  </a:cubicBezTo>
                  <a:cubicBezTo>
                    <a:pt x="686" y="306"/>
                    <a:pt x="686" y="306"/>
                    <a:pt x="686" y="307"/>
                  </a:cubicBezTo>
                  <a:cubicBezTo>
                    <a:pt x="686" y="307"/>
                    <a:pt x="684" y="308"/>
                    <a:pt x="681" y="309"/>
                  </a:cubicBezTo>
                  <a:cubicBezTo>
                    <a:pt x="680" y="309"/>
                    <a:pt x="680" y="309"/>
                    <a:pt x="679" y="309"/>
                  </a:cubicBezTo>
                  <a:cubicBezTo>
                    <a:pt x="678" y="310"/>
                    <a:pt x="676" y="310"/>
                    <a:pt x="675" y="310"/>
                  </a:cubicBezTo>
                  <a:cubicBezTo>
                    <a:pt x="672" y="312"/>
                    <a:pt x="671" y="314"/>
                    <a:pt x="669" y="315"/>
                  </a:cubicBezTo>
                  <a:cubicBezTo>
                    <a:pt x="669" y="316"/>
                    <a:pt x="668" y="317"/>
                    <a:pt x="668" y="317"/>
                  </a:cubicBezTo>
                  <a:cubicBezTo>
                    <a:pt x="667" y="318"/>
                    <a:pt x="666" y="319"/>
                    <a:pt x="665" y="320"/>
                  </a:cubicBezTo>
                  <a:cubicBezTo>
                    <a:pt x="664" y="321"/>
                    <a:pt x="664" y="321"/>
                    <a:pt x="664" y="321"/>
                  </a:cubicBezTo>
                  <a:cubicBezTo>
                    <a:pt x="662" y="322"/>
                    <a:pt x="659" y="323"/>
                    <a:pt x="655" y="323"/>
                  </a:cubicBezTo>
                  <a:cubicBezTo>
                    <a:pt x="655" y="323"/>
                    <a:pt x="655" y="323"/>
                    <a:pt x="655" y="323"/>
                  </a:cubicBezTo>
                  <a:cubicBezTo>
                    <a:pt x="652" y="323"/>
                    <a:pt x="649" y="322"/>
                    <a:pt x="645" y="322"/>
                  </a:cubicBezTo>
                  <a:cubicBezTo>
                    <a:pt x="642" y="321"/>
                    <a:pt x="638" y="321"/>
                    <a:pt x="634" y="321"/>
                  </a:cubicBezTo>
                  <a:cubicBezTo>
                    <a:pt x="632" y="321"/>
                    <a:pt x="630" y="321"/>
                    <a:pt x="628" y="321"/>
                  </a:cubicBezTo>
                  <a:cubicBezTo>
                    <a:pt x="626" y="322"/>
                    <a:pt x="626" y="322"/>
                    <a:pt x="626" y="322"/>
                  </a:cubicBezTo>
                  <a:cubicBezTo>
                    <a:pt x="626" y="324"/>
                    <a:pt x="626" y="324"/>
                    <a:pt x="626" y="324"/>
                  </a:cubicBezTo>
                  <a:cubicBezTo>
                    <a:pt x="625" y="325"/>
                    <a:pt x="625" y="325"/>
                    <a:pt x="625" y="325"/>
                  </a:cubicBezTo>
                  <a:cubicBezTo>
                    <a:pt x="625" y="326"/>
                    <a:pt x="625" y="328"/>
                    <a:pt x="626" y="329"/>
                  </a:cubicBezTo>
                  <a:cubicBezTo>
                    <a:pt x="626" y="331"/>
                    <a:pt x="627" y="332"/>
                    <a:pt x="628" y="332"/>
                  </a:cubicBezTo>
                  <a:cubicBezTo>
                    <a:pt x="628" y="332"/>
                    <a:pt x="628" y="332"/>
                    <a:pt x="628" y="332"/>
                  </a:cubicBezTo>
                  <a:cubicBezTo>
                    <a:pt x="629" y="334"/>
                    <a:pt x="629" y="334"/>
                    <a:pt x="628" y="335"/>
                  </a:cubicBezTo>
                  <a:cubicBezTo>
                    <a:pt x="627" y="335"/>
                    <a:pt x="627" y="336"/>
                    <a:pt x="626" y="336"/>
                  </a:cubicBezTo>
                  <a:cubicBezTo>
                    <a:pt x="625" y="337"/>
                    <a:pt x="623" y="338"/>
                    <a:pt x="621" y="342"/>
                  </a:cubicBezTo>
                  <a:cubicBezTo>
                    <a:pt x="621" y="343"/>
                    <a:pt x="621" y="343"/>
                    <a:pt x="621" y="344"/>
                  </a:cubicBezTo>
                  <a:cubicBezTo>
                    <a:pt x="621" y="345"/>
                    <a:pt x="621" y="345"/>
                    <a:pt x="620" y="346"/>
                  </a:cubicBezTo>
                  <a:cubicBezTo>
                    <a:pt x="620" y="347"/>
                    <a:pt x="620" y="347"/>
                    <a:pt x="620" y="347"/>
                  </a:cubicBezTo>
                  <a:cubicBezTo>
                    <a:pt x="619" y="349"/>
                    <a:pt x="619" y="350"/>
                    <a:pt x="619" y="352"/>
                  </a:cubicBezTo>
                  <a:cubicBezTo>
                    <a:pt x="619" y="353"/>
                    <a:pt x="620" y="354"/>
                    <a:pt x="620" y="355"/>
                  </a:cubicBezTo>
                  <a:cubicBezTo>
                    <a:pt x="620" y="358"/>
                    <a:pt x="620" y="361"/>
                    <a:pt x="624" y="365"/>
                  </a:cubicBezTo>
                  <a:cubicBezTo>
                    <a:pt x="627" y="369"/>
                    <a:pt x="632" y="371"/>
                    <a:pt x="637" y="372"/>
                  </a:cubicBezTo>
                  <a:cubicBezTo>
                    <a:pt x="638" y="373"/>
                    <a:pt x="639" y="373"/>
                    <a:pt x="640" y="373"/>
                  </a:cubicBezTo>
                  <a:cubicBezTo>
                    <a:pt x="644" y="373"/>
                    <a:pt x="647" y="371"/>
                    <a:pt x="649" y="370"/>
                  </a:cubicBezTo>
                  <a:cubicBezTo>
                    <a:pt x="650" y="369"/>
                    <a:pt x="651" y="369"/>
                    <a:pt x="652" y="368"/>
                  </a:cubicBezTo>
                  <a:cubicBezTo>
                    <a:pt x="655" y="367"/>
                    <a:pt x="658" y="365"/>
                    <a:pt x="662" y="362"/>
                  </a:cubicBezTo>
                  <a:cubicBezTo>
                    <a:pt x="664" y="360"/>
                    <a:pt x="665" y="358"/>
                    <a:pt x="665" y="357"/>
                  </a:cubicBezTo>
                  <a:cubicBezTo>
                    <a:pt x="666" y="356"/>
                    <a:pt x="666" y="355"/>
                    <a:pt x="666" y="355"/>
                  </a:cubicBezTo>
                  <a:cubicBezTo>
                    <a:pt x="667" y="355"/>
                    <a:pt x="667" y="355"/>
                    <a:pt x="667" y="355"/>
                  </a:cubicBezTo>
                  <a:cubicBezTo>
                    <a:pt x="668" y="355"/>
                    <a:pt x="669" y="355"/>
                    <a:pt x="670" y="356"/>
                  </a:cubicBezTo>
                  <a:cubicBezTo>
                    <a:pt x="671" y="356"/>
                    <a:pt x="671" y="356"/>
                    <a:pt x="671" y="356"/>
                  </a:cubicBezTo>
                  <a:cubicBezTo>
                    <a:pt x="673" y="356"/>
                    <a:pt x="675" y="357"/>
                    <a:pt x="676" y="357"/>
                  </a:cubicBezTo>
                  <a:cubicBezTo>
                    <a:pt x="680" y="357"/>
                    <a:pt x="684" y="355"/>
                    <a:pt x="685" y="353"/>
                  </a:cubicBezTo>
                  <a:cubicBezTo>
                    <a:pt x="686" y="351"/>
                    <a:pt x="686" y="350"/>
                    <a:pt x="685" y="348"/>
                  </a:cubicBezTo>
                  <a:cubicBezTo>
                    <a:pt x="686" y="347"/>
                    <a:pt x="686" y="347"/>
                    <a:pt x="686" y="347"/>
                  </a:cubicBezTo>
                  <a:cubicBezTo>
                    <a:pt x="687" y="348"/>
                    <a:pt x="688" y="350"/>
                    <a:pt x="691" y="351"/>
                  </a:cubicBezTo>
                  <a:cubicBezTo>
                    <a:pt x="691" y="351"/>
                    <a:pt x="691" y="351"/>
                    <a:pt x="691" y="351"/>
                  </a:cubicBezTo>
                  <a:cubicBezTo>
                    <a:pt x="692" y="351"/>
                    <a:pt x="692" y="351"/>
                    <a:pt x="692" y="351"/>
                  </a:cubicBezTo>
                  <a:cubicBezTo>
                    <a:pt x="695" y="351"/>
                    <a:pt x="696" y="348"/>
                    <a:pt x="697" y="347"/>
                  </a:cubicBezTo>
                  <a:cubicBezTo>
                    <a:pt x="697" y="346"/>
                    <a:pt x="697" y="346"/>
                    <a:pt x="697" y="346"/>
                  </a:cubicBezTo>
                  <a:cubicBezTo>
                    <a:pt x="698" y="346"/>
                    <a:pt x="698" y="347"/>
                    <a:pt x="698" y="348"/>
                  </a:cubicBezTo>
                  <a:cubicBezTo>
                    <a:pt x="699" y="348"/>
                    <a:pt x="699" y="348"/>
                    <a:pt x="699" y="348"/>
                  </a:cubicBezTo>
                  <a:cubicBezTo>
                    <a:pt x="700" y="350"/>
                    <a:pt x="702" y="352"/>
                    <a:pt x="703" y="353"/>
                  </a:cubicBezTo>
                  <a:cubicBezTo>
                    <a:pt x="704" y="354"/>
                    <a:pt x="704" y="354"/>
                    <a:pt x="705" y="355"/>
                  </a:cubicBezTo>
                  <a:cubicBezTo>
                    <a:pt x="707" y="357"/>
                    <a:pt x="709" y="358"/>
                    <a:pt x="711" y="359"/>
                  </a:cubicBezTo>
                  <a:cubicBezTo>
                    <a:pt x="713" y="360"/>
                    <a:pt x="713" y="360"/>
                    <a:pt x="713" y="360"/>
                  </a:cubicBezTo>
                  <a:cubicBezTo>
                    <a:pt x="715" y="361"/>
                    <a:pt x="716" y="362"/>
                    <a:pt x="717" y="364"/>
                  </a:cubicBezTo>
                  <a:cubicBezTo>
                    <a:pt x="717" y="364"/>
                    <a:pt x="717" y="364"/>
                    <a:pt x="717" y="364"/>
                  </a:cubicBezTo>
                  <a:cubicBezTo>
                    <a:pt x="719" y="367"/>
                    <a:pt x="721" y="368"/>
                    <a:pt x="724" y="368"/>
                  </a:cubicBezTo>
                  <a:cubicBezTo>
                    <a:pt x="724" y="368"/>
                    <a:pt x="725" y="368"/>
                    <a:pt x="726" y="368"/>
                  </a:cubicBezTo>
                  <a:cubicBezTo>
                    <a:pt x="727" y="368"/>
                    <a:pt x="727" y="368"/>
                    <a:pt x="728" y="369"/>
                  </a:cubicBezTo>
                  <a:cubicBezTo>
                    <a:pt x="729" y="369"/>
                    <a:pt x="731" y="370"/>
                    <a:pt x="733" y="370"/>
                  </a:cubicBezTo>
                  <a:cubicBezTo>
                    <a:pt x="733" y="370"/>
                    <a:pt x="733" y="370"/>
                    <a:pt x="733" y="370"/>
                  </a:cubicBezTo>
                  <a:cubicBezTo>
                    <a:pt x="734" y="370"/>
                    <a:pt x="735" y="370"/>
                    <a:pt x="737" y="370"/>
                  </a:cubicBezTo>
                  <a:cubicBezTo>
                    <a:pt x="739" y="370"/>
                    <a:pt x="740" y="370"/>
                    <a:pt x="742" y="370"/>
                  </a:cubicBezTo>
                  <a:cubicBezTo>
                    <a:pt x="741" y="371"/>
                    <a:pt x="741" y="371"/>
                    <a:pt x="740" y="372"/>
                  </a:cubicBezTo>
                  <a:cubicBezTo>
                    <a:pt x="738" y="374"/>
                    <a:pt x="736" y="377"/>
                    <a:pt x="736" y="380"/>
                  </a:cubicBezTo>
                  <a:cubicBezTo>
                    <a:pt x="736" y="381"/>
                    <a:pt x="737" y="383"/>
                    <a:pt x="739" y="384"/>
                  </a:cubicBezTo>
                  <a:cubicBezTo>
                    <a:pt x="741" y="386"/>
                    <a:pt x="742" y="388"/>
                    <a:pt x="744" y="390"/>
                  </a:cubicBezTo>
                  <a:cubicBezTo>
                    <a:pt x="746" y="392"/>
                    <a:pt x="748" y="392"/>
                    <a:pt x="751" y="392"/>
                  </a:cubicBezTo>
                  <a:cubicBezTo>
                    <a:pt x="752" y="392"/>
                    <a:pt x="753" y="392"/>
                    <a:pt x="754" y="392"/>
                  </a:cubicBezTo>
                  <a:cubicBezTo>
                    <a:pt x="755" y="392"/>
                    <a:pt x="756" y="392"/>
                    <a:pt x="757" y="392"/>
                  </a:cubicBezTo>
                  <a:cubicBezTo>
                    <a:pt x="757" y="392"/>
                    <a:pt x="758" y="392"/>
                    <a:pt x="758" y="392"/>
                  </a:cubicBezTo>
                  <a:cubicBezTo>
                    <a:pt x="759" y="393"/>
                    <a:pt x="759" y="394"/>
                    <a:pt x="758" y="395"/>
                  </a:cubicBezTo>
                  <a:cubicBezTo>
                    <a:pt x="758" y="396"/>
                    <a:pt x="758" y="397"/>
                    <a:pt x="759" y="398"/>
                  </a:cubicBezTo>
                  <a:cubicBezTo>
                    <a:pt x="759" y="402"/>
                    <a:pt x="763" y="407"/>
                    <a:pt x="769" y="407"/>
                  </a:cubicBezTo>
                  <a:cubicBezTo>
                    <a:pt x="770" y="407"/>
                    <a:pt x="770" y="407"/>
                    <a:pt x="771" y="407"/>
                  </a:cubicBezTo>
                  <a:cubicBezTo>
                    <a:pt x="776" y="405"/>
                    <a:pt x="776" y="401"/>
                    <a:pt x="776" y="399"/>
                  </a:cubicBezTo>
                  <a:cubicBezTo>
                    <a:pt x="775" y="397"/>
                    <a:pt x="776" y="396"/>
                    <a:pt x="776" y="396"/>
                  </a:cubicBezTo>
                  <a:cubicBezTo>
                    <a:pt x="777" y="396"/>
                    <a:pt x="779" y="395"/>
                    <a:pt x="781" y="395"/>
                  </a:cubicBezTo>
                  <a:cubicBezTo>
                    <a:pt x="783" y="395"/>
                    <a:pt x="784" y="395"/>
                    <a:pt x="785" y="395"/>
                  </a:cubicBezTo>
                  <a:cubicBezTo>
                    <a:pt x="786" y="396"/>
                    <a:pt x="788" y="398"/>
                    <a:pt x="789" y="399"/>
                  </a:cubicBezTo>
                  <a:cubicBezTo>
                    <a:pt x="792" y="401"/>
                    <a:pt x="795" y="403"/>
                    <a:pt x="798" y="404"/>
                  </a:cubicBezTo>
                  <a:cubicBezTo>
                    <a:pt x="801" y="405"/>
                    <a:pt x="803" y="405"/>
                    <a:pt x="806" y="405"/>
                  </a:cubicBezTo>
                  <a:cubicBezTo>
                    <a:pt x="808" y="405"/>
                    <a:pt x="809" y="405"/>
                    <a:pt x="811" y="405"/>
                  </a:cubicBezTo>
                  <a:cubicBezTo>
                    <a:pt x="812" y="405"/>
                    <a:pt x="813" y="405"/>
                    <a:pt x="814" y="405"/>
                  </a:cubicBezTo>
                  <a:cubicBezTo>
                    <a:pt x="814" y="405"/>
                    <a:pt x="814" y="405"/>
                    <a:pt x="815" y="405"/>
                  </a:cubicBezTo>
                  <a:cubicBezTo>
                    <a:pt x="817" y="405"/>
                    <a:pt x="819" y="405"/>
                    <a:pt x="822" y="405"/>
                  </a:cubicBezTo>
                  <a:cubicBezTo>
                    <a:pt x="823" y="405"/>
                    <a:pt x="823" y="405"/>
                    <a:pt x="823" y="405"/>
                  </a:cubicBezTo>
                  <a:cubicBezTo>
                    <a:pt x="823" y="405"/>
                    <a:pt x="824" y="405"/>
                    <a:pt x="824" y="405"/>
                  </a:cubicBezTo>
                  <a:cubicBezTo>
                    <a:pt x="826" y="405"/>
                    <a:pt x="827" y="405"/>
                    <a:pt x="828" y="405"/>
                  </a:cubicBezTo>
                  <a:cubicBezTo>
                    <a:pt x="829" y="405"/>
                    <a:pt x="830" y="404"/>
                    <a:pt x="831" y="404"/>
                  </a:cubicBezTo>
                  <a:cubicBezTo>
                    <a:pt x="832" y="404"/>
                    <a:pt x="835" y="405"/>
                    <a:pt x="836" y="405"/>
                  </a:cubicBezTo>
                  <a:cubicBezTo>
                    <a:pt x="839" y="406"/>
                    <a:pt x="842" y="407"/>
                    <a:pt x="845" y="407"/>
                  </a:cubicBezTo>
                  <a:cubicBezTo>
                    <a:pt x="848" y="407"/>
                    <a:pt x="850" y="406"/>
                    <a:pt x="851" y="404"/>
                  </a:cubicBezTo>
                  <a:cubicBezTo>
                    <a:pt x="853" y="403"/>
                    <a:pt x="853" y="400"/>
                    <a:pt x="853" y="398"/>
                  </a:cubicBezTo>
                  <a:cubicBezTo>
                    <a:pt x="853" y="389"/>
                    <a:pt x="844" y="382"/>
                    <a:pt x="837" y="378"/>
                  </a:cubicBezTo>
                  <a:cubicBezTo>
                    <a:pt x="834" y="377"/>
                    <a:pt x="832" y="376"/>
                    <a:pt x="829" y="375"/>
                  </a:cubicBezTo>
                  <a:cubicBezTo>
                    <a:pt x="824" y="373"/>
                    <a:pt x="820" y="371"/>
                    <a:pt x="816" y="368"/>
                  </a:cubicBezTo>
                  <a:cubicBezTo>
                    <a:pt x="814" y="367"/>
                    <a:pt x="812" y="367"/>
                    <a:pt x="810" y="366"/>
                  </a:cubicBezTo>
                  <a:cubicBezTo>
                    <a:pt x="809" y="366"/>
                    <a:pt x="808" y="366"/>
                    <a:pt x="807" y="365"/>
                  </a:cubicBezTo>
                  <a:cubicBezTo>
                    <a:pt x="803" y="364"/>
                    <a:pt x="798" y="361"/>
                    <a:pt x="794" y="359"/>
                  </a:cubicBezTo>
                  <a:cubicBezTo>
                    <a:pt x="793" y="358"/>
                    <a:pt x="791" y="357"/>
                    <a:pt x="790" y="357"/>
                  </a:cubicBezTo>
                  <a:cubicBezTo>
                    <a:pt x="788" y="355"/>
                    <a:pt x="786" y="354"/>
                    <a:pt x="785" y="353"/>
                  </a:cubicBezTo>
                  <a:cubicBezTo>
                    <a:pt x="785" y="352"/>
                    <a:pt x="785" y="352"/>
                    <a:pt x="785" y="352"/>
                  </a:cubicBezTo>
                  <a:cubicBezTo>
                    <a:pt x="786" y="352"/>
                    <a:pt x="788" y="353"/>
                    <a:pt x="789" y="353"/>
                  </a:cubicBezTo>
                  <a:cubicBezTo>
                    <a:pt x="791" y="354"/>
                    <a:pt x="792" y="354"/>
                    <a:pt x="793" y="354"/>
                  </a:cubicBezTo>
                  <a:cubicBezTo>
                    <a:pt x="794" y="354"/>
                    <a:pt x="795" y="354"/>
                    <a:pt x="796" y="354"/>
                  </a:cubicBezTo>
                  <a:cubicBezTo>
                    <a:pt x="797" y="354"/>
                    <a:pt x="797" y="354"/>
                    <a:pt x="798" y="354"/>
                  </a:cubicBezTo>
                  <a:cubicBezTo>
                    <a:pt x="799" y="354"/>
                    <a:pt x="799" y="354"/>
                    <a:pt x="800" y="354"/>
                  </a:cubicBezTo>
                  <a:cubicBezTo>
                    <a:pt x="801" y="354"/>
                    <a:pt x="802" y="354"/>
                    <a:pt x="802" y="355"/>
                  </a:cubicBezTo>
                  <a:cubicBezTo>
                    <a:pt x="806" y="355"/>
                    <a:pt x="809" y="357"/>
                    <a:pt x="812" y="358"/>
                  </a:cubicBezTo>
                  <a:cubicBezTo>
                    <a:pt x="815" y="359"/>
                    <a:pt x="817" y="360"/>
                    <a:pt x="819" y="361"/>
                  </a:cubicBezTo>
                  <a:cubicBezTo>
                    <a:pt x="820" y="361"/>
                    <a:pt x="821" y="362"/>
                    <a:pt x="822" y="362"/>
                  </a:cubicBezTo>
                  <a:cubicBezTo>
                    <a:pt x="823" y="362"/>
                    <a:pt x="824" y="361"/>
                    <a:pt x="825" y="361"/>
                  </a:cubicBezTo>
                  <a:cubicBezTo>
                    <a:pt x="826" y="361"/>
                    <a:pt x="827" y="361"/>
                    <a:pt x="827" y="361"/>
                  </a:cubicBezTo>
                  <a:cubicBezTo>
                    <a:pt x="827" y="361"/>
                    <a:pt x="828" y="361"/>
                    <a:pt x="828" y="361"/>
                  </a:cubicBezTo>
                  <a:cubicBezTo>
                    <a:pt x="828" y="361"/>
                    <a:pt x="829" y="362"/>
                    <a:pt x="830" y="362"/>
                  </a:cubicBezTo>
                  <a:cubicBezTo>
                    <a:pt x="831" y="363"/>
                    <a:pt x="832" y="365"/>
                    <a:pt x="834" y="365"/>
                  </a:cubicBezTo>
                  <a:cubicBezTo>
                    <a:pt x="835" y="366"/>
                    <a:pt x="836" y="366"/>
                    <a:pt x="838" y="366"/>
                  </a:cubicBezTo>
                  <a:cubicBezTo>
                    <a:pt x="838" y="366"/>
                    <a:pt x="839" y="366"/>
                    <a:pt x="840" y="366"/>
                  </a:cubicBezTo>
                  <a:cubicBezTo>
                    <a:pt x="841" y="366"/>
                    <a:pt x="842" y="366"/>
                    <a:pt x="842" y="366"/>
                  </a:cubicBezTo>
                  <a:cubicBezTo>
                    <a:pt x="843" y="366"/>
                    <a:pt x="843" y="366"/>
                    <a:pt x="843" y="366"/>
                  </a:cubicBezTo>
                  <a:cubicBezTo>
                    <a:pt x="844" y="366"/>
                    <a:pt x="845" y="366"/>
                    <a:pt x="846" y="367"/>
                  </a:cubicBezTo>
                  <a:cubicBezTo>
                    <a:pt x="847" y="367"/>
                    <a:pt x="847" y="367"/>
                    <a:pt x="847" y="367"/>
                  </a:cubicBezTo>
                  <a:cubicBezTo>
                    <a:pt x="848" y="368"/>
                    <a:pt x="848" y="368"/>
                    <a:pt x="849" y="368"/>
                  </a:cubicBezTo>
                  <a:cubicBezTo>
                    <a:pt x="850" y="369"/>
                    <a:pt x="851" y="369"/>
                    <a:pt x="852" y="370"/>
                  </a:cubicBezTo>
                  <a:cubicBezTo>
                    <a:pt x="854" y="371"/>
                    <a:pt x="855" y="371"/>
                    <a:pt x="857" y="371"/>
                  </a:cubicBezTo>
                  <a:cubicBezTo>
                    <a:pt x="859" y="371"/>
                    <a:pt x="861" y="370"/>
                    <a:pt x="862" y="367"/>
                  </a:cubicBezTo>
                  <a:cubicBezTo>
                    <a:pt x="863" y="365"/>
                    <a:pt x="862" y="362"/>
                    <a:pt x="861" y="360"/>
                  </a:cubicBezTo>
                  <a:cubicBezTo>
                    <a:pt x="861" y="360"/>
                    <a:pt x="861" y="360"/>
                    <a:pt x="862" y="359"/>
                  </a:cubicBezTo>
                  <a:close/>
                  <a:moveTo>
                    <a:pt x="493" y="120"/>
                  </a:moveTo>
                  <a:cubicBezTo>
                    <a:pt x="493" y="120"/>
                    <a:pt x="493" y="121"/>
                    <a:pt x="493" y="121"/>
                  </a:cubicBezTo>
                  <a:cubicBezTo>
                    <a:pt x="492" y="120"/>
                    <a:pt x="490" y="120"/>
                    <a:pt x="489" y="120"/>
                  </a:cubicBezTo>
                  <a:cubicBezTo>
                    <a:pt x="489" y="120"/>
                    <a:pt x="489" y="120"/>
                    <a:pt x="489" y="120"/>
                  </a:cubicBezTo>
                  <a:cubicBezTo>
                    <a:pt x="490" y="120"/>
                    <a:pt x="490" y="120"/>
                    <a:pt x="490" y="120"/>
                  </a:cubicBezTo>
                  <a:cubicBezTo>
                    <a:pt x="492" y="118"/>
                    <a:pt x="493" y="116"/>
                    <a:pt x="494" y="115"/>
                  </a:cubicBezTo>
                  <a:cubicBezTo>
                    <a:pt x="494" y="116"/>
                    <a:pt x="493" y="120"/>
                    <a:pt x="493" y="120"/>
                  </a:cubicBezTo>
                  <a:close/>
                  <a:moveTo>
                    <a:pt x="457" y="346"/>
                  </a:moveTo>
                  <a:cubicBezTo>
                    <a:pt x="452" y="346"/>
                    <a:pt x="448" y="345"/>
                    <a:pt x="445" y="342"/>
                  </a:cubicBezTo>
                  <a:cubicBezTo>
                    <a:pt x="444" y="341"/>
                    <a:pt x="444" y="341"/>
                    <a:pt x="444" y="341"/>
                  </a:cubicBezTo>
                  <a:cubicBezTo>
                    <a:pt x="443" y="340"/>
                    <a:pt x="442" y="339"/>
                    <a:pt x="441" y="338"/>
                  </a:cubicBezTo>
                  <a:cubicBezTo>
                    <a:pt x="440" y="336"/>
                    <a:pt x="439" y="335"/>
                    <a:pt x="438" y="333"/>
                  </a:cubicBezTo>
                  <a:cubicBezTo>
                    <a:pt x="437" y="331"/>
                    <a:pt x="435" y="330"/>
                    <a:pt x="433" y="329"/>
                  </a:cubicBezTo>
                  <a:cubicBezTo>
                    <a:pt x="431" y="328"/>
                    <a:pt x="430" y="327"/>
                    <a:pt x="428" y="326"/>
                  </a:cubicBezTo>
                  <a:cubicBezTo>
                    <a:pt x="430" y="326"/>
                    <a:pt x="433" y="326"/>
                    <a:pt x="435" y="327"/>
                  </a:cubicBezTo>
                  <a:cubicBezTo>
                    <a:pt x="437" y="328"/>
                    <a:pt x="439" y="329"/>
                    <a:pt x="440" y="330"/>
                  </a:cubicBezTo>
                  <a:cubicBezTo>
                    <a:pt x="443" y="332"/>
                    <a:pt x="445" y="334"/>
                    <a:pt x="447" y="336"/>
                  </a:cubicBezTo>
                  <a:cubicBezTo>
                    <a:pt x="448" y="338"/>
                    <a:pt x="450" y="340"/>
                    <a:pt x="453" y="342"/>
                  </a:cubicBezTo>
                  <a:cubicBezTo>
                    <a:pt x="453" y="342"/>
                    <a:pt x="454" y="342"/>
                    <a:pt x="454" y="343"/>
                  </a:cubicBezTo>
                  <a:cubicBezTo>
                    <a:pt x="455" y="344"/>
                    <a:pt x="456" y="345"/>
                    <a:pt x="457" y="345"/>
                  </a:cubicBezTo>
                  <a:cubicBezTo>
                    <a:pt x="458" y="346"/>
                    <a:pt x="458" y="346"/>
                    <a:pt x="458" y="346"/>
                  </a:cubicBezTo>
                  <a:cubicBezTo>
                    <a:pt x="458" y="346"/>
                    <a:pt x="458" y="346"/>
                    <a:pt x="458" y="346"/>
                  </a:cubicBezTo>
                  <a:cubicBezTo>
                    <a:pt x="458" y="346"/>
                    <a:pt x="458" y="346"/>
                    <a:pt x="457" y="346"/>
                  </a:cubicBezTo>
                  <a:close/>
                  <a:moveTo>
                    <a:pt x="567" y="79"/>
                  </a:moveTo>
                  <a:cubicBezTo>
                    <a:pt x="566" y="78"/>
                    <a:pt x="566" y="78"/>
                    <a:pt x="566" y="78"/>
                  </a:cubicBezTo>
                  <a:cubicBezTo>
                    <a:pt x="565" y="77"/>
                    <a:pt x="564" y="76"/>
                    <a:pt x="563" y="75"/>
                  </a:cubicBezTo>
                  <a:cubicBezTo>
                    <a:pt x="563" y="75"/>
                    <a:pt x="563" y="75"/>
                    <a:pt x="563" y="74"/>
                  </a:cubicBezTo>
                  <a:cubicBezTo>
                    <a:pt x="563" y="74"/>
                    <a:pt x="564" y="74"/>
                    <a:pt x="564" y="74"/>
                  </a:cubicBezTo>
                  <a:cubicBezTo>
                    <a:pt x="567" y="75"/>
                    <a:pt x="572" y="79"/>
                    <a:pt x="573" y="81"/>
                  </a:cubicBezTo>
                  <a:cubicBezTo>
                    <a:pt x="573" y="82"/>
                    <a:pt x="573" y="82"/>
                    <a:pt x="573" y="82"/>
                  </a:cubicBezTo>
                  <a:cubicBezTo>
                    <a:pt x="573" y="82"/>
                    <a:pt x="573" y="82"/>
                    <a:pt x="572" y="82"/>
                  </a:cubicBezTo>
                  <a:cubicBezTo>
                    <a:pt x="571" y="82"/>
                    <a:pt x="569" y="81"/>
                    <a:pt x="567" y="79"/>
                  </a:cubicBezTo>
                  <a:close/>
                  <a:moveTo>
                    <a:pt x="573" y="140"/>
                  </a:moveTo>
                  <a:cubicBezTo>
                    <a:pt x="573" y="140"/>
                    <a:pt x="574" y="140"/>
                    <a:pt x="574" y="140"/>
                  </a:cubicBezTo>
                  <a:cubicBezTo>
                    <a:pt x="574" y="140"/>
                    <a:pt x="574" y="140"/>
                    <a:pt x="574" y="140"/>
                  </a:cubicBezTo>
                  <a:cubicBezTo>
                    <a:pt x="575" y="140"/>
                    <a:pt x="575" y="141"/>
                    <a:pt x="575" y="142"/>
                  </a:cubicBezTo>
                  <a:cubicBezTo>
                    <a:pt x="575" y="142"/>
                    <a:pt x="576" y="143"/>
                    <a:pt x="576" y="144"/>
                  </a:cubicBezTo>
                  <a:cubicBezTo>
                    <a:pt x="575" y="143"/>
                    <a:pt x="574" y="142"/>
                    <a:pt x="573" y="140"/>
                  </a:cubicBezTo>
                  <a:close/>
                  <a:moveTo>
                    <a:pt x="739" y="259"/>
                  </a:moveTo>
                  <a:cubicBezTo>
                    <a:pt x="739" y="260"/>
                    <a:pt x="738" y="261"/>
                    <a:pt x="736" y="261"/>
                  </a:cubicBezTo>
                  <a:cubicBezTo>
                    <a:pt x="736" y="261"/>
                    <a:pt x="735" y="261"/>
                    <a:pt x="735" y="261"/>
                  </a:cubicBezTo>
                  <a:cubicBezTo>
                    <a:pt x="734" y="261"/>
                    <a:pt x="732" y="261"/>
                    <a:pt x="732" y="261"/>
                  </a:cubicBezTo>
                  <a:cubicBezTo>
                    <a:pt x="731" y="261"/>
                    <a:pt x="731" y="261"/>
                    <a:pt x="730" y="261"/>
                  </a:cubicBezTo>
                  <a:cubicBezTo>
                    <a:pt x="726" y="263"/>
                    <a:pt x="723" y="268"/>
                    <a:pt x="720" y="273"/>
                  </a:cubicBezTo>
                  <a:cubicBezTo>
                    <a:pt x="719" y="273"/>
                    <a:pt x="719" y="273"/>
                    <a:pt x="719" y="273"/>
                  </a:cubicBezTo>
                  <a:cubicBezTo>
                    <a:pt x="720" y="271"/>
                    <a:pt x="720" y="270"/>
                    <a:pt x="719" y="267"/>
                  </a:cubicBezTo>
                  <a:cubicBezTo>
                    <a:pt x="717" y="262"/>
                    <a:pt x="714" y="259"/>
                    <a:pt x="710" y="258"/>
                  </a:cubicBezTo>
                  <a:cubicBezTo>
                    <a:pt x="712" y="254"/>
                    <a:pt x="713" y="250"/>
                    <a:pt x="713" y="246"/>
                  </a:cubicBezTo>
                  <a:cubicBezTo>
                    <a:pt x="716" y="247"/>
                    <a:pt x="719" y="249"/>
                    <a:pt x="723" y="250"/>
                  </a:cubicBezTo>
                  <a:cubicBezTo>
                    <a:pt x="725" y="250"/>
                    <a:pt x="727" y="251"/>
                    <a:pt x="729" y="251"/>
                  </a:cubicBezTo>
                  <a:cubicBezTo>
                    <a:pt x="731" y="251"/>
                    <a:pt x="734" y="251"/>
                    <a:pt x="736" y="252"/>
                  </a:cubicBezTo>
                  <a:cubicBezTo>
                    <a:pt x="738" y="253"/>
                    <a:pt x="739" y="255"/>
                    <a:pt x="740" y="257"/>
                  </a:cubicBezTo>
                  <a:cubicBezTo>
                    <a:pt x="740" y="258"/>
                    <a:pt x="740" y="259"/>
                    <a:pt x="739" y="259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7B637EA0-C81F-6D4C-BCE2-FC4A29210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7327" y="3713860"/>
              <a:ext cx="92329" cy="69063"/>
            </a:xfrm>
            <a:custGeom>
              <a:avLst/>
              <a:gdLst>
                <a:gd name="T0" fmla="*/ 16 w 17"/>
                <a:gd name="T1" fmla="*/ 2 h 14"/>
                <a:gd name="T2" fmla="*/ 12 w 17"/>
                <a:gd name="T3" fmla="*/ 0 h 14"/>
                <a:gd name="T4" fmla="*/ 10 w 17"/>
                <a:gd name="T5" fmla="*/ 0 h 14"/>
                <a:gd name="T6" fmla="*/ 7 w 17"/>
                <a:gd name="T7" fmla="*/ 2 h 14"/>
                <a:gd name="T8" fmla="*/ 6 w 17"/>
                <a:gd name="T9" fmla="*/ 3 h 14"/>
                <a:gd name="T10" fmla="*/ 1 w 17"/>
                <a:gd name="T11" fmla="*/ 7 h 14"/>
                <a:gd name="T12" fmla="*/ 1 w 17"/>
                <a:gd name="T13" fmla="*/ 11 h 14"/>
                <a:gd name="T14" fmla="*/ 5 w 17"/>
                <a:gd name="T15" fmla="*/ 14 h 14"/>
                <a:gd name="T16" fmla="*/ 10 w 17"/>
                <a:gd name="T17" fmla="*/ 11 h 14"/>
                <a:gd name="T18" fmla="*/ 10 w 17"/>
                <a:gd name="T19" fmla="*/ 11 h 14"/>
                <a:gd name="T20" fmla="*/ 12 w 17"/>
                <a:gd name="T21" fmla="*/ 11 h 14"/>
                <a:gd name="T22" fmla="*/ 16 w 17"/>
                <a:gd name="T23" fmla="*/ 7 h 14"/>
                <a:gd name="T24" fmla="*/ 16 w 17"/>
                <a:gd name="T25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14">
                  <a:moveTo>
                    <a:pt x="16" y="2"/>
                  </a:moveTo>
                  <a:cubicBezTo>
                    <a:pt x="15" y="0"/>
                    <a:pt x="14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8" y="1"/>
                    <a:pt x="7" y="2"/>
                  </a:cubicBezTo>
                  <a:cubicBezTo>
                    <a:pt x="7" y="2"/>
                    <a:pt x="6" y="3"/>
                    <a:pt x="6" y="3"/>
                  </a:cubicBezTo>
                  <a:cubicBezTo>
                    <a:pt x="4" y="3"/>
                    <a:pt x="2" y="4"/>
                    <a:pt x="1" y="7"/>
                  </a:cubicBezTo>
                  <a:cubicBezTo>
                    <a:pt x="0" y="7"/>
                    <a:pt x="0" y="9"/>
                    <a:pt x="1" y="11"/>
                  </a:cubicBezTo>
                  <a:cubicBezTo>
                    <a:pt x="2" y="14"/>
                    <a:pt x="4" y="14"/>
                    <a:pt x="5" y="14"/>
                  </a:cubicBezTo>
                  <a:cubicBezTo>
                    <a:pt x="7" y="14"/>
                    <a:pt x="9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1"/>
                    <a:pt x="11" y="11"/>
                    <a:pt x="12" y="11"/>
                  </a:cubicBezTo>
                  <a:cubicBezTo>
                    <a:pt x="13" y="10"/>
                    <a:pt x="15" y="9"/>
                    <a:pt x="16" y="7"/>
                  </a:cubicBezTo>
                  <a:cubicBezTo>
                    <a:pt x="17" y="6"/>
                    <a:pt x="17" y="3"/>
                    <a:pt x="16" y="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63" name="Freeform 162">
              <a:extLst>
                <a:ext uri="{FF2B5EF4-FFF2-40B4-BE49-F238E27FC236}">
                  <a16:creationId xmlns:a16="http://schemas.microsoft.com/office/drawing/2014/main" id="{AED6B046-6B2E-DD41-AE88-F3D2203FE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9962" y="6269195"/>
              <a:ext cx="108743" cy="102661"/>
            </a:xfrm>
            <a:custGeom>
              <a:avLst/>
              <a:gdLst>
                <a:gd name="T0" fmla="*/ 19 w 20"/>
                <a:gd name="T1" fmla="*/ 8 h 21"/>
                <a:gd name="T2" fmla="*/ 14 w 20"/>
                <a:gd name="T3" fmla="*/ 3 h 21"/>
                <a:gd name="T4" fmla="*/ 10 w 20"/>
                <a:gd name="T5" fmla="*/ 0 h 21"/>
                <a:gd name="T6" fmla="*/ 7 w 20"/>
                <a:gd name="T7" fmla="*/ 0 h 21"/>
                <a:gd name="T8" fmla="*/ 2 w 20"/>
                <a:gd name="T9" fmla="*/ 3 h 21"/>
                <a:gd name="T10" fmla="*/ 3 w 20"/>
                <a:gd name="T11" fmla="*/ 7 h 21"/>
                <a:gd name="T12" fmla="*/ 0 w 20"/>
                <a:gd name="T13" fmla="*/ 8 h 21"/>
                <a:gd name="T14" fmla="*/ 0 w 20"/>
                <a:gd name="T15" fmla="*/ 11 h 21"/>
                <a:gd name="T16" fmla="*/ 1 w 20"/>
                <a:gd name="T17" fmla="*/ 13 h 21"/>
                <a:gd name="T18" fmla="*/ 3 w 20"/>
                <a:gd name="T19" fmla="*/ 19 h 21"/>
                <a:gd name="T20" fmla="*/ 7 w 20"/>
                <a:gd name="T21" fmla="*/ 21 h 21"/>
                <a:gd name="T22" fmla="*/ 12 w 20"/>
                <a:gd name="T23" fmla="*/ 18 h 21"/>
                <a:gd name="T24" fmla="*/ 13 w 20"/>
                <a:gd name="T25" fmla="*/ 17 h 21"/>
                <a:gd name="T26" fmla="*/ 14 w 20"/>
                <a:gd name="T27" fmla="*/ 16 h 21"/>
                <a:gd name="T28" fmla="*/ 16 w 20"/>
                <a:gd name="T29" fmla="*/ 15 h 21"/>
                <a:gd name="T30" fmla="*/ 19 w 20"/>
                <a:gd name="T31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1">
                  <a:moveTo>
                    <a:pt x="19" y="8"/>
                  </a:moveTo>
                  <a:cubicBezTo>
                    <a:pt x="18" y="5"/>
                    <a:pt x="16" y="3"/>
                    <a:pt x="14" y="3"/>
                  </a:cubicBezTo>
                  <a:cubicBezTo>
                    <a:pt x="13" y="2"/>
                    <a:pt x="12" y="1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2" y="5"/>
                    <a:pt x="2" y="6"/>
                    <a:pt x="3" y="7"/>
                  </a:cubicBezTo>
                  <a:cubicBezTo>
                    <a:pt x="3" y="7"/>
                    <a:pt x="0" y="8"/>
                    <a:pt x="0" y="8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1"/>
                    <a:pt x="1" y="12"/>
                    <a:pt x="1" y="13"/>
                  </a:cubicBezTo>
                  <a:cubicBezTo>
                    <a:pt x="1" y="15"/>
                    <a:pt x="1" y="17"/>
                    <a:pt x="3" y="19"/>
                  </a:cubicBezTo>
                  <a:cubicBezTo>
                    <a:pt x="4" y="20"/>
                    <a:pt x="6" y="21"/>
                    <a:pt x="7" y="21"/>
                  </a:cubicBezTo>
                  <a:cubicBezTo>
                    <a:pt x="10" y="21"/>
                    <a:pt x="11" y="19"/>
                    <a:pt x="12" y="18"/>
                  </a:cubicBezTo>
                  <a:cubicBezTo>
                    <a:pt x="12" y="17"/>
                    <a:pt x="12" y="17"/>
                    <a:pt x="13" y="17"/>
                  </a:cubicBezTo>
                  <a:cubicBezTo>
                    <a:pt x="13" y="16"/>
                    <a:pt x="13" y="16"/>
                    <a:pt x="14" y="16"/>
                  </a:cubicBezTo>
                  <a:cubicBezTo>
                    <a:pt x="14" y="16"/>
                    <a:pt x="15" y="16"/>
                    <a:pt x="16" y="15"/>
                  </a:cubicBezTo>
                  <a:cubicBezTo>
                    <a:pt x="19" y="14"/>
                    <a:pt x="20" y="11"/>
                    <a:pt x="19" y="8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EC984593-30F9-D74C-9C51-626E9680CA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619277" y="6168400"/>
              <a:ext cx="1743987" cy="1597784"/>
            </a:xfrm>
            <a:custGeom>
              <a:avLst/>
              <a:gdLst>
                <a:gd name="T0" fmla="*/ 307 w 320"/>
                <a:gd name="T1" fmla="*/ 198 h 322"/>
                <a:gd name="T2" fmla="*/ 303 w 320"/>
                <a:gd name="T3" fmla="*/ 188 h 322"/>
                <a:gd name="T4" fmla="*/ 296 w 320"/>
                <a:gd name="T5" fmla="*/ 170 h 322"/>
                <a:gd name="T6" fmla="*/ 274 w 320"/>
                <a:gd name="T7" fmla="*/ 161 h 322"/>
                <a:gd name="T8" fmla="*/ 258 w 320"/>
                <a:gd name="T9" fmla="*/ 166 h 322"/>
                <a:gd name="T10" fmla="*/ 247 w 320"/>
                <a:gd name="T11" fmla="*/ 156 h 322"/>
                <a:gd name="T12" fmla="*/ 229 w 320"/>
                <a:gd name="T13" fmla="*/ 166 h 322"/>
                <a:gd name="T14" fmla="*/ 221 w 320"/>
                <a:gd name="T15" fmla="*/ 175 h 322"/>
                <a:gd name="T16" fmla="*/ 218 w 320"/>
                <a:gd name="T17" fmla="*/ 175 h 322"/>
                <a:gd name="T18" fmla="*/ 227 w 320"/>
                <a:gd name="T19" fmla="*/ 162 h 322"/>
                <a:gd name="T20" fmla="*/ 240 w 320"/>
                <a:gd name="T21" fmla="*/ 144 h 322"/>
                <a:gd name="T22" fmla="*/ 225 w 320"/>
                <a:gd name="T23" fmla="*/ 140 h 322"/>
                <a:gd name="T24" fmla="*/ 208 w 320"/>
                <a:gd name="T25" fmla="*/ 147 h 322"/>
                <a:gd name="T26" fmla="*/ 195 w 320"/>
                <a:gd name="T27" fmla="*/ 140 h 322"/>
                <a:gd name="T28" fmla="*/ 174 w 320"/>
                <a:gd name="T29" fmla="*/ 143 h 322"/>
                <a:gd name="T30" fmla="*/ 165 w 320"/>
                <a:gd name="T31" fmla="*/ 148 h 322"/>
                <a:gd name="T32" fmla="*/ 155 w 320"/>
                <a:gd name="T33" fmla="*/ 132 h 322"/>
                <a:gd name="T34" fmla="*/ 142 w 320"/>
                <a:gd name="T35" fmla="*/ 132 h 322"/>
                <a:gd name="T36" fmla="*/ 132 w 320"/>
                <a:gd name="T37" fmla="*/ 132 h 322"/>
                <a:gd name="T38" fmla="*/ 112 w 320"/>
                <a:gd name="T39" fmla="*/ 119 h 322"/>
                <a:gd name="T40" fmla="*/ 117 w 320"/>
                <a:gd name="T41" fmla="*/ 107 h 322"/>
                <a:gd name="T42" fmla="*/ 110 w 320"/>
                <a:gd name="T43" fmla="*/ 93 h 322"/>
                <a:gd name="T44" fmla="*/ 104 w 320"/>
                <a:gd name="T45" fmla="*/ 92 h 322"/>
                <a:gd name="T46" fmla="*/ 95 w 320"/>
                <a:gd name="T47" fmla="*/ 76 h 322"/>
                <a:gd name="T48" fmla="*/ 73 w 320"/>
                <a:gd name="T49" fmla="*/ 68 h 322"/>
                <a:gd name="T50" fmla="*/ 62 w 320"/>
                <a:gd name="T51" fmla="*/ 60 h 322"/>
                <a:gd name="T52" fmla="*/ 38 w 320"/>
                <a:gd name="T53" fmla="*/ 36 h 322"/>
                <a:gd name="T54" fmla="*/ 13 w 320"/>
                <a:gd name="T55" fmla="*/ 14 h 322"/>
                <a:gd name="T56" fmla="*/ 3 w 320"/>
                <a:gd name="T57" fmla="*/ 11 h 322"/>
                <a:gd name="T58" fmla="*/ 11 w 320"/>
                <a:gd name="T59" fmla="*/ 42 h 322"/>
                <a:gd name="T60" fmla="*/ 21 w 320"/>
                <a:gd name="T61" fmla="*/ 50 h 322"/>
                <a:gd name="T62" fmla="*/ 38 w 320"/>
                <a:gd name="T63" fmla="*/ 58 h 322"/>
                <a:gd name="T64" fmla="*/ 65 w 320"/>
                <a:gd name="T65" fmla="*/ 114 h 322"/>
                <a:gd name="T66" fmla="*/ 83 w 320"/>
                <a:gd name="T67" fmla="*/ 156 h 322"/>
                <a:gd name="T68" fmla="*/ 104 w 320"/>
                <a:gd name="T69" fmla="*/ 181 h 322"/>
                <a:gd name="T70" fmla="*/ 94 w 320"/>
                <a:gd name="T71" fmla="*/ 207 h 322"/>
                <a:gd name="T72" fmla="*/ 43 w 320"/>
                <a:gd name="T73" fmla="*/ 210 h 322"/>
                <a:gd name="T74" fmla="*/ 34 w 320"/>
                <a:gd name="T75" fmla="*/ 223 h 322"/>
                <a:gd name="T76" fmla="*/ 24 w 320"/>
                <a:gd name="T77" fmla="*/ 242 h 322"/>
                <a:gd name="T78" fmla="*/ 38 w 320"/>
                <a:gd name="T79" fmla="*/ 272 h 322"/>
                <a:gd name="T80" fmla="*/ 59 w 320"/>
                <a:gd name="T81" fmla="*/ 290 h 322"/>
                <a:gd name="T82" fmla="*/ 72 w 320"/>
                <a:gd name="T83" fmla="*/ 292 h 322"/>
                <a:gd name="T84" fmla="*/ 81 w 320"/>
                <a:gd name="T85" fmla="*/ 311 h 322"/>
                <a:gd name="T86" fmla="*/ 107 w 320"/>
                <a:gd name="T87" fmla="*/ 312 h 322"/>
                <a:gd name="T88" fmla="*/ 135 w 320"/>
                <a:gd name="T89" fmla="*/ 322 h 322"/>
                <a:gd name="T90" fmla="*/ 129 w 320"/>
                <a:gd name="T91" fmla="*/ 263 h 322"/>
                <a:gd name="T92" fmla="*/ 154 w 320"/>
                <a:gd name="T93" fmla="*/ 297 h 322"/>
                <a:gd name="T94" fmla="*/ 302 w 320"/>
                <a:gd name="T95" fmla="*/ 249 h 322"/>
                <a:gd name="T96" fmla="*/ 201 w 320"/>
                <a:gd name="T97" fmla="*/ 212 h 322"/>
                <a:gd name="T98" fmla="*/ 214 w 320"/>
                <a:gd name="T99" fmla="*/ 189 h 322"/>
                <a:gd name="T100" fmla="*/ 201 w 320"/>
                <a:gd name="T101" fmla="*/ 216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0" h="322">
                  <a:moveTo>
                    <a:pt x="320" y="207"/>
                  </a:moveTo>
                  <a:cubicBezTo>
                    <a:pt x="319" y="206"/>
                    <a:pt x="319" y="206"/>
                    <a:pt x="319" y="206"/>
                  </a:cubicBezTo>
                  <a:cubicBezTo>
                    <a:pt x="319" y="204"/>
                    <a:pt x="319" y="202"/>
                    <a:pt x="316" y="200"/>
                  </a:cubicBezTo>
                  <a:cubicBezTo>
                    <a:pt x="314" y="198"/>
                    <a:pt x="311" y="198"/>
                    <a:pt x="310" y="198"/>
                  </a:cubicBezTo>
                  <a:cubicBezTo>
                    <a:pt x="309" y="198"/>
                    <a:pt x="308" y="198"/>
                    <a:pt x="307" y="198"/>
                  </a:cubicBezTo>
                  <a:cubicBezTo>
                    <a:pt x="306" y="198"/>
                    <a:pt x="306" y="198"/>
                    <a:pt x="305" y="198"/>
                  </a:cubicBezTo>
                  <a:cubicBezTo>
                    <a:pt x="304" y="198"/>
                    <a:pt x="304" y="198"/>
                    <a:pt x="303" y="198"/>
                  </a:cubicBezTo>
                  <a:cubicBezTo>
                    <a:pt x="303" y="197"/>
                    <a:pt x="303" y="197"/>
                    <a:pt x="302" y="195"/>
                  </a:cubicBezTo>
                  <a:cubicBezTo>
                    <a:pt x="302" y="193"/>
                    <a:pt x="302" y="192"/>
                    <a:pt x="303" y="190"/>
                  </a:cubicBezTo>
                  <a:cubicBezTo>
                    <a:pt x="303" y="189"/>
                    <a:pt x="303" y="189"/>
                    <a:pt x="303" y="188"/>
                  </a:cubicBezTo>
                  <a:cubicBezTo>
                    <a:pt x="303" y="186"/>
                    <a:pt x="303" y="183"/>
                    <a:pt x="301" y="181"/>
                  </a:cubicBezTo>
                  <a:cubicBezTo>
                    <a:pt x="300" y="180"/>
                    <a:pt x="299" y="180"/>
                    <a:pt x="298" y="180"/>
                  </a:cubicBezTo>
                  <a:cubicBezTo>
                    <a:pt x="298" y="180"/>
                    <a:pt x="298" y="180"/>
                    <a:pt x="298" y="180"/>
                  </a:cubicBezTo>
                  <a:cubicBezTo>
                    <a:pt x="298" y="179"/>
                    <a:pt x="298" y="179"/>
                    <a:pt x="298" y="179"/>
                  </a:cubicBezTo>
                  <a:cubicBezTo>
                    <a:pt x="299" y="177"/>
                    <a:pt x="300" y="174"/>
                    <a:pt x="296" y="170"/>
                  </a:cubicBezTo>
                  <a:cubicBezTo>
                    <a:pt x="293" y="167"/>
                    <a:pt x="290" y="166"/>
                    <a:pt x="286" y="164"/>
                  </a:cubicBezTo>
                  <a:cubicBezTo>
                    <a:pt x="284" y="164"/>
                    <a:pt x="283" y="163"/>
                    <a:pt x="281" y="163"/>
                  </a:cubicBezTo>
                  <a:cubicBezTo>
                    <a:pt x="281" y="163"/>
                    <a:pt x="281" y="163"/>
                    <a:pt x="280" y="163"/>
                  </a:cubicBezTo>
                  <a:cubicBezTo>
                    <a:pt x="279" y="163"/>
                    <a:pt x="279" y="163"/>
                    <a:pt x="278" y="162"/>
                  </a:cubicBezTo>
                  <a:cubicBezTo>
                    <a:pt x="277" y="162"/>
                    <a:pt x="275" y="162"/>
                    <a:pt x="274" y="161"/>
                  </a:cubicBezTo>
                  <a:cubicBezTo>
                    <a:pt x="273" y="161"/>
                    <a:pt x="272" y="161"/>
                    <a:pt x="272" y="161"/>
                  </a:cubicBezTo>
                  <a:cubicBezTo>
                    <a:pt x="271" y="161"/>
                    <a:pt x="269" y="161"/>
                    <a:pt x="268" y="161"/>
                  </a:cubicBezTo>
                  <a:cubicBezTo>
                    <a:pt x="268" y="161"/>
                    <a:pt x="267" y="161"/>
                    <a:pt x="267" y="161"/>
                  </a:cubicBezTo>
                  <a:cubicBezTo>
                    <a:pt x="264" y="161"/>
                    <a:pt x="261" y="163"/>
                    <a:pt x="261" y="163"/>
                  </a:cubicBezTo>
                  <a:cubicBezTo>
                    <a:pt x="260" y="164"/>
                    <a:pt x="259" y="165"/>
                    <a:pt x="258" y="166"/>
                  </a:cubicBezTo>
                  <a:cubicBezTo>
                    <a:pt x="258" y="165"/>
                    <a:pt x="257" y="164"/>
                    <a:pt x="257" y="163"/>
                  </a:cubicBezTo>
                  <a:cubicBezTo>
                    <a:pt x="256" y="161"/>
                    <a:pt x="254" y="161"/>
                    <a:pt x="253" y="160"/>
                  </a:cubicBezTo>
                  <a:cubicBezTo>
                    <a:pt x="253" y="160"/>
                    <a:pt x="252" y="160"/>
                    <a:pt x="252" y="159"/>
                  </a:cubicBezTo>
                  <a:cubicBezTo>
                    <a:pt x="252" y="159"/>
                    <a:pt x="251" y="159"/>
                    <a:pt x="251" y="158"/>
                  </a:cubicBezTo>
                  <a:cubicBezTo>
                    <a:pt x="250" y="158"/>
                    <a:pt x="249" y="157"/>
                    <a:pt x="247" y="156"/>
                  </a:cubicBezTo>
                  <a:cubicBezTo>
                    <a:pt x="246" y="156"/>
                    <a:pt x="244" y="155"/>
                    <a:pt x="242" y="155"/>
                  </a:cubicBezTo>
                  <a:cubicBezTo>
                    <a:pt x="241" y="155"/>
                    <a:pt x="240" y="155"/>
                    <a:pt x="239" y="155"/>
                  </a:cubicBezTo>
                  <a:cubicBezTo>
                    <a:pt x="234" y="156"/>
                    <a:pt x="233" y="158"/>
                    <a:pt x="231" y="162"/>
                  </a:cubicBezTo>
                  <a:cubicBezTo>
                    <a:pt x="231" y="163"/>
                    <a:pt x="231" y="163"/>
                    <a:pt x="231" y="163"/>
                  </a:cubicBezTo>
                  <a:cubicBezTo>
                    <a:pt x="230" y="164"/>
                    <a:pt x="230" y="165"/>
                    <a:pt x="229" y="166"/>
                  </a:cubicBezTo>
                  <a:cubicBezTo>
                    <a:pt x="229" y="166"/>
                    <a:pt x="229" y="166"/>
                    <a:pt x="229" y="167"/>
                  </a:cubicBezTo>
                  <a:cubicBezTo>
                    <a:pt x="228" y="167"/>
                    <a:pt x="228" y="167"/>
                    <a:pt x="227" y="167"/>
                  </a:cubicBezTo>
                  <a:cubicBezTo>
                    <a:pt x="226" y="168"/>
                    <a:pt x="225" y="170"/>
                    <a:pt x="224" y="171"/>
                  </a:cubicBezTo>
                  <a:cubicBezTo>
                    <a:pt x="224" y="172"/>
                    <a:pt x="223" y="173"/>
                    <a:pt x="223" y="173"/>
                  </a:cubicBezTo>
                  <a:cubicBezTo>
                    <a:pt x="222" y="174"/>
                    <a:pt x="222" y="175"/>
                    <a:pt x="221" y="175"/>
                  </a:cubicBezTo>
                  <a:cubicBezTo>
                    <a:pt x="220" y="176"/>
                    <a:pt x="219" y="177"/>
                    <a:pt x="218" y="178"/>
                  </a:cubicBezTo>
                  <a:cubicBezTo>
                    <a:pt x="218" y="178"/>
                    <a:pt x="218" y="178"/>
                    <a:pt x="218" y="178"/>
                  </a:cubicBezTo>
                  <a:cubicBezTo>
                    <a:pt x="218" y="178"/>
                    <a:pt x="218" y="177"/>
                    <a:pt x="218" y="177"/>
                  </a:cubicBezTo>
                  <a:cubicBezTo>
                    <a:pt x="218" y="176"/>
                    <a:pt x="218" y="176"/>
                    <a:pt x="218" y="175"/>
                  </a:cubicBezTo>
                  <a:cubicBezTo>
                    <a:pt x="218" y="175"/>
                    <a:pt x="218" y="175"/>
                    <a:pt x="218" y="175"/>
                  </a:cubicBezTo>
                  <a:cubicBezTo>
                    <a:pt x="219" y="174"/>
                    <a:pt x="219" y="172"/>
                    <a:pt x="219" y="172"/>
                  </a:cubicBezTo>
                  <a:cubicBezTo>
                    <a:pt x="220" y="172"/>
                    <a:pt x="220" y="171"/>
                    <a:pt x="221" y="171"/>
                  </a:cubicBezTo>
                  <a:cubicBezTo>
                    <a:pt x="222" y="171"/>
                    <a:pt x="223" y="170"/>
                    <a:pt x="224" y="169"/>
                  </a:cubicBezTo>
                  <a:cubicBezTo>
                    <a:pt x="226" y="168"/>
                    <a:pt x="226" y="166"/>
                    <a:pt x="227" y="164"/>
                  </a:cubicBezTo>
                  <a:cubicBezTo>
                    <a:pt x="227" y="163"/>
                    <a:pt x="227" y="163"/>
                    <a:pt x="227" y="162"/>
                  </a:cubicBezTo>
                  <a:cubicBezTo>
                    <a:pt x="228" y="161"/>
                    <a:pt x="230" y="160"/>
                    <a:pt x="231" y="159"/>
                  </a:cubicBezTo>
                  <a:cubicBezTo>
                    <a:pt x="232" y="158"/>
                    <a:pt x="232" y="158"/>
                    <a:pt x="232" y="158"/>
                  </a:cubicBezTo>
                  <a:cubicBezTo>
                    <a:pt x="232" y="157"/>
                    <a:pt x="233" y="157"/>
                    <a:pt x="234" y="156"/>
                  </a:cubicBezTo>
                  <a:cubicBezTo>
                    <a:pt x="235" y="155"/>
                    <a:pt x="237" y="154"/>
                    <a:pt x="239" y="152"/>
                  </a:cubicBezTo>
                  <a:cubicBezTo>
                    <a:pt x="241" y="149"/>
                    <a:pt x="241" y="146"/>
                    <a:pt x="240" y="144"/>
                  </a:cubicBezTo>
                  <a:cubicBezTo>
                    <a:pt x="240" y="142"/>
                    <a:pt x="238" y="141"/>
                    <a:pt x="236" y="140"/>
                  </a:cubicBezTo>
                  <a:cubicBezTo>
                    <a:pt x="235" y="140"/>
                    <a:pt x="234" y="139"/>
                    <a:pt x="233" y="139"/>
                  </a:cubicBezTo>
                  <a:cubicBezTo>
                    <a:pt x="231" y="139"/>
                    <a:pt x="229" y="140"/>
                    <a:pt x="228" y="141"/>
                  </a:cubicBezTo>
                  <a:cubicBezTo>
                    <a:pt x="227" y="141"/>
                    <a:pt x="227" y="141"/>
                    <a:pt x="227" y="141"/>
                  </a:cubicBezTo>
                  <a:cubicBezTo>
                    <a:pt x="227" y="141"/>
                    <a:pt x="226" y="140"/>
                    <a:pt x="225" y="140"/>
                  </a:cubicBezTo>
                  <a:cubicBezTo>
                    <a:pt x="225" y="140"/>
                    <a:pt x="223" y="139"/>
                    <a:pt x="222" y="139"/>
                  </a:cubicBezTo>
                  <a:cubicBezTo>
                    <a:pt x="221" y="138"/>
                    <a:pt x="221" y="138"/>
                    <a:pt x="220" y="138"/>
                  </a:cubicBezTo>
                  <a:cubicBezTo>
                    <a:pt x="217" y="138"/>
                    <a:pt x="213" y="140"/>
                    <a:pt x="211" y="143"/>
                  </a:cubicBezTo>
                  <a:cubicBezTo>
                    <a:pt x="211" y="144"/>
                    <a:pt x="211" y="144"/>
                    <a:pt x="211" y="144"/>
                  </a:cubicBezTo>
                  <a:cubicBezTo>
                    <a:pt x="210" y="146"/>
                    <a:pt x="209" y="147"/>
                    <a:pt x="208" y="147"/>
                  </a:cubicBezTo>
                  <a:cubicBezTo>
                    <a:pt x="207" y="147"/>
                    <a:pt x="207" y="147"/>
                    <a:pt x="207" y="147"/>
                  </a:cubicBezTo>
                  <a:cubicBezTo>
                    <a:pt x="206" y="147"/>
                    <a:pt x="204" y="147"/>
                    <a:pt x="204" y="146"/>
                  </a:cubicBezTo>
                  <a:cubicBezTo>
                    <a:pt x="203" y="146"/>
                    <a:pt x="203" y="145"/>
                    <a:pt x="203" y="145"/>
                  </a:cubicBezTo>
                  <a:cubicBezTo>
                    <a:pt x="202" y="144"/>
                    <a:pt x="201" y="142"/>
                    <a:pt x="199" y="141"/>
                  </a:cubicBezTo>
                  <a:cubicBezTo>
                    <a:pt x="198" y="140"/>
                    <a:pt x="196" y="140"/>
                    <a:pt x="195" y="140"/>
                  </a:cubicBezTo>
                  <a:cubicBezTo>
                    <a:pt x="192" y="140"/>
                    <a:pt x="189" y="141"/>
                    <a:pt x="187" y="143"/>
                  </a:cubicBezTo>
                  <a:cubicBezTo>
                    <a:pt x="186" y="143"/>
                    <a:pt x="185" y="144"/>
                    <a:pt x="184" y="144"/>
                  </a:cubicBezTo>
                  <a:cubicBezTo>
                    <a:pt x="183" y="144"/>
                    <a:pt x="182" y="144"/>
                    <a:pt x="182" y="143"/>
                  </a:cubicBezTo>
                  <a:cubicBezTo>
                    <a:pt x="181" y="143"/>
                    <a:pt x="179" y="142"/>
                    <a:pt x="177" y="142"/>
                  </a:cubicBezTo>
                  <a:cubicBezTo>
                    <a:pt x="176" y="142"/>
                    <a:pt x="175" y="142"/>
                    <a:pt x="174" y="143"/>
                  </a:cubicBezTo>
                  <a:cubicBezTo>
                    <a:pt x="172" y="144"/>
                    <a:pt x="171" y="145"/>
                    <a:pt x="170" y="147"/>
                  </a:cubicBezTo>
                  <a:cubicBezTo>
                    <a:pt x="169" y="148"/>
                    <a:pt x="169" y="149"/>
                    <a:pt x="168" y="149"/>
                  </a:cubicBezTo>
                  <a:cubicBezTo>
                    <a:pt x="168" y="149"/>
                    <a:pt x="167" y="149"/>
                    <a:pt x="166" y="149"/>
                  </a:cubicBezTo>
                  <a:cubicBezTo>
                    <a:pt x="165" y="149"/>
                    <a:pt x="165" y="149"/>
                    <a:pt x="165" y="149"/>
                  </a:cubicBezTo>
                  <a:cubicBezTo>
                    <a:pt x="165" y="148"/>
                    <a:pt x="165" y="148"/>
                    <a:pt x="165" y="148"/>
                  </a:cubicBezTo>
                  <a:cubicBezTo>
                    <a:pt x="165" y="146"/>
                    <a:pt x="166" y="141"/>
                    <a:pt x="162" y="139"/>
                  </a:cubicBezTo>
                  <a:cubicBezTo>
                    <a:pt x="162" y="138"/>
                    <a:pt x="161" y="138"/>
                    <a:pt x="160" y="138"/>
                  </a:cubicBezTo>
                  <a:cubicBezTo>
                    <a:pt x="160" y="138"/>
                    <a:pt x="160" y="137"/>
                    <a:pt x="160" y="137"/>
                  </a:cubicBezTo>
                  <a:cubicBezTo>
                    <a:pt x="160" y="136"/>
                    <a:pt x="160" y="134"/>
                    <a:pt x="158" y="133"/>
                  </a:cubicBezTo>
                  <a:cubicBezTo>
                    <a:pt x="157" y="132"/>
                    <a:pt x="156" y="132"/>
                    <a:pt x="155" y="132"/>
                  </a:cubicBezTo>
                  <a:cubicBezTo>
                    <a:pt x="153" y="132"/>
                    <a:pt x="152" y="132"/>
                    <a:pt x="151" y="133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51" y="133"/>
                    <a:pt x="150" y="133"/>
                    <a:pt x="150" y="133"/>
                  </a:cubicBezTo>
                  <a:cubicBezTo>
                    <a:pt x="149" y="133"/>
                    <a:pt x="148" y="133"/>
                    <a:pt x="148" y="132"/>
                  </a:cubicBezTo>
                  <a:cubicBezTo>
                    <a:pt x="146" y="132"/>
                    <a:pt x="144" y="132"/>
                    <a:pt x="142" y="132"/>
                  </a:cubicBezTo>
                  <a:cubicBezTo>
                    <a:pt x="141" y="132"/>
                    <a:pt x="140" y="132"/>
                    <a:pt x="139" y="132"/>
                  </a:cubicBezTo>
                  <a:cubicBezTo>
                    <a:pt x="138" y="132"/>
                    <a:pt x="138" y="132"/>
                    <a:pt x="138" y="132"/>
                  </a:cubicBezTo>
                  <a:cubicBezTo>
                    <a:pt x="137" y="132"/>
                    <a:pt x="137" y="131"/>
                    <a:pt x="136" y="131"/>
                  </a:cubicBezTo>
                  <a:cubicBezTo>
                    <a:pt x="134" y="131"/>
                    <a:pt x="134" y="132"/>
                    <a:pt x="133" y="132"/>
                  </a:cubicBezTo>
                  <a:cubicBezTo>
                    <a:pt x="132" y="132"/>
                    <a:pt x="132" y="132"/>
                    <a:pt x="132" y="132"/>
                  </a:cubicBezTo>
                  <a:cubicBezTo>
                    <a:pt x="131" y="132"/>
                    <a:pt x="129" y="131"/>
                    <a:pt x="128" y="129"/>
                  </a:cubicBezTo>
                  <a:cubicBezTo>
                    <a:pt x="126" y="127"/>
                    <a:pt x="124" y="126"/>
                    <a:pt x="121" y="124"/>
                  </a:cubicBezTo>
                  <a:cubicBezTo>
                    <a:pt x="120" y="124"/>
                    <a:pt x="119" y="123"/>
                    <a:pt x="118" y="123"/>
                  </a:cubicBezTo>
                  <a:cubicBezTo>
                    <a:pt x="117" y="123"/>
                    <a:pt x="116" y="123"/>
                    <a:pt x="116" y="122"/>
                  </a:cubicBezTo>
                  <a:cubicBezTo>
                    <a:pt x="115" y="121"/>
                    <a:pt x="114" y="120"/>
                    <a:pt x="112" y="119"/>
                  </a:cubicBezTo>
                  <a:cubicBezTo>
                    <a:pt x="111" y="119"/>
                    <a:pt x="111" y="118"/>
                    <a:pt x="111" y="118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1" y="117"/>
                    <a:pt x="111" y="117"/>
                    <a:pt x="111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5" y="115"/>
                    <a:pt x="117" y="109"/>
                    <a:pt x="117" y="107"/>
                  </a:cubicBezTo>
                  <a:cubicBezTo>
                    <a:pt x="117" y="107"/>
                    <a:pt x="118" y="106"/>
                    <a:pt x="118" y="105"/>
                  </a:cubicBezTo>
                  <a:cubicBezTo>
                    <a:pt x="118" y="105"/>
                    <a:pt x="118" y="105"/>
                    <a:pt x="118" y="105"/>
                  </a:cubicBezTo>
                  <a:cubicBezTo>
                    <a:pt x="119" y="105"/>
                    <a:pt x="119" y="104"/>
                    <a:pt x="119" y="102"/>
                  </a:cubicBezTo>
                  <a:cubicBezTo>
                    <a:pt x="120" y="99"/>
                    <a:pt x="118" y="97"/>
                    <a:pt x="116" y="95"/>
                  </a:cubicBezTo>
                  <a:cubicBezTo>
                    <a:pt x="114" y="94"/>
                    <a:pt x="112" y="93"/>
                    <a:pt x="110" y="93"/>
                  </a:cubicBezTo>
                  <a:cubicBezTo>
                    <a:pt x="109" y="93"/>
                    <a:pt x="108" y="93"/>
                    <a:pt x="107" y="94"/>
                  </a:cubicBezTo>
                  <a:cubicBezTo>
                    <a:pt x="107" y="94"/>
                    <a:pt x="106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4" y="94"/>
                    <a:pt x="104" y="93"/>
                    <a:pt x="104" y="92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2" y="89"/>
                    <a:pt x="100" y="88"/>
                    <a:pt x="98" y="88"/>
                  </a:cubicBezTo>
                  <a:cubicBezTo>
                    <a:pt x="98" y="88"/>
                    <a:pt x="97" y="88"/>
                    <a:pt x="97" y="88"/>
                  </a:cubicBezTo>
                  <a:cubicBezTo>
                    <a:pt x="97" y="87"/>
                    <a:pt x="97" y="86"/>
                    <a:pt x="97" y="84"/>
                  </a:cubicBezTo>
                  <a:cubicBezTo>
                    <a:pt x="97" y="82"/>
                    <a:pt x="97" y="79"/>
                    <a:pt x="95" y="76"/>
                  </a:cubicBezTo>
                  <a:cubicBezTo>
                    <a:pt x="91" y="73"/>
                    <a:pt x="87" y="73"/>
                    <a:pt x="84" y="73"/>
                  </a:cubicBezTo>
                  <a:cubicBezTo>
                    <a:pt x="84" y="73"/>
                    <a:pt x="82" y="73"/>
                    <a:pt x="82" y="73"/>
                  </a:cubicBezTo>
                  <a:cubicBezTo>
                    <a:pt x="82" y="71"/>
                    <a:pt x="82" y="71"/>
                    <a:pt x="81" y="70"/>
                  </a:cubicBezTo>
                  <a:cubicBezTo>
                    <a:pt x="80" y="69"/>
                    <a:pt x="78" y="68"/>
                    <a:pt x="75" y="68"/>
                  </a:cubicBezTo>
                  <a:cubicBezTo>
                    <a:pt x="74" y="68"/>
                    <a:pt x="74" y="68"/>
                    <a:pt x="73" y="68"/>
                  </a:cubicBezTo>
                  <a:cubicBezTo>
                    <a:pt x="73" y="67"/>
                    <a:pt x="73" y="66"/>
                    <a:pt x="73" y="65"/>
                  </a:cubicBezTo>
                  <a:cubicBezTo>
                    <a:pt x="74" y="64"/>
                    <a:pt x="73" y="63"/>
                    <a:pt x="73" y="62"/>
                  </a:cubicBezTo>
                  <a:cubicBezTo>
                    <a:pt x="71" y="60"/>
                    <a:pt x="67" y="59"/>
                    <a:pt x="64" y="59"/>
                  </a:cubicBezTo>
                  <a:cubicBezTo>
                    <a:pt x="63" y="59"/>
                    <a:pt x="63" y="59"/>
                    <a:pt x="62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3" y="58"/>
                    <a:pt x="64" y="55"/>
                    <a:pt x="63" y="52"/>
                  </a:cubicBezTo>
                  <a:cubicBezTo>
                    <a:pt x="61" y="48"/>
                    <a:pt x="56" y="46"/>
                    <a:pt x="52" y="45"/>
                  </a:cubicBezTo>
                  <a:cubicBezTo>
                    <a:pt x="51" y="44"/>
                    <a:pt x="51" y="43"/>
                    <a:pt x="51" y="43"/>
                  </a:cubicBezTo>
                  <a:cubicBezTo>
                    <a:pt x="50" y="40"/>
                    <a:pt x="46" y="39"/>
                    <a:pt x="44" y="38"/>
                  </a:cubicBezTo>
                  <a:cubicBezTo>
                    <a:pt x="42" y="38"/>
                    <a:pt x="40" y="37"/>
                    <a:pt x="38" y="36"/>
                  </a:cubicBezTo>
                  <a:cubicBezTo>
                    <a:pt x="35" y="35"/>
                    <a:pt x="31" y="32"/>
                    <a:pt x="28" y="30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22" y="25"/>
                    <a:pt x="22" y="24"/>
                    <a:pt x="21" y="23"/>
                  </a:cubicBezTo>
                  <a:cubicBezTo>
                    <a:pt x="20" y="22"/>
                    <a:pt x="19" y="20"/>
                    <a:pt x="18" y="19"/>
                  </a:cubicBezTo>
                  <a:cubicBezTo>
                    <a:pt x="16" y="18"/>
                    <a:pt x="14" y="16"/>
                    <a:pt x="13" y="14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1" y="9"/>
                    <a:pt x="9" y="6"/>
                    <a:pt x="6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3" y="11"/>
                    <a:pt x="3" y="11"/>
                  </a:cubicBezTo>
                  <a:cubicBezTo>
                    <a:pt x="3" y="14"/>
                    <a:pt x="4" y="17"/>
                    <a:pt x="5" y="20"/>
                  </a:cubicBezTo>
                  <a:cubicBezTo>
                    <a:pt x="6" y="22"/>
                    <a:pt x="6" y="24"/>
                    <a:pt x="7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37"/>
                    <a:pt x="10" y="40"/>
                    <a:pt x="11" y="42"/>
                  </a:cubicBezTo>
                  <a:cubicBezTo>
                    <a:pt x="13" y="43"/>
                    <a:pt x="14" y="43"/>
                    <a:pt x="14" y="43"/>
                  </a:cubicBezTo>
                  <a:cubicBezTo>
                    <a:pt x="15" y="43"/>
                    <a:pt x="15" y="43"/>
                    <a:pt x="16" y="43"/>
                  </a:cubicBezTo>
                  <a:cubicBezTo>
                    <a:pt x="16" y="43"/>
                    <a:pt x="17" y="43"/>
                    <a:pt x="17" y="43"/>
                  </a:cubicBezTo>
                  <a:cubicBezTo>
                    <a:pt x="19" y="43"/>
                    <a:pt x="20" y="43"/>
                    <a:pt x="21" y="45"/>
                  </a:cubicBezTo>
                  <a:cubicBezTo>
                    <a:pt x="22" y="46"/>
                    <a:pt x="22" y="48"/>
                    <a:pt x="21" y="50"/>
                  </a:cubicBezTo>
                  <a:cubicBezTo>
                    <a:pt x="21" y="52"/>
                    <a:pt x="20" y="54"/>
                    <a:pt x="21" y="55"/>
                  </a:cubicBezTo>
                  <a:cubicBezTo>
                    <a:pt x="21" y="57"/>
                    <a:pt x="22" y="60"/>
                    <a:pt x="25" y="60"/>
                  </a:cubicBezTo>
                  <a:cubicBezTo>
                    <a:pt x="26" y="60"/>
                    <a:pt x="28" y="59"/>
                    <a:pt x="29" y="59"/>
                  </a:cubicBezTo>
                  <a:cubicBezTo>
                    <a:pt x="31" y="58"/>
                    <a:pt x="33" y="58"/>
                    <a:pt x="35" y="58"/>
                  </a:cubicBezTo>
                  <a:cubicBezTo>
                    <a:pt x="36" y="58"/>
                    <a:pt x="37" y="58"/>
                    <a:pt x="38" y="58"/>
                  </a:cubicBezTo>
                  <a:cubicBezTo>
                    <a:pt x="45" y="61"/>
                    <a:pt x="45" y="67"/>
                    <a:pt x="44" y="76"/>
                  </a:cubicBezTo>
                  <a:cubicBezTo>
                    <a:pt x="43" y="83"/>
                    <a:pt x="42" y="90"/>
                    <a:pt x="49" y="93"/>
                  </a:cubicBezTo>
                  <a:cubicBezTo>
                    <a:pt x="52" y="95"/>
                    <a:pt x="54" y="95"/>
                    <a:pt x="56" y="96"/>
                  </a:cubicBezTo>
                  <a:cubicBezTo>
                    <a:pt x="61" y="96"/>
                    <a:pt x="63" y="97"/>
                    <a:pt x="65" y="105"/>
                  </a:cubicBezTo>
                  <a:cubicBezTo>
                    <a:pt x="65" y="108"/>
                    <a:pt x="65" y="111"/>
                    <a:pt x="65" y="114"/>
                  </a:cubicBezTo>
                  <a:cubicBezTo>
                    <a:pt x="65" y="118"/>
                    <a:pt x="65" y="122"/>
                    <a:pt x="66" y="127"/>
                  </a:cubicBezTo>
                  <a:cubicBezTo>
                    <a:pt x="67" y="129"/>
                    <a:pt x="67" y="132"/>
                    <a:pt x="67" y="136"/>
                  </a:cubicBezTo>
                  <a:cubicBezTo>
                    <a:pt x="68" y="141"/>
                    <a:pt x="68" y="146"/>
                    <a:pt x="70" y="150"/>
                  </a:cubicBezTo>
                  <a:cubicBezTo>
                    <a:pt x="72" y="154"/>
                    <a:pt x="75" y="154"/>
                    <a:pt x="78" y="154"/>
                  </a:cubicBezTo>
                  <a:cubicBezTo>
                    <a:pt x="79" y="155"/>
                    <a:pt x="81" y="155"/>
                    <a:pt x="83" y="156"/>
                  </a:cubicBezTo>
                  <a:cubicBezTo>
                    <a:pt x="85" y="157"/>
                    <a:pt x="86" y="158"/>
                    <a:pt x="87" y="160"/>
                  </a:cubicBezTo>
                  <a:cubicBezTo>
                    <a:pt x="88" y="161"/>
                    <a:pt x="89" y="162"/>
                    <a:pt x="90" y="163"/>
                  </a:cubicBezTo>
                  <a:cubicBezTo>
                    <a:pt x="92" y="165"/>
                    <a:pt x="94" y="166"/>
                    <a:pt x="96" y="167"/>
                  </a:cubicBezTo>
                  <a:cubicBezTo>
                    <a:pt x="100" y="169"/>
                    <a:pt x="104" y="170"/>
                    <a:pt x="104" y="176"/>
                  </a:cubicBezTo>
                  <a:cubicBezTo>
                    <a:pt x="104" y="178"/>
                    <a:pt x="104" y="179"/>
                    <a:pt x="104" y="181"/>
                  </a:cubicBezTo>
                  <a:cubicBezTo>
                    <a:pt x="103" y="183"/>
                    <a:pt x="103" y="185"/>
                    <a:pt x="104" y="188"/>
                  </a:cubicBezTo>
                  <a:cubicBezTo>
                    <a:pt x="105" y="190"/>
                    <a:pt x="106" y="191"/>
                    <a:pt x="107" y="192"/>
                  </a:cubicBezTo>
                  <a:cubicBezTo>
                    <a:pt x="108" y="194"/>
                    <a:pt x="110" y="196"/>
                    <a:pt x="110" y="199"/>
                  </a:cubicBezTo>
                  <a:cubicBezTo>
                    <a:pt x="110" y="205"/>
                    <a:pt x="106" y="207"/>
                    <a:pt x="98" y="207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92" y="207"/>
                    <a:pt x="90" y="207"/>
                    <a:pt x="88" y="208"/>
                  </a:cubicBezTo>
                  <a:cubicBezTo>
                    <a:pt x="85" y="209"/>
                    <a:pt x="82" y="210"/>
                    <a:pt x="78" y="211"/>
                  </a:cubicBezTo>
                  <a:cubicBezTo>
                    <a:pt x="73" y="213"/>
                    <a:pt x="68" y="216"/>
                    <a:pt x="62" y="216"/>
                  </a:cubicBezTo>
                  <a:cubicBezTo>
                    <a:pt x="56" y="216"/>
                    <a:pt x="52" y="214"/>
                    <a:pt x="47" y="211"/>
                  </a:cubicBezTo>
                  <a:cubicBezTo>
                    <a:pt x="46" y="211"/>
                    <a:pt x="44" y="210"/>
                    <a:pt x="43" y="210"/>
                  </a:cubicBezTo>
                  <a:cubicBezTo>
                    <a:pt x="38" y="208"/>
                    <a:pt x="38" y="208"/>
                    <a:pt x="38" y="208"/>
                  </a:cubicBezTo>
                  <a:cubicBezTo>
                    <a:pt x="39" y="213"/>
                    <a:pt x="39" y="213"/>
                    <a:pt x="39" y="213"/>
                  </a:cubicBezTo>
                  <a:cubicBezTo>
                    <a:pt x="39" y="215"/>
                    <a:pt x="40" y="221"/>
                    <a:pt x="39" y="222"/>
                  </a:cubicBezTo>
                  <a:cubicBezTo>
                    <a:pt x="38" y="223"/>
                    <a:pt x="37" y="223"/>
                    <a:pt x="36" y="223"/>
                  </a:cubicBezTo>
                  <a:cubicBezTo>
                    <a:pt x="36" y="223"/>
                    <a:pt x="35" y="223"/>
                    <a:pt x="34" y="223"/>
                  </a:cubicBezTo>
                  <a:cubicBezTo>
                    <a:pt x="31" y="228"/>
                    <a:pt x="31" y="228"/>
                    <a:pt x="31" y="228"/>
                  </a:cubicBezTo>
                  <a:cubicBezTo>
                    <a:pt x="33" y="230"/>
                    <a:pt x="34" y="231"/>
                    <a:pt x="34" y="234"/>
                  </a:cubicBezTo>
                  <a:cubicBezTo>
                    <a:pt x="30" y="235"/>
                    <a:pt x="27" y="237"/>
                    <a:pt x="25" y="240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26" y="255"/>
                    <a:pt x="27" y="258"/>
                    <a:pt x="28" y="259"/>
                  </a:cubicBezTo>
                  <a:cubicBezTo>
                    <a:pt x="29" y="260"/>
                    <a:pt x="31" y="261"/>
                    <a:pt x="32" y="261"/>
                  </a:cubicBezTo>
                  <a:cubicBezTo>
                    <a:pt x="34" y="262"/>
                    <a:pt x="35" y="262"/>
                    <a:pt x="36" y="263"/>
                  </a:cubicBezTo>
                  <a:cubicBezTo>
                    <a:pt x="37" y="265"/>
                    <a:pt x="37" y="266"/>
                    <a:pt x="37" y="268"/>
                  </a:cubicBezTo>
                  <a:cubicBezTo>
                    <a:pt x="37" y="269"/>
                    <a:pt x="38" y="271"/>
                    <a:pt x="38" y="272"/>
                  </a:cubicBezTo>
                  <a:cubicBezTo>
                    <a:pt x="41" y="275"/>
                    <a:pt x="44" y="275"/>
                    <a:pt x="47" y="275"/>
                  </a:cubicBezTo>
                  <a:cubicBezTo>
                    <a:pt x="49" y="275"/>
                    <a:pt x="51" y="276"/>
                    <a:pt x="53" y="277"/>
                  </a:cubicBezTo>
                  <a:cubicBezTo>
                    <a:pt x="57" y="279"/>
                    <a:pt x="58" y="282"/>
                    <a:pt x="58" y="286"/>
                  </a:cubicBezTo>
                  <a:cubicBezTo>
                    <a:pt x="59" y="287"/>
                    <a:pt x="59" y="289"/>
                    <a:pt x="59" y="290"/>
                  </a:cubicBezTo>
                  <a:cubicBezTo>
                    <a:pt x="59" y="290"/>
                    <a:pt x="59" y="290"/>
                    <a:pt x="59" y="290"/>
                  </a:cubicBezTo>
                  <a:cubicBezTo>
                    <a:pt x="61" y="298"/>
                    <a:pt x="63" y="300"/>
                    <a:pt x="64" y="301"/>
                  </a:cubicBezTo>
                  <a:cubicBezTo>
                    <a:pt x="67" y="303"/>
                    <a:pt x="67" y="303"/>
                    <a:pt x="67" y="303"/>
                  </a:cubicBezTo>
                  <a:cubicBezTo>
                    <a:pt x="68" y="299"/>
                    <a:pt x="68" y="299"/>
                    <a:pt x="68" y="299"/>
                  </a:cubicBezTo>
                  <a:cubicBezTo>
                    <a:pt x="69" y="299"/>
                    <a:pt x="69" y="298"/>
                    <a:pt x="69" y="297"/>
                  </a:cubicBezTo>
                  <a:cubicBezTo>
                    <a:pt x="70" y="294"/>
                    <a:pt x="71" y="293"/>
                    <a:pt x="72" y="292"/>
                  </a:cubicBezTo>
                  <a:cubicBezTo>
                    <a:pt x="72" y="292"/>
                    <a:pt x="72" y="292"/>
                    <a:pt x="72" y="292"/>
                  </a:cubicBezTo>
                  <a:cubicBezTo>
                    <a:pt x="74" y="292"/>
                    <a:pt x="75" y="294"/>
                    <a:pt x="76" y="294"/>
                  </a:cubicBezTo>
                  <a:cubicBezTo>
                    <a:pt x="77" y="295"/>
                    <a:pt x="78" y="299"/>
                    <a:pt x="79" y="303"/>
                  </a:cubicBezTo>
                  <a:cubicBezTo>
                    <a:pt x="79" y="306"/>
                    <a:pt x="80" y="309"/>
                    <a:pt x="81" y="310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84" y="316"/>
                    <a:pt x="85" y="316"/>
                    <a:pt x="90" y="316"/>
                  </a:cubicBezTo>
                  <a:cubicBezTo>
                    <a:pt x="92" y="316"/>
                    <a:pt x="92" y="316"/>
                    <a:pt x="92" y="316"/>
                  </a:cubicBezTo>
                  <a:cubicBezTo>
                    <a:pt x="93" y="316"/>
                    <a:pt x="94" y="316"/>
                    <a:pt x="95" y="316"/>
                  </a:cubicBezTo>
                  <a:cubicBezTo>
                    <a:pt x="99" y="316"/>
                    <a:pt x="101" y="315"/>
                    <a:pt x="105" y="313"/>
                  </a:cubicBezTo>
                  <a:cubicBezTo>
                    <a:pt x="107" y="312"/>
                    <a:pt x="107" y="312"/>
                    <a:pt x="107" y="312"/>
                  </a:cubicBezTo>
                  <a:cubicBezTo>
                    <a:pt x="109" y="310"/>
                    <a:pt x="111" y="309"/>
                    <a:pt x="113" y="309"/>
                  </a:cubicBezTo>
                  <a:cubicBezTo>
                    <a:pt x="114" y="309"/>
                    <a:pt x="116" y="310"/>
                    <a:pt x="119" y="311"/>
                  </a:cubicBezTo>
                  <a:cubicBezTo>
                    <a:pt x="119" y="312"/>
                    <a:pt x="119" y="312"/>
                    <a:pt x="119" y="312"/>
                  </a:cubicBezTo>
                  <a:cubicBezTo>
                    <a:pt x="124" y="316"/>
                    <a:pt x="128" y="319"/>
                    <a:pt x="130" y="320"/>
                  </a:cubicBezTo>
                  <a:cubicBezTo>
                    <a:pt x="135" y="322"/>
                    <a:pt x="135" y="322"/>
                    <a:pt x="135" y="322"/>
                  </a:cubicBezTo>
                  <a:cubicBezTo>
                    <a:pt x="135" y="315"/>
                    <a:pt x="135" y="315"/>
                    <a:pt x="135" y="315"/>
                  </a:cubicBezTo>
                  <a:cubicBezTo>
                    <a:pt x="136" y="308"/>
                    <a:pt x="136" y="300"/>
                    <a:pt x="134" y="294"/>
                  </a:cubicBezTo>
                  <a:cubicBezTo>
                    <a:pt x="132" y="291"/>
                    <a:pt x="130" y="289"/>
                    <a:pt x="128" y="286"/>
                  </a:cubicBezTo>
                  <a:cubicBezTo>
                    <a:pt x="126" y="283"/>
                    <a:pt x="123" y="280"/>
                    <a:pt x="123" y="275"/>
                  </a:cubicBezTo>
                  <a:cubicBezTo>
                    <a:pt x="123" y="270"/>
                    <a:pt x="125" y="264"/>
                    <a:pt x="129" y="263"/>
                  </a:cubicBezTo>
                  <a:cubicBezTo>
                    <a:pt x="130" y="263"/>
                    <a:pt x="130" y="263"/>
                    <a:pt x="131" y="263"/>
                  </a:cubicBezTo>
                  <a:cubicBezTo>
                    <a:pt x="133" y="263"/>
                    <a:pt x="135" y="264"/>
                    <a:pt x="137" y="267"/>
                  </a:cubicBezTo>
                  <a:cubicBezTo>
                    <a:pt x="140" y="271"/>
                    <a:pt x="139" y="274"/>
                    <a:pt x="139" y="278"/>
                  </a:cubicBezTo>
                  <a:cubicBezTo>
                    <a:pt x="138" y="282"/>
                    <a:pt x="138" y="286"/>
                    <a:pt x="142" y="291"/>
                  </a:cubicBezTo>
                  <a:cubicBezTo>
                    <a:pt x="146" y="295"/>
                    <a:pt x="149" y="297"/>
                    <a:pt x="154" y="297"/>
                  </a:cubicBezTo>
                  <a:cubicBezTo>
                    <a:pt x="156" y="297"/>
                    <a:pt x="158" y="297"/>
                    <a:pt x="161" y="296"/>
                  </a:cubicBezTo>
                  <a:cubicBezTo>
                    <a:pt x="165" y="293"/>
                    <a:pt x="170" y="291"/>
                    <a:pt x="174" y="289"/>
                  </a:cubicBezTo>
                  <a:cubicBezTo>
                    <a:pt x="201" y="275"/>
                    <a:pt x="228" y="262"/>
                    <a:pt x="253" y="249"/>
                  </a:cubicBezTo>
                  <a:cubicBezTo>
                    <a:pt x="266" y="242"/>
                    <a:pt x="279" y="236"/>
                    <a:pt x="292" y="229"/>
                  </a:cubicBezTo>
                  <a:cubicBezTo>
                    <a:pt x="302" y="249"/>
                    <a:pt x="302" y="249"/>
                    <a:pt x="302" y="249"/>
                  </a:cubicBezTo>
                  <a:cubicBezTo>
                    <a:pt x="305" y="246"/>
                    <a:pt x="305" y="246"/>
                    <a:pt x="305" y="246"/>
                  </a:cubicBezTo>
                  <a:cubicBezTo>
                    <a:pt x="307" y="244"/>
                    <a:pt x="309" y="242"/>
                    <a:pt x="310" y="240"/>
                  </a:cubicBezTo>
                  <a:cubicBezTo>
                    <a:pt x="313" y="232"/>
                    <a:pt x="316" y="225"/>
                    <a:pt x="318" y="219"/>
                  </a:cubicBezTo>
                  <a:cubicBezTo>
                    <a:pt x="319" y="215"/>
                    <a:pt x="320" y="211"/>
                    <a:pt x="320" y="207"/>
                  </a:cubicBezTo>
                  <a:close/>
                  <a:moveTo>
                    <a:pt x="201" y="212"/>
                  </a:moveTo>
                  <a:cubicBezTo>
                    <a:pt x="201" y="206"/>
                    <a:pt x="201" y="202"/>
                    <a:pt x="204" y="198"/>
                  </a:cubicBezTo>
                  <a:cubicBezTo>
                    <a:pt x="205" y="197"/>
                    <a:pt x="207" y="196"/>
                    <a:pt x="208" y="195"/>
                  </a:cubicBezTo>
                  <a:cubicBezTo>
                    <a:pt x="208" y="194"/>
                    <a:pt x="209" y="193"/>
                    <a:pt x="210" y="192"/>
                  </a:cubicBezTo>
                  <a:cubicBezTo>
                    <a:pt x="211" y="191"/>
                    <a:pt x="213" y="189"/>
                    <a:pt x="214" y="187"/>
                  </a:cubicBezTo>
                  <a:cubicBezTo>
                    <a:pt x="214" y="188"/>
                    <a:pt x="214" y="188"/>
                    <a:pt x="214" y="189"/>
                  </a:cubicBezTo>
                  <a:cubicBezTo>
                    <a:pt x="214" y="190"/>
                    <a:pt x="214" y="191"/>
                    <a:pt x="214" y="192"/>
                  </a:cubicBezTo>
                  <a:cubicBezTo>
                    <a:pt x="213" y="195"/>
                    <a:pt x="212" y="197"/>
                    <a:pt x="209" y="199"/>
                  </a:cubicBezTo>
                  <a:cubicBezTo>
                    <a:pt x="208" y="200"/>
                    <a:pt x="207" y="200"/>
                    <a:pt x="206" y="202"/>
                  </a:cubicBezTo>
                  <a:cubicBezTo>
                    <a:pt x="203" y="205"/>
                    <a:pt x="203" y="209"/>
                    <a:pt x="202" y="212"/>
                  </a:cubicBezTo>
                  <a:cubicBezTo>
                    <a:pt x="202" y="214"/>
                    <a:pt x="202" y="215"/>
                    <a:pt x="201" y="216"/>
                  </a:cubicBezTo>
                  <a:cubicBezTo>
                    <a:pt x="201" y="216"/>
                    <a:pt x="201" y="215"/>
                    <a:pt x="201" y="214"/>
                  </a:cubicBezTo>
                  <a:cubicBezTo>
                    <a:pt x="201" y="213"/>
                    <a:pt x="201" y="213"/>
                    <a:pt x="201" y="21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65" name="Freeform 164">
              <a:extLst>
                <a:ext uri="{FF2B5EF4-FFF2-40B4-BE49-F238E27FC236}">
                  <a16:creationId xmlns:a16="http://schemas.microsoft.com/office/drawing/2014/main" id="{EA5A47A0-1AA7-9449-B128-B3896B717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4619" y="5811885"/>
              <a:ext cx="55397" cy="59730"/>
            </a:xfrm>
            <a:custGeom>
              <a:avLst/>
              <a:gdLst>
                <a:gd name="T0" fmla="*/ 9 w 10"/>
                <a:gd name="T1" fmla="*/ 4 h 12"/>
                <a:gd name="T2" fmla="*/ 7 w 10"/>
                <a:gd name="T3" fmla="*/ 3 h 12"/>
                <a:gd name="T4" fmla="*/ 7 w 10"/>
                <a:gd name="T5" fmla="*/ 0 h 12"/>
                <a:gd name="T6" fmla="*/ 0 w 10"/>
                <a:gd name="T7" fmla="*/ 7 h 12"/>
                <a:gd name="T8" fmla="*/ 1 w 10"/>
                <a:gd name="T9" fmla="*/ 11 h 12"/>
                <a:gd name="T10" fmla="*/ 5 w 10"/>
                <a:gd name="T11" fmla="*/ 12 h 12"/>
                <a:gd name="T12" fmla="*/ 5 w 10"/>
                <a:gd name="T13" fmla="*/ 9 h 12"/>
                <a:gd name="T14" fmla="*/ 5 w 10"/>
                <a:gd name="T15" fmla="*/ 9 h 12"/>
                <a:gd name="T16" fmla="*/ 9 w 10"/>
                <a:gd name="T1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">
                  <a:moveTo>
                    <a:pt x="9" y="4"/>
                  </a:moveTo>
                  <a:cubicBezTo>
                    <a:pt x="9" y="3"/>
                    <a:pt x="8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4" y="0"/>
                    <a:pt x="0" y="4"/>
                    <a:pt x="0" y="7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2" y="11"/>
                    <a:pt x="4" y="12"/>
                    <a:pt x="5" y="12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9"/>
                    <a:pt x="10" y="7"/>
                    <a:pt x="9" y="4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66" name="Freeform 165">
              <a:extLst>
                <a:ext uri="{FF2B5EF4-FFF2-40B4-BE49-F238E27FC236}">
                  <a16:creationId xmlns:a16="http://schemas.microsoft.com/office/drawing/2014/main" id="{09A10609-A499-AD45-85DD-52D8BFA85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85388" y="7532862"/>
              <a:ext cx="92329" cy="83996"/>
            </a:xfrm>
            <a:custGeom>
              <a:avLst/>
              <a:gdLst>
                <a:gd name="T0" fmla="*/ 13 w 17"/>
                <a:gd name="T1" fmla="*/ 0 h 17"/>
                <a:gd name="T2" fmla="*/ 10 w 17"/>
                <a:gd name="T3" fmla="*/ 1 h 17"/>
                <a:gd name="T4" fmla="*/ 2 w 17"/>
                <a:gd name="T5" fmla="*/ 10 h 17"/>
                <a:gd name="T6" fmla="*/ 1 w 17"/>
                <a:gd name="T7" fmla="*/ 16 h 17"/>
                <a:gd name="T8" fmla="*/ 4 w 17"/>
                <a:gd name="T9" fmla="*/ 17 h 17"/>
                <a:gd name="T10" fmla="*/ 8 w 17"/>
                <a:gd name="T11" fmla="*/ 16 h 17"/>
                <a:gd name="T12" fmla="*/ 11 w 17"/>
                <a:gd name="T13" fmla="*/ 11 h 17"/>
                <a:gd name="T14" fmla="*/ 12 w 17"/>
                <a:gd name="T15" fmla="*/ 10 h 17"/>
                <a:gd name="T16" fmla="*/ 12 w 17"/>
                <a:gd name="T17" fmla="*/ 10 h 17"/>
                <a:gd name="T18" fmla="*/ 17 w 17"/>
                <a:gd name="T19" fmla="*/ 4 h 17"/>
                <a:gd name="T20" fmla="*/ 13 w 17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17">
                  <a:moveTo>
                    <a:pt x="13" y="0"/>
                  </a:moveTo>
                  <a:cubicBezTo>
                    <a:pt x="12" y="0"/>
                    <a:pt x="11" y="1"/>
                    <a:pt x="10" y="1"/>
                  </a:cubicBezTo>
                  <a:cubicBezTo>
                    <a:pt x="7" y="3"/>
                    <a:pt x="3" y="7"/>
                    <a:pt x="2" y="10"/>
                  </a:cubicBezTo>
                  <a:cubicBezTo>
                    <a:pt x="0" y="12"/>
                    <a:pt x="0" y="14"/>
                    <a:pt x="1" y="16"/>
                  </a:cubicBezTo>
                  <a:cubicBezTo>
                    <a:pt x="2" y="17"/>
                    <a:pt x="3" y="17"/>
                    <a:pt x="4" y="17"/>
                  </a:cubicBezTo>
                  <a:cubicBezTo>
                    <a:pt x="6" y="17"/>
                    <a:pt x="7" y="17"/>
                    <a:pt x="8" y="16"/>
                  </a:cubicBezTo>
                  <a:cubicBezTo>
                    <a:pt x="10" y="15"/>
                    <a:pt x="11" y="13"/>
                    <a:pt x="11" y="11"/>
                  </a:cubicBezTo>
                  <a:cubicBezTo>
                    <a:pt x="12" y="11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6" y="9"/>
                    <a:pt x="17" y="7"/>
                    <a:pt x="17" y="4"/>
                  </a:cubicBezTo>
                  <a:cubicBezTo>
                    <a:pt x="17" y="0"/>
                    <a:pt x="14" y="0"/>
                    <a:pt x="13" y="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67" name="Freeform 166">
              <a:extLst>
                <a:ext uri="{FF2B5EF4-FFF2-40B4-BE49-F238E27FC236}">
                  <a16:creationId xmlns:a16="http://schemas.microsoft.com/office/drawing/2014/main" id="{8CC8F048-7F0F-1945-AFB3-793CDFCE6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7458" y="7493664"/>
              <a:ext cx="69759" cy="54131"/>
            </a:xfrm>
            <a:custGeom>
              <a:avLst/>
              <a:gdLst>
                <a:gd name="T0" fmla="*/ 12 w 13"/>
                <a:gd name="T1" fmla="*/ 2 h 11"/>
                <a:gd name="T2" fmla="*/ 7 w 13"/>
                <a:gd name="T3" fmla="*/ 0 h 11"/>
                <a:gd name="T4" fmla="*/ 0 w 13"/>
                <a:gd name="T5" fmla="*/ 4 h 11"/>
                <a:gd name="T6" fmla="*/ 1 w 13"/>
                <a:gd name="T7" fmla="*/ 9 h 11"/>
                <a:gd name="T8" fmla="*/ 6 w 13"/>
                <a:gd name="T9" fmla="*/ 11 h 11"/>
                <a:gd name="T10" fmla="*/ 6 w 13"/>
                <a:gd name="T11" fmla="*/ 11 h 11"/>
                <a:gd name="T12" fmla="*/ 13 w 13"/>
                <a:gd name="T13" fmla="*/ 5 h 11"/>
                <a:gd name="T14" fmla="*/ 12 w 13"/>
                <a:gd name="T15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12" y="2"/>
                  </a:moveTo>
                  <a:cubicBezTo>
                    <a:pt x="11" y="1"/>
                    <a:pt x="10" y="0"/>
                    <a:pt x="7" y="0"/>
                  </a:cubicBezTo>
                  <a:cubicBezTo>
                    <a:pt x="5" y="0"/>
                    <a:pt x="1" y="1"/>
                    <a:pt x="0" y="4"/>
                  </a:cubicBezTo>
                  <a:cubicBezTo>
                    <a:pt x="0" y="5"/>
                    <a:pt x="0" y="7"/>
                    <a:pt x="1" y="9"/>
                  </a:cubicBezTo>
                  <a:cubicBezTo>
                    <a:pt x="2" y="10"/>
                    <a:pt x="4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9" y="10"/>
                    <a:pt x="12" y="8"/>
                    <a:pt x="13" y="5"/>
                  </a:cubicBezTo>
                  <a:cubicBezTo>
                    <a:pt x="13" y="4"/>
                    <a:pt x="13" y="3"/>
                    <a:pt x="12" y="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68" name="Freeform 167">
              <a:extLst>
                <a:ext uri="{FF2B5EF4-FFF2-40B4-BE49-F238E27FC236}">
                  <a16:creationId xmlns:a16="http://schemas.microsoft.com/office/drawing/2014/main" id="{72DA095E-5BE0-504A-BF13-41E198C20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0775" y="5936945"/>
              <a:ext cx="125157" cy="117594"/>
            </a:xfrm>
            <a:custGeom>
              <a:avLst/>
              <a:gdLst>
                <a:gd name="T0" fmla="*/ 22 w 23"/>
                <a:gd name="T1" fmla="*/ 15 h 24"/>
                <a:gd name="T2" fmla="*/ 18 w 23"/>
                <a:gd name="T3" fmla="*/ 9 h 24"/>
                <a:gd name="T4" fmla="*/ 14 w 23"/>
                <a:gd name="T5" fmla="*/ 8 h 24"/>
                <a:gd name="T6" fmla="*/ 14 w 23"/>
                <a:gd name="T7" fmla="*/ 8 h 24"/>
                <a:gd name="T8" fmla="*/ 13 w 23"/>
                <a:gd name="T9" fmla="*/ 8 h 24"/>
                <a:gd name="T10" fmla="*/ 13 w 23"/>
                <a:gd name="T11" fmla="*/ 6 h 24"/>
                <a:gd name="T12" fmla="*/ 11 w 23"/>
                <a:gd name="T13" fmla="*/ 3 h 24"/>
                <a:gd name="T14" fmla="*/ 6 w 23"/>
                <a:gd name="T15" fmla="*/ 0 h 24"/>
                <a:gd name="T16" fmla="*/ 2 w 23"/>
                <a:gd name="T17" fmla="*/ 2 h 24"/>
                <a:gd name="T18" fmla="*/ 0 w 23"/>
                <a:gd name="T19" fmla="*/ 6 h 24"/>
                <a:gd name="T20" fmla="*/ 4 w 23"/>
                <a:gd name="T21" fmla="*/ 11 h 24"/>
                <a:gd name="T22" fmla="*/ 4 w 23"/>
                <a:gd name="T23" fmla="*/ 11 h 24"/>
                <a:gd name="T24" fmla="*/ 1 w 23"/>
                <a:gd name="T25" fmla="*/ 17 h 24"/>
                <a:gd name="T26" fmla="*/ 2 w 23"/>
                <a:gd name="T27" fmla="*/ 21 h 24"/>
                <a:gd name="T28" fmla="*/ 7 w 23"/>
                <a:gd name="T29" fmla="*/ 23 h 24"/>
                <a:gd name="T30" fmla="*/ 9 w 23"/>
                <a:gd name="T31" fmla="*/ 23 h 24"/>
                <a:gd name="T32" fmla="*/ 12 w 23"/>
                <a:gd name="T33" fmla="*/ 23 h 24"/>
                <a:gd name="T34" fmla="*/ 15 w 23"/>
                <a:gd name="T35" fmla="*/ 24 h 24"/>
                <a:gd name="T36" fmla="*/ 15 w 23"/>
                <a:gd name="T37" fmla="*/ 24 h 24"/>
                <a:gd name="T38" fmla="*/ 21 w 23"/>
                <a:gd name="T39" fmla="*/ 21 h 24"/>
                <a:gd name="T40" fmla="*/ 22 w 23"/>
                <a:gd name="T41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" h="24">
                  <a:moveTo>
                    <a:pt x="22" y="15"/>
                  </a:moveTo>
                  <a:cubicBezTo>
                    <a:pt x="22" y="12"/>
                    <a:pt x="20" y="10"/>
                    <a:pt x="18" y="9"/>
                  </a:cubicBezTo>
                  <a:cubicBezTo>
                    <a:pt x="17" y="8"/>
                    <a:pt x="15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8"/>
                    <a:pt x="13" y="8"/>
                  </a:cubicBezTo>
                  <a:cubicBezTo>
                    <a:pt x="13" y="7"/>
                    <a:pt x="13" y="7"/>
                    <a:pt x="13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0" y="6"/>
                  </a:cubicBezTo>
                  <a:cubicBezTo>
                    <a:pt x="0" y="8"/>
                    <a:pt x="2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2" y="12"/>
                    <a:pt x="1" y="14"/>
                    <a:pt x="1" y="17"/>
                  </a:cubicBezTo>
                  <a:cubicBezTo>
                    <a:pt x="1" y="19"/>
                    <a:pt x="1" y="20"/>
                    <a:pt x="2" y="21"/>
                  </a:cubicBezTo>
                  <a:cubicBezTo>
                    <a:pt x="4" y="23"/>
                    <a:pt x="6" y="23"/>
                    <a:pt x="7" y="23"/>
                  </a:cubicBezTo>
                  <a:cubicBezTo>
                    <a:pt x="7" y="23"/>
                    <a:pt x="9" y="23"/>
                    <a:pt x="9" y="23"/>
                  </a:cubicBezTo>
                  <a:cubicBezTo>
                    <a:pt x="10" y="23"/>
                    <a:pt x="11" y="23"/>
                    <a:pt x="12" y="23"/>
                  </a:cubicBezTo>
                  <a:cubicBezTo>
                    <a:pt x="13" y="24"/>
                    <a:pt x="14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8" y="24"/>
                    <a:pt x="20" y="23"/>
                    <a:pt x="21" y="21"/>
                  </a:cubicBezTo>
                  <a:cubicBezTo>
                    <a:pt x="22" y="19"/>
                    <a:pt x="23" y="17"/>
                    <a:pt x="22" y="15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69" name="Freeform 168">
              <a:extLst>
                <a:ext uri="{FF2B5EF4-FFF2-40B4-BE49-F238E27FC236}">
                  <a16:creationId xmlns:a16="http://schemas.microsoft.com/office/drawing/2014/main" id="{7A9044F4-DF03-2F4A-B826-8230AC2E5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7090" y="7964040"/>
              <a:ext cx="86173" cy="89595"/>
            </a:xfrm>
            <a:custGeom>
              <a:avLst/>
              <a:gdLst>
                <a:gd name="T0" fmla="*/ 14 w 16"/>
                <a:gd name="T1" fmla="*/ 3 h 18"/>
                <a:gd name="T2" fmla="*/ 10 w 16"/>
                <a:gd name="T3" fmla="*/ 0 h 18"/>
                <a:gd name="T4" fmla="*/ 7 w 16"/>
                <a:gd name="T5" fmla="*/ 1 h 18"/>
                <a:gd name="T6" fmla="*/ 1 w 16"/>
                <a:gd name="T7" fmla="*/ 10 h 18"/>
                <a:gd name="T8" fmla="*/ 2 w 16"/>
                <a:gd name="T9" fmla="*/ 16 h 18"/>
                <a:gd name="T10" fmla="*/ 6 w 16"/>
                <a:gd name="T11" fmla="*/ 18 h 18"/>
                <a:gd name="T12" fmla="*/ 9 w 16"/>
                <a:gd name="T13" fmla="*/ 16 h 18"/>
                <a:gd name="T14" fmla="*/ 15 w 16"/>
                <a:gd name="T15" fmla="*/ 9 h 18"/>
                <a:gd name="T16" fmla="*/ 14 w 16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8">
                  <a:moveTo>
                    <a:pt x="14" y="3"/>
                  </a:moveTo>
                  <a:cubicBezTo>
                    <a:pt x="13" y="1"/>
                    <a:pt x="11" y="0"/>
                    <a:pt x="10" y="0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4" y="2"/>
                    <a:pt x="1" y="8"/>
                    <a:pt x="1" y="10"/>
                  </a:cubicBezTo>
                  <a:cubicBezTo>
                    <a:pt x="0" y="12"/>
                    <a:pt x="1" y="15"/>
                    <a:pt x="2" y="16"/>
                  </a:cubicBezTo>
                  <a:cubicBezTo>
                    <a:pt x="3" y="17"/>
                    <a:pt x="4" y="18"/>
                    <a:pt x="6" y="18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12" y="15"/>
                    <a:pt x="14" y="12"/>
                    <a:pt x="15" y="9"/>
                  </a:cubicBezTo>
                  <a:cubicBezTo>
                    <a:pt x="16" y="7"/>
                    <a:pt x="16" y="5"/>
                    <a:pt x="14" y="3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078BC7F1-F15B-A240-BC47-A68B40155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9539" y="6039607"/>
              <a:ext cx="92329" cy="50397"/>
            </a:xfrm>
            <a:custGeom>
              <a:avLst/>
              <a:gdLst>
                <a:gd name="T0" fmla="*/ 16 w 17"/>
                <a:gd name="T1" fmla="*/ 2 h 10"/>
                <a:gd name="T2" fmla="*/ 13 w 17"/>
                <a:gd name="T3" fmla="*/ 1 h 10"/>
                <a:gd name="T4" fmla="*/ 10 w 17"/>
                <a:gd name="T5" fmla="*/ 1 h 10"/>
                <a:gd name="T6" fmla="*/ 10 w 17"/>
                <a:gd name="T7" fmla="*/ 2 h 10"/>
                <a:gd name="T8" fmla="*/ 9 w 17"/>
                <a:gd name="T9" fmla="*/ 1 h 10"/>
                <a:gd name="T10" fmla="*/ 5 w 17"/>
                <a:gd name="T11" fmla="*/ 0 h 10"/>
                <a:gd name="T12" fmla="*/ 4 w 17"/>
                <a:gd name="T13" fmla="*/ 0 h 10"/>
                <a:gd name="T14" fmla="*/ 0 w 17"/>
                <a:gd name="T15" fmla="*/ 3 h 10"/>
                <a:gd name="T16" fmla="*/ 1 w 17"/>
                <a:gd name="T17" fmla="*/ 8 h 10"/>
                <a:gd name="T18" fmla="*/ 6 w 17"/>
                <a:gd name="T19" fmla="*/ 10 h 10"/>
                <a:gd name="T20" fmla="*/ 6 w 17"/>
                <a:gd name="T21" fmla="*/ 10 h 10"/>
                <a:gd name="T22" fmla="*/ 7 w 17"/>
                <a:gd name="T23" fmla="*/ 10 h 10"/>
                <a:gd name="T24" fmla="*/ 10 w 17"/>
                <a:gd name="T25" fmla="*/ 10 h 10"/>
                <a:gd name="T26" fmla="*/ 17 w 17"/>
                <a:gd name="T27" fmla="*/ 6 h 10"/>
                <a:gd name="T28" fmla="*/ 16 w 17"/>
                <a:gd name="T2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10">
                  <a:moveTo>
                    <a:pt x="16" y="2"/>
                  </a:moveTo>
                  <a:cubicBezTo>
                    <a:pt x="16" y="2"/>
                    <a:pt x="15" y="1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1"/>
                    <a:pt x="9" y="1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2" y="10"/>
                    <a:pt x="5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5" y="10"/>
                    <a:pt x="17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71" name="Freeform 170">
              <a:extLst>
                <a:ext uri="{FF2B5EF4-FFF2-40B4-BE49-F238E27FC236}">
                  <a16:creationId xmlns:a16="http://schemas.microsoft.com/office/drawing/2014/main" id="{5A34911C-F1FC-EF4A-9164-8130BE3FF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31759" y="5964944"/>
              <a:ext cx="131312" cy="100795"/>
            </a:xfrm>
            <a:custGeom>
              <a:avLst/>
              <a:gdLst>
                <a:gd name="T0" fmla="*/ 23 w 24"/>
                <a:gd name="T1" fmla="*/ 8 h 20"/>
                <a:gd name="T2" fmla="*/ 12 w 24"/>
                <a:gd name="T3" fmla="*/ 0 h 20"/>
                <a:gd name="T4" fmla="*/ 11 w 24"/>
                <a:gd name="T5" fmla="*/ 0 h 20"/>
                <a:gd name="T6" fmla="*/ 3 w 24"/>
                <a:gd name="T7" fmla="*/ 3 h 20"/>
                <a:gd name="T8" fmla="*/ 0 w 24"/>
                <a:gd name="T9" fmla="*/ 8 h 20"/>
                <a:gd name="T10" fmla="*/ 2 w 24"/>
                <a:gd name="T11" fmla="*/ 12 h 20"/>
                <a:gd name="T12" fmla="*/ 4 w 24"/>
                <a:gd name="T13" fmla="*/ 13 h 20"/>
                <a:gd name="T14" fmla="*/ 5 w 24"/>
                <a:gd name="T15" fmla="*/ 14 h 20"/>
                <a:gd name="T16" fmla="*/ 7 w 24"/>
                <a:gd name="T17" fmla="*/ 16 h 20"/>
                <a:gd name="T18" fmla="*/ 8 w 24"/>
                <a:gd name="T19" fmla="*/ 17 h 20"/>
                <a:gd name="T20" fmla="*/ 15 w 24"/>
                <a:gd name="T21" fmla="*/ 20 h 20"/>
                <a:gd name="T22" fmla="*/ 15 w 24"/>
                <a:gd name="T23" fmla="*/ 20 h 20"/>
                <a:gd name="T24" fmla="*/ 20 w 24"/>
                <a:gd name="T25" fmla="*/ 18 h 20"/>
                <a:gd name="T26" fmla="*/ 23 w 24"/>
                <a:gd name="T27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20">
                  <a:moveTo>
                    <a:pt x="23" y="8"/>
                  </a:moveTo>
                  <a:cubicBezTo>
                    <a:pt x="22" y="4"/>
                    <a:pt x="17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8" y="0"/>
                    <a:pt x="6" y="1"/>
                    <a:pt x="3" y="3"/>
                  </a:cubicBezTo>
                  <a:cubicBezTo>
                    <a:pt x="2" y="4"/>
                    <a:pt x="0" y="6"/>
                    <a:pt x="0" y="8"/>
                  </a:cubicBezTo>
                  <a:cubicBezTo>
                    <a:pt x="0" y="9"/>
                    <a:pt x="0" y="11"/>
                    <a:pt x="2" y="12"/>
                  </a:cubicBezTo>
                  <a:cubicBezTo>
                    <a:pt x="2" y="12"/>
                    <a:pt x="3" y="13"/>
                    <a:pt x="4" y="13"/>
                  </a:cubicBezTo>
                  <a:cubicBezTo>
                    <a:pt x="4" y="13"/>
                    <a:pt x="5" y="14"/>
                    <a:pt x="5" y="14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8"/>
                    <a:pt x="12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7" y="20"/>
                    <a:pt x="19" y="19"/>
                    <a:pt x="20" y="18"/>
                  </a:cubicBezTo>
                  <a:cubicBezTo>
                    <a:pt x="23" y="15"/>
                    <a:pt x="24" y="11"/>
                    <a:pt x="23" y="8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2354F692-5F10-B044-994F-189315351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4587" y="5862282"/>
              <a:ext cx="59501" cy="54131"/>
            </a:xfrm>
            <a:custGeom>
              <a:avLst/>
              <a:gdLst>
                <a:gd name="T0" fmla="*/ 10 w 11"/>
                <a:gd name="T1" fmla="*/ 3 h 11"/>
                <a:gd name="T2" fmla="*/ 7 w 11"/>
                <a:gd name="T3" fmla="*/ 0 h 11"/>
                <a:gd name="T4" fmla="*/ 3 w 11"/>
                <a:gd name="T5" fmla="*/ 2 h 11"/>
                <a:gd name="T6" fmla="*/ 1 w 11"/>
                <a:gd name="T7" fmla="*/ 9 h 11"/>
                <a:gd name="T8" fmla="*/ 4 w 11"/>
                <a:gd name="T9" fmla="*/ 11 h 11"/>
                <a:gd name="T10" fmla="*/ 8 w 11"/>
                <a:gd name="T11" fmla="*/ 9 h 11"/>
                <a:gd name="T12" fmla="*/ 8 w 11"/>
                <a:gd name="T13" fmla="*/ 9 h 11"/>
                <a:gd name="T14" fmla="*/ 10 w 11"/>
                <a:gd name="T15" fmla="*/ 7 h 11"/>
                <a:gd name="T16" fmla="*/ 10 w 11"/>
                <a:gd name="T17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1">
                  <a:moveTo>
                    <a:pt x="10" y="3"/>
                  </a:move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3" y="1"/>
                    <a:pt x="3" y="2"/>
                  </a:cubicBezTo>
                  <a:cubicBezTo>
                    <a:pt x="1" y="4"/>
                    <a:pt x="0" y="6"/>
                    <a:pt x="1" y="9"/>
                  </a:cubicBezTo>
                  <a:cubicBezTo>
                    <a:pt x="1" y="10"/>
                    <a:pt x="3" y="11"/>
                    <a:pt x="4" y="11"/>
                  </a:cubicBezTo>
                  <a:cubicBezTo>
                    <a:pt x="5" y="11"/>
                    <a:pt x="7" y="10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9"/>
                    <a:pt x="10" y="8"/>
                    <a:pt x="10" y="7"/>
                  </a:cubicBezTo>
                  <a:cubicBezTo>
                    <a:pt x="11" y="6"/>
                    <a:pt x="11" y="4"/>
                    <a:pt x="10" y="3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A2631E50-1FA3-BA42-AFFB-7DE8BCDE0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4087" y="5916413"/>
              <a:ext cx="114898" cy="78396"/>
            </a:xfrm>
            <a:custGeom>
              <a:avLst/>
              <a:gdLst>
                <a:gd name="T0" fmla="*/ 18 w 21"/>
                <a:gd name="T1" fmla="*/ 3 h 16"/>
                <a:gd name="T2" fmla="*/ 9 w 21"/>
                <a:gd name="T3" fmla="*/ 0 h 16"/>
                <a:gd name="T4" fmla="*/ 1 w 21"/>
                <a:gd name="T5" fmla="*/ 5 h 16"/>
                <a:gd name="T6" fmla="*/ 3 w 21"/>
                <a:gd name="T7" fmla="*/ 10 h 16"/>
                <a:gd name="T8" fmla="*/ 7 w 21"/>
                <a:gd name="T9" fmla="*/ 11 h 16"/>
                <a:gd name="T10" fmla="*/ 9 w 21"/>
                <a:gd name="T11" fmla="*/ 12 h 16"/>
                <a:gd name="T12" fmla="*/ 10 w 21"/>
                <a:gd name="T13" fmla="*/ 13 h 16"/>
                <a:gd name="T14" fmla="*/ 15 w 21"/>
                <a:gd name="T15" fmla="*/ 16 h 16"/>
                <a:gd name="T16" fmla="*/ 18 w 21"/>
                <a:gd name="T17" fmla="*/ 15 h 16"/>
                <a:gd name="T18" fmla="*/ 21 w 21"/>
                <a:gd name="T19" fmla="*/ 10 h 16"/>
                <a:gd name="T20" fmla="*/ 18 w 21"/>
                <a:gd name="T21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18" y="3"/>
                  </a:moveTo>
                  <a:cubicBezTo>
                    <a:pt x="15" y="0"/>
                    <a:pt x="10" y="0"/>
                    <a:pt x="9" y="0"/>
                  </a:cubicBezTo>
                  <a:cubicBezTo>
                    <a:pt x="7" y="0"/>
                    <a:pt x="2" y="1"/>
                    <a:pt x="1" y="5"/>
                  </a:cubicBezTo>
                  <a:cubicBezTo>
                    <a:pt x="1" y="5"/>
                    <a:pt x="0" y="8"/>
                    <a:pt x="3" y="10"/>
                  </a:cubicBezTo>
                  <a:cubicBezTo>
                    <a:pt x="4" y="10"/>
                    <a:pt x="5" y="11"/>
                    <a:pt x="7" y="11"/>
                  </a:cubicBezTo>
                  <a:cubicBezTo>
                    <a:pt x="7" y="11"/>
                    <a:pt x="8" y="12"/>
                    <a:pt x="9" y="12"/>
                  </a:cubicBezTo>
                  <a:cubicBezTo>
                    <a:pt x="9" y="12"/>
                    <a:pt x="9" y="13"/>
                    <a:pt x="10" y="13"/>
                  </a:cubicBezTo>
                  <a:cubicBezTo>
                    <a:pt x="11" y="14"/>
                    <a:pt x="13" y="16"/>
                    <a:pt x="15" y="16"/>
                  </a:cubicBezTo>
                  <a:cubicBezTo>
                    <a:pt x="16" y="16"/>
                    <a:pt x="17" y="16"/>
                    <a:pt x="18" y="15"/>
                  </a:cubicBezTo>
                  <a:cubicBezTo>
                    <a:pt x="20" y="14"/>
                    <a:pt x="21" y="12"/>
                    <a:pt x="21" y="10"/>
                  </a:cubicBezTo>
                  <a:cubicBezTo>
                    <a:pt x="21" y="7"/>
                    <a:pt x="20" y="4"/>
                    <a:pt x="18" y="3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74" name="Freeform 173">
              <a:extLst>
                <a:ext uri="{FF2B5EF4-FFF2-40B4-BE49-F238E27FC236}">
                  <a16:creationId xmlns:a16="http://schemas.microsoft.com/office/drawing/2014/main" id="{4F3F79AF-8D96-174D-B0E8-1CA293567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1999" y="5027926"/>
              <a:ext cx="342642" cy="248254"/>
            </a:xfrm>
            <a:custGeom>
              <a:avLst/>
              <a:gdLst>
                <a:gd name="T0" fmla="*/ 59 w 63"/>
                <a:gd name="T1" fmla="*/ 7 h 50"/>
                <a:gd name="T2" fmla="*/ 50 w 63"/>
                <a:gd name="T3" fmla="*/ 4 h 50"/>
                <a:gd name="T4" fmla="*/ 47 w 63"/>
                <a:gd name="T5" fmla="*/ 4 h 50"/>
                <a:gd name="T6" fmla="*/ 44 w 63"/>
                <a:gd name="T7" fmla="*/ 4 h 50"/>
                <a:gd name="T8" fmla="*/ 36 w 63"/>
                <a:gd name="T9" fmla="*/ 7 h 50"/>
                <a:gd name="T10" fmla="*/ 35 w 63"/>
                <a:gd name="T11" fmla="*/ 9 h 50"/>
                <a:gd name="T12" fmla="*/ 25 w 63"/>
                <a:gd name="T13" fmla="*/ 1 h 50"/>
                <a:gd name="T14" fmla="*/ 21 w 63"/>
                <a:gd name="T15" fmla="*/ 0 h 50"/>
                <a:gd name="T16" fmla="*/ 10 w 63"/>
                <a:gd name="T17" fmla="*/ 6 h 50"/>
                <a:gd name="T18" fmla="*/ 10 w 63"/>
                <a:gd name="T19" fmla="*/ 6 h 50"/>
                <a:gd name="T20" fmla="*/ 2 w 63"/>
                <a:gd name="T21" fmla="*/ 19 h 50"/>
                <a:gd name="T22" fmla="*/ 8 w 63"/>
                <a:gd name="T23" fmla="*/ 47 h 50"/>
                <a:gd name="T24" fmla="*/ 18 w 63"/>
                <a:gd name="T25" fmla="*/ 50 h 50"/>
                <a:gd name="T26" fmla="*/ 35 w 63"/>
                <a:gd name="T27" fmla="*/ 42 h 50"/>
                <a:gd name="T28" fmla="*/ 38 w 63"/>
                <a:gd name="T29" fmla="*/ 17 h 50"/>
                <a:gd name="T30" fmla="*/ 43 w 63"/>
                <a:gd name="T31" fmla="*/ 21 h 50"/>
                <a:gd name="T32" fmla="*/ 45 w 63"/>
                <a:gd name="T33" fmla="*/ 21 h 50"/>
                <a:gd name="T34" fmla="*/ 48 w 63"/>
                <a:gd name="T35" fmla="*/ 21 h 50"/>
                <a:gd name="T36" fmla="*/ 49 w 63"/>
                <a:gd name="T37" fmla="*/ 21 h 50"/>
                <a:gd name="T38" fmla="*/ 51 w 63"/>
                <a:gd name="T39" fmla="*/ 21 h 50"/>
                <a:gd name="T40" fmla="*/ 54 w 63"/>
                <a:gd name="T41" fmla="*/ 21 h 50"/>
                <a:gd name="T42" fmla="*/ 55 w 63"/>
                <a:gd name="T43" fmla="*/ 21 h 50"/>
                <a:gd name="T44" fmla="*/ 62 w 63"/>
                <a:gd name="T45" fmla="*/ 16 h 50"/>
                <a:gd name="T46" fmla="*/ 59 w 63"/>
                <a:gd name="T47" fmla="*/ 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50">
                  <a:moveTo>
                    <a:pt x="59" y="7"/>
                  </a:moveTo>
                  <a:cubicBezTo>
                    <a:pt x="57" y="4"/>
                    <a:pt x="53" y="4"/>
                    <a:pt x="50" y="4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6" y="4"/>
                    <a:pt x="45" y="4"/>
                    <a:pt x="44" y="4"/>
                  </a:cubicBezTo>
                  <a:cubicBezTo>
                    <a:pt x="42" y="4"/>
                    <a:pt x="38" y="4"/>
                    <a:pt x="36" y="7"/>
                  </a:cubicBezTo>
                  <a:cubicBezTo>
                    <a:pt x="35" y="7"/>
                    <a:pt x="35" y="8"/>
                    <a:pt x="35" y="9"/>
                  </a:cubicBezTo>
                  <a:cubicBezTo>
                    <a:pt x="33" y="6"/>
                    <a:pt x="30" y="3"/>
                    <a:pt x="25" y="1"/>
                  </a:cubicBezTo>
                  <a:cubicBezTo>
                    <a:pt x="24" y="0"/>
                    <a:pt x="23" y="0"/>
                    <a:pt x="21" y="0"/>
                  </a:cubicBezTo>
                  <a:cubicBezTo>
                    <a:pt x="17" y="0"/>
                    <a:pt x="13" y="3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6" y="10"/>
                    <a:pt x="3" y="14"/>
                    <a:pt x="2" y="19"/>
                  </a:cubicBezTo>
                  <a:cubicBezTo>
                    <a:pt x="0" y="28"/>
                    <a:pt x="1" y="40"/>
                    <a:pt x="8" y="47"/>
                  </a:cubicBezTo>
                  <a:cubicBezTo>
                    <a:pt x="10" y="49"/>
                    <a:pt x="14" y="50"/>
                    <a:pt x="18" y="50"/>
                  </a:cubicBezTo>
                  <a:cubicBezTo>
                    <a:pt x="25" y="50"/>
                    <a:pt x="31" y="46"/>
                    <a:pt x="35" y="42"/>
                  </a:cubicBezTo>
                  <a:cubicBezTo>
                    <a:pt x="42" y="35"/>
                    <a:pt x="40" y="24"/>
                    <a:pt x="38" y="17"/>
                  </a:cubicBezTo>
                  <a:cubicBezTo>
                    <a:pt x="39" y="19"/>
                    <a:pt x="40" y="20"/>
                    <a:pt x="43" y="21"/>
                  </a:cubicBezTo>
                  <a:cubicBezTo>
                    <a:pt x="43" y="21"/>
                    <a:pt x="44" y="21"/>
                    <a:pt x="45" y="21"/>
                  </a:cubicBezTo>
                  <a:cubicBezTo>
                    <a:pt x="46" y="21"/>
                    <a:pt x="47" y="21"/>
                    <a:pt x="48" y="21"/>
                  </a:cubicBezTo>
                  <a:cubicBezTo>
                    <a:pt x="48" y="21"/>
                    <a:pt x="49" y="21"/>
                    <a:pt x="49" y="21"/>
                  </a:cubicBezTo>
                  <a:cubicBezTo>
                    <a:pt x="50" y="21"/>
                    <a:pt x="50" y="21"/>
                    <a:pt x="51" y="21"/>
                  </a:cubicBezTo>
                  <a:cubicBezTo>
                    <a:pt x="51" y="21"/>
                    <a:pt x="53" y="21"/>
                    <a:pt x="54" y="21"/>
                  </a:cubicBezTo>
                  <a:cubicBezTo>
                    <a:pt x="54" y="21"/>
                    <a:pt x="55" y="21"/>
                    <a:pt x="55" y="21"/>
                  </a:cubicBezTo>
                  <a:cubicBezTo>
                    <a:pt x="58" y="20"/>
                    <a:pt x="61" y="19"/>
                    <a:pt x="62" y="16"/>
                  </a:cubicBezTo>
                  <a:cubicBezTo>
                    <a:pt x="63" y="13"/>
                    <a:pt x="62" y="10"/>
                    <a:pt x="59" y="7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75" name="Freeform 174">
              <a:extLst>
                <a:ext uri="{FF2B5EF4-FFF2-40B4-BE49-F238E27FC236}">
                  <a16:creationId xmlns:a16="http://schemas.microsoft.com/office/drawing/2014/main" id="{9CAC176F-F5B2-1241-88D4-B24FAA971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70742" y="4953263"/>
              <a:ext cx="86173" cy="85862"/>
            </a:xfrm>
            <a:custGeom>
              <a:avLst/>
              <a:gdLst>
                <a:gd name="T0" fmla="*/ 7 w 16"/>
                <a:gd name="T1" fmla="*/ 16 h 17"/>
                <a:gd name="T2" fmla="*/ 10 w 16"/>
                <a:gd name="T3" fmla="*/ 17 h 17"/>
                <a:gd name="T4" fmla="*/ 14 w 16"/>
                <a:gd name="T5" fmla="*/ 15 h 17"/>
                <a:gd name="T6" fmla="*/ 15 w 16"/>
                <a:gd name="T7" fmla="*/ 10 h 17"/>
                <a:gd name="T8" fmla="*/ 13 w 16"/>
                <a:gd name="T9" fmla="*/ 5 h 17"/>
                <a:gd name="T10" fmla="*/ 11 w 16"/>
                <a:gd name="T11" fmla="*/ 4 h 17"/>
                <a:gd name="T12" fmla="*/ 6 w 16"/>
                <a:gd name="T13" fmla="*/ 0 h 17"/>
                <a:gd name="T14" fmla="*/ 1 w 16"/>
                <a:gd name="T15" fmla="*/ 6 h 17"/>
                <a:gd name="T16" fmla="*/ 7 w 16"/>
                <a:gd name="T17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7" y="16"/>
                  </a:moveTo>
                  <a:cubicBezTo>
                    <a:pt x="8" y="17"/>
                    <a:pt x="9" y="17"/>
                    <a:pt x="10" y="17"/>
                  </a:cubicBezTo>
                  <a:cubicBezTo>
                    <a:pt x="12" y="17"/>
                    <a:pt x="13" y="16"/>
                    <a:pt x="14" y="15"/>
                  </a:cubicBezTo>
                  <a:cubicBezTo>
                    <a:pt x="15" y="14"/>
                    <a:pt x="16" y="12"/>
                    <a:pt x="15" y="10"/>
                  </a:cubicBezTo>
                  <a:cubicBezTo>
                    <a:pt x="15" y="8"/>
                    <a:pt x="14" y="6"/>
                    <a:pt x="13" y="5"/>
                  </a:cubicBezTo>
                  <a:cubicBezTo>
                    <a:pt x="12" y="5"/>
                    <a:pt x="11" y="4"/>
                    <a:pt x="11" y="4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3" y="0"/>
                    <a:pt x="1" y="2"/>
                    <a:pt x="1" y="6"/>
                  </a:cubicBezTo>
                  <a:cubicBezTo>
                    <a:pt x="0" y="10"/>
                    <a:pt x="4" y="14"/>
                    <a:pt x="7" y="1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76" name="Freeform 175">
              <a:extLst>
                <a:ext uri="{FF2B5EF4-FFF2-40B4-BE49-F238E27FC236}">
                  <a16:creationId xmlns:a16="http://schemas.microsoft.com/office/drawing/2014/main" id="{582DE95C-EE4B-CC42-9D4C-37283C2AC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9689" y="6760102"/>
              <a:ext cx="55397" cy="57864"/>
            </a:xfrm>
            <a:custGeom>
              <a:avLst/>
              <a:gdLst>
                <a:gd name="T0" fmla="*/ 6 w 10"/>
                <a:gd name="T1" fmla="*/ 0 h 12"/>
                <a:gd name="T2" fmla="*/ 5 w 10"/>
                <a:gd name="T3" fmla="*/ 0 h 12"/>
                <a:gd name="T4" fmla="*/ 2 w 10"/>
                <a:gd name="T5" fmla="*/ 2 h 12"/>
                <a:gd name="T6" fmla="*/ 1 w 10"/>
                <a:gd name="T7" fmla="*/ 9 h 12"/>
                <a:gd name="T8" fmla="*/ 1 w 10"/>
                <a:gd name="T9" fmla="*/ 11 h 12"/>
                <a:gd name="T10" fmla="*/ 3 w 10"/>
                <a:gd name="T11" fmla="*/ 11 h 12"/>
                <a:gd name="T12" fmla="*/ 5 w 10"/>
                <a:gd name="T13" fmla="*/ 12 h 12"/>
                <a:gd name="T14" fmla="*/ 10 w 10"/>
                <a:gd name="T15" fmla="*/ 6 h 12"/>
                <a:gd name="T16" fmla="*/ 6 w 10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">
                  <a:moveTo>
                    <a:pt x="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2"/>
                  </a:cubicBezTo>
                  <a:cubicBezTo>
                    <a:pt x="0" y="4"/>
                    <a:pt x="1" y="8"/>
                    <a:pt x="1" y="9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5" y="12"/>
                  </a:cubicBezTo>
                  <a:cubicBezTo>
                    <a:pt x="8" y="12"/>
                    <a:pt x="10" y="9"/>
                    <a:pt x="10" y="6"/>
                  </a:cubicBezTo>
                  <a:cubicBezTo>
                    <a:pt x="10" y="3"/>
                    <a:pt x="9" y="1"/>
                    <a:pt x="6" y="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77" name="Freeform 176">
              <a:extLst>
                <a:ext uri="{FF2B5EF4-FFF2-40B4-BE49-F238E27FC236}">
                  <a16:creationId xmlns:a16="http://schemas.microsoft.com/office/drawing/2014/main" id="{74C1E44B-E588-2E4D-B049-DB91AF80D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3570" y="7295808"/>
              <a:ext cx="207227" cy="182924"/>
            </a:xfrm>
            <a:custGeom>
              <a:avLst/>
              <a:gdLst>
                <a:gd name="T0" fmla="*/ 37 w 38"/>
                <a:gd name="T1" fmla="*/ 11 h 37"/>
                <a:gd name="T2" fmla="*/ 37 w 38"/>
                <a:gd name="T3" fmla="*/ 10 h 37"/>
                <a:gd name="T4" fmla="*/ 37 w 38"/>
                <a:gd name="T5" fmla="*/ 9 h 37"/>
                <a:gd name="T6" fmla="*/ 36 w 38"/>
                <a:gd name="T7" fmla="*/ 5 h 37"/>
                <a:gd name="T8" fmla="*/ 33 w 38"/>
                <a:gd name="T9" fmla="*/ 3 h 37"/>
                <a:gd name="T10" fmla="*/ 30 w 38"/>
                <a:gd name="T11" fmla="*/ 5 h 37"/>
                <a:gd name="T12" fmla="*/ 29 w 38"/>
                <a:gd name="T13" fmla="*/ 5 h 37"/>
                <a:gd name="T14" fmla="*/ 28 w 38"/>
                <a:gd name="T15" fmla="*/ 5 h 37"/>
                <a:gd name="T16" fmla="*/ 26 w 38"/>
                <a:gd name="T17" fmla="*/ 2 h 37"/>
                <a:gd name="T18" fmla="*/ 23 w 38"/>
                <a:gd name="T19" fmla="*/ 0 h 37"/>
                <a:gd name="T20" fmla="*/ 18 w 38"/>
                <a:gd name="T21" fmla="*/ 6 h 37"/>
                <a:gd name="T22" fmla="*/ 17 w 38"/>
                <a:gd name="T23" fmla="*/ 7 h 37"/>
                <a:gd name="T24" fmla="*/ 16 w 38"/>
                <a:gd name="T25" fmla="*/ 9 h 37"/>
                <a:gd name="T26" fmla="*/ 15 w 38"/>
                <a:gd name="T27" fmla="*/ 8 h 37"/>
                <a:gd name="T28" fmla="*/ 11 w 38"/>
                <a:gd name="T29" fmla="*/ 7 h 37"/>
                <a:gd name="T30" fmla="*/ 9 w 38"/>
                <a:gd name="T31" fmla="*/ 7 h 37"/>
                <a:gd name="T32" fmla="*/ 6 w 38"/>
                <a:gd name="T33" fmla="*/ 11 h 37"/>
                <a:gd name="T34" fmla="*/ 6 w 38"/>
                <a:gd name="T35" fmla="*/ 11 h 37"/>
                <a:gd name="T36" fmla="*/ 1 w 38"/>
                <a:gd name="T37" fmla="*/ 16 h 37"/>
                <a:gd name="T38" fmla="*/ 1 w 38"/>
                <a:gd name="T39" fmla="*/ 21 h 37"/>
                <a:gd name="T40" fmla="*/ 5 w 38"/>
                <a:gd name="T41" fmla="*/ 24 h 37"/>
                <a:gd name="T42" fmla="*/ 6 w 38"/>
                <a:gd name="T43" fmla="*/ 23 h 37"/>
                <a:gd name="T44" fmla="*/ 5 w 38"/>
                <a:gd name="T45" fmla="*/ 25 h 37"/>
                <a:gd name="T46" fmla="*/ 4 w 38"/>
                <a:gd name="T47" fmla="*/ 26 h 37"/>
                <a:gd name="T48" fmla="*/ 3 w 38"/>
                <a:gd name="T49" fmla="*/ 29 h 37"/>
                <a:gd name="T50" fmla="*/ 4 w 38"/>
                <a:gd name="T51" fmla="*/ 32 h 37"/>
                <a:gd name="T52" fmla="*/ 4 w 38"/>
                <a:gd name="T53" fmla="*/ 36 h 37"/>
                <a:gd name="T54" fmla="*/ 8 w 38"/>
                <a:gd name="T55" fmla="*/ 35 h 37"/>
                <a:gd name="T56" fmla="*/ 8 w 38"/>
                <a:gd name="T57" fmla="*/ 35 h 37"/>
                <a:gd name="T58" fmla="*/ 10 w 38"/>
                <a:gd name="T59" fmla="*/ 36 h 37"/>
                <a:gd name="T60" fmla="*/ 12 w 38"/>
                <a:gd name="T61" fmla="*/ 36 h 37"/>
                <a:gd name="T62" fmla="*/ 16 w 38"/>
                <a:gd name="T63" fmla="*/ 35 h 37"/>
                <a:gd name="T64" fmla="*/ 17 w 38"/>
                <a:gd name="T65" fmla="*/ 37 h 37"/>
                <a:gd name="T66" fmla="*/ 20 w 38"/>
                <a:gd name="T67" fmla="*/ 33 h 37"/>
                <a:gd name="T68" fmla="*/ 21 w 38"/>
                <a:gd name="T69" fmla="*/ 32 h 37"/>
                <a:gd name="T70" fmla="*/ 22 w 38"/>
                <a:gd name="T71" fmla="*/ 32 h 37"/>
                <a:gd name="T72" fmla="*/ 24 w 38"/>
                <a:gd name="T73" fmla="*/ 32 h 37"/>
                <a:gd name="T74" fmla="*/ 24 w 38"/>
                <a:gd name="T75" fmla="*/ 31 h 37"/>
                <a:gd name="T76" fmla="*/ 25 w 38"/>
                <a:gd name="T77" fmla="*/ 30 h 37"/>
                <a:gd name="T78" fmla="*/ 27 w 38"/>
                <a:gd name="T79" fmla="*/ 30 h 37"/>
                <a:gd name="T80" fmla="*/ 30 w 38"/>
                <a:gd name="T81" fmla="*/ 28 h 37"/>
                <a:gd name="T82" fmla="*/ 30 w 38"/>
                <a:gd name="T83" fmla="*/ 24 h 37"/>
                <a:gd name="T84" fmla="*/ 30 w 38"/>
                <a:gd name="T85" fmla="*/ 23 h 37"/>
                <a:gd name="T86" fmla="*/ 30 w 38"/>
                <a:gd name="T87" fmla="*/ 22 h 37"/>
                <a:gd name="T88" fmla="*/ 30 w 38"/>
                <a:gd name="T89" fmla="*/ 20 h 37"/>
                <a:gd name="T90" fmla="*/ 32 w 38"/>
                <a:gd name="T91" fmla="*/ 21 h 37"/>
                <a:gd name="T92" fmla="*/ 33 w 38"/>
                <a:gd name="T93" fmla="*/ 21 h 37"/>
                <a:gd name="T94" fmla="*/ 33 w 38"/>
                <a:gd name="T95" fmla="*/ 21 h 37"/>
                <a:gd name="T96" fmla="*/ 36 w 38"/>
                <a:gd name="T97" fmla="*/ 17 h 37"/>
                <a:gd name="T98" fmla="*/ 36 w 38"/>
                <a:gd name="T99" fmla="*/ 17 h 37"/>
                <a:gd name="T100" fmla="*/ 38 w 38"/>
                <a:gd name="T101" fmla="*/ 14 h 37"/>
                <a:gd name="T102" fmla="*/ 37 w 38"/>
                <a:gd name="T103" fmla="*/ 1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37">
                  <a:moveTo>
                    <a:pt x="37" y="11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7"/>
                    <a:pt x="36" y="5"/>
                  </a:cubicBezTo>
                  <a:cubicBezTo>
                    <a:pt x="35" y="3"/>
                    <a:pt x="34" y="3"/>
                    <a:pt x="33" y="3"/>
                  </a:cubicBezTo>
                  <a:cubicBezTo>
                    <a:pt x="32" y="3"/>
                    <a:pt x="31" y="3"/>
                    <a:pt x="30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4"/>
                    <a:pt x="27" y="3"/>
                    <a:pt x="26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0" y="0"/>
                    <a:pt x="19" y="4"/>
                    <a:pt x="18" y="6"/>
                  </a:cubicBezTo>
                  <a:cubicBezTo>
                    <a:pt x="18" y="6"/>
                    <a:pt x="18" y="6"/>
                    <a:pt x="17" y="7"/>
                  </a:cubicBezTo>
                  <a:cubicBezTo>
                    <a:pt x="17" y="7"/>
                    <a:pt x="16" y="8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7"/>
                    <a:pt x="13" y="7"/>
                    <a:pt x="11" y="7"/>
                  </a:cubicBezTo>
                  <a:cubicBezTo>
                    <a:pt x="11" y="7"/>
                    <a:pt x="10" y="7"/>
                    <a:pt x="9" y="7"/>
                  </a:cubicBezTo>
                  <a:cubicBezTo>
                    <a:pt x="7" y="8"/>
                    <a:pt x="6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4" y="12"/>
                    <a:pt x="1" y="13"/>
                    <a:pt x="1" y="16"/>
                  </a:cubicBezTo>
                  <a:cubicBezTo>
                    <a:pt x="0" y="18"/>
                    <a:pt x="0" y="20"/>
                    <a:pt x="1" y="21"/>
                  </a:cubicBezTo>
                  <a:cubicBezTo>
                    <a:pt x="2" y="23"/>
                    <a:pt x="3" y="24"/>
                    <a:pt x="5" y="24"/>
                  </a:cubicBezTo>
                  <a:cubicBezTo>
                    <a:pt x="5" y="24"/>
                    <a:pt x="5" y="23"/>
                    <a:pt x="6" y="23"/>
                  </a:cubicBezTo>
                  <a:cubicBezTo>
                    <a:pt x="5" y="24"/>
                    <a:pt x="5" y="25"/>
                    <a:pt x="5" y="25"/>
                  </a:cubicBezTo>
                  <a:cubicBezTo>
                    <a:pt x="5" y="25"/>
                    <a:pt x="5" y="25"/>
                    <a:pt x="4" y="26"/>
                  </a:cubicBezTo>
                  <a:cubicBezTo>
                    <a:pt x="4" y="27"/>
                    <a:pt x="3" y="28"/>
                    <a:pt x="3" y="29"/>
                  </a:cubicBezTo>
                  <a:cubicBezTo>
                    <a:pt x="3" y="31"/>
                    <a:pt x="4" y="31"/>
                    <a:pt x="4" y="32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8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1" y="36"/>
                    <a:pt x="12" y="36"/>
                    <a:pt x="12" y="36"/>
                  </a:cubicBezTo>
                  <a:cubicBezTo>
                    <a:pt x="14" y="36"/>
                    <a:pt x="15" y="36"/>
                    <a:pt x="16" y="35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1" y="33"/>
                    <a:pt x="21" y="32"/>
                  </a:cubicBezTo>
                  <a:cubicBezTo>
                    <a:pt x="21" y="32"/>
                    <a:pt x="22" y="32"/>
                    <a:pt x="22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5" y="31"/>
                    <a:pt x="25" y="30"/>
                    <a:pt x="25" y="30"/>
                  </a:cubicBezTo>
                  <a:cubicBezTo>
                    <a:pt x="26" y="30"/>
                    <a:pt x="26" y="30"/>
                    <a:pt x="27" y="30"/>
                  </a:cubicBezTo>
                  <a:cubicBezTo>
                    <a:pt x="28" y="30"/>
                    <a:pt x="29" y="29"/>
                    <a:pt x="30" y="28"/>
                  </a:cubicBezTo>
                  <a:cubicBezTo>
                    <a:pt x="31" y="26"/>
                    <a:pt x="30" y="25"/>
                    <a:pt x="30" y="24"/>
                  </a:cubicBezTo>
                  <a:cubicBezTo>
                    <a:pt x="30" y="24"/>
                    <a:pt x="30" y="23"/>
                    <a:pt x="30" y="23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0" y="21"/>
                    <a:pt x="30" y="21"/>
                    <a:pt x="30" y="20"/>
                  </a:cubicBezTo>
                  <a:cubicBezTo>
                    <a:pt x="30" y="21"/>
                    <a:pt x="31" y="21"/>
                    <a:pt x="32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4" y="21"/>
                    <a:pt x="36" y="20"/>
                    <a:pt x="36" y="17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7" y="16"/>
                    <a:pt x="37" y="15"/>
                    <a:pt x="38" y="14"/>
                  </a:cubicBezTo>
                  <a:cubicBezTo>
                    <a:pt x="38" y="13"/>
                    <a:pt x="38" y="12"/>
                    <a:pt x="37" y="1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39CBEA7D-761D-4144-B339-A74768026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97415" y="7116617"/>
              <a:ext cx="49242" cy="44798"/>
            </a:xfrm>
            <a:custGeom>
              <a:avLst/>
              <a:gdLst>
                <a:gd name="T0" fmla="*/ 5 w 9"/>
                <a:gd name="T1" fmla="*/ 9 h 9"/>
                <a:gd name="T2" fmla="*/ 7 w 9"/>
                <a:gd name="T3" fmla="*/ 8 h 9"/>
                <a:gd name="T4" fmla="*/ 9 w 9"/>
                <a:gd name="T5" fmla="*/ 3 h 9"/>
                <a:gd name="T6" fmla="*/ 5 w 9"/>
                <a:gd name="T7" fmla="*/ 0 h 9"/>
                <a:gd name="T8" fmla="*/ 5 w 9"/>
                <a:gd name="T9" fmla="*/ 0 h 9"/>
                <a:gd name="T10" fmla="*/ 2 w 9"/>
                <a:gd name="T11" fmla="*/ 1 h 9"/>
                <a:gd name="T12" fmla="*/ 1 w 9"/>
                <a:gd name="T13" fmla="*/ 6 h 9"/>
                <a:gd name="T14" fmla="*/ 5 w 9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9">
                  <a:moveTo>
                    <a:pt x="5" y="9"/>
                  </a:moveTo>
                  <a:cubicBezTo>
                    <a:pt x="5" y="9"/>
                    <a:pt x="6" y="9"/>
                    <a:pt x="7" y="8"/>
                  </a:cubicBezTo>
                  <a:cubicBezTo>
                    <a:pt x="9" y="7"/>
                    <a:pt x="9" y="4"/>
                    <a:pt x="9" y="3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2" y="0"/>
                    <a:pt x="2" y="1"/>
                  </a:cubicBezTo>
                  <a:cubicBezTo>
                    <a:pt x="1" y="3"/>
                    <a:pt x="0" y="4"/>
                    <a:pt x="1" y="6"/>
                  </a:cubicBezTo>
                  <a:cubicBezTo>
                    <a:pt x="1" y="8"/>
                    <a:pt x="3" y="9"/>
                    <a:pt x="5" y="9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79" name="Freeform 178">
              <a:extLst>
                <a:ext uri="{FF2B5EF4-FFF2-40B4-BE49-F238E27FC236}">
                  <a16:creationId xmlns:a16="http://schemas.microsoft.com/office/drawing/2014/main" id="{9E726179-6707-0D44-B73D-24BCDF132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2812" y="7260343"/>
              <a:ext cx="47190" cy="50397"/>
            </a:xfrm>
            <a:custGeom>
              <a:avLst/>
              <a:gdLst>
                <a:gd name="T0" fmla="*/ 2 w 9"/>
                <a:gd name="T1" fmla="*/ 10 h 10"/>
                <a:gd name="T2" fmla="*/ 3 w 9"/>
                <a:gd name="T3" fmla="*/ 10 h 10"/>
                <a:gd name="T4" fmla="*/ 4 w 9"/>
                <a:gd name="T5" fmla="*/ 10 h 10"/>
                <a:gd name="T6" fmla="*/ 8 w 9"/>
                <a:gd name="T7" fmla="*/ 8 h 10"/>
                <a:gd name="T8" fmla="*/ 9 w 9"/>
                <a:gd name="T9" fmla="*/ 4 h 10"/>
                <a:gd name="T10" fmla="*/ 5 w 9"/>
                <a:gd name="T11" fmla="*/ 0 h 10"/>
                <a:gd name="T12" fmla="*/ 0 w 9"/>
                <a:gd name="T13" fmla="*/ 3 h 10"/>
                <a:gd name="T14" fmla="*/ 1 w 9"/>
                <a:gd name="T15" fmla="*/ 8 h 10"/>
                <a:gd name="T16" fmla="*/ 2 w 9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2" y="10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7" y="9"/>
                    <a:pt x="8" y="8"/>
                  </a:cubicBezTo>
                  <a:cubicBezTo>
                    <a:pt x="9" y="7"/>
                    <a:pt x="9" y="6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3" y="0"/>
                    <a:pt x="1" y="2"/>
                    <a:pt x="0" y="3"/>
                  </a:cubicBezTo>
                  <a:cubicBezTo>
                    <a:pt x="0" y="5"/>
                    <a:pt x="0" y="7"/>
                    <a:pt x="1" y="8"/>
                  </a:cubicBezTo>
                  <a:lnTo>
                    <a:pt x="2" y="10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87A5B9D4-5FCF-914F-9A91-D69BBDF79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2258" y="7964040"/>
              <a:ext cx="207227" cy="113861"/>
            </a:xfrm>
            <a:custGeom>
              <a:avLst/>
              <a:gdLst>
                <a:gd name="T0" fmla="*/ 18 w 38"/>
                <a:gd name="T1" fmla="*/ 1 h 23"/>
                <a:gd name="T2" fmla="*/ 17 w 38"/>
                <a:gd name="T3" fmla="*/ 0 h 23"/>
                <a:gd name="T4" fmla="*/ 1 w 38"/>
                <a:gd name="T5" fmla="*/ 9 h 23"/>
                <a:gd name="T6" fmla="*/ 2 w 38"/>
                <a:gd name="T7" fmla="*/ 16 h 23"/>
                <a:gd name="T8" fmla="*/ 13 w 38"/>
                <a:gd name="T9" fmla="*/ 19 h 23"/>
                <a:gd name="T10" fmla="*/ 17 w 38"/>
                <a:gd name="T11" fmla="*/ 20 h 23"/>
                <a:gd name="T12" fmla="*/ 18 w 38"/>
                <a:gd name="T13" fmla="*/ 21 h 23"/>
                <a:gd name="T14" fmla="*/ 31 w 38"/>
                <a:gd name="T15" fmla="*/ 23 h 23"/>
                <a:gd name="T16" fmla="*/ 36 w 38"/>
                <a:gd name="T17" fmla="*/ 22 h 23"/>
                <a:gd name="T18" fmla="*/ 38 w 38"/>
                <a:gd name="T19" fmla="*/ 22 h 23"/>
                <a:gd name="T20" fmla="*/ 38 w 38"/>
                <a:gd name="T21" fmla="*/ 19 h 23"/>
                <a:gd name="T22" fmla="*/ 18 w 38"/>
                <a:gd name="T23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23">
                  <a:moveTo>
                    <a:pt x="18" y="1"/>
                  </a:moveTo>
                  <a:cubicBezTo>
                    <a:pt x="18" y="1"/>
                    <a:pt x="18" y="0"/>
                    <a:pt x="17" y="0"/>
                  </a:cubicBezTo>
                  <a:cubicBezTo>
                    <a:pt x="13" y="0"/>
                    <a:pt x="3" y="4"/>
                    <a:pt x="1" y="9"/>
                  </a:cubicBezTo>
                  <a:cubicBezTo>
                    <a:pt x="0" y="11"/>
                    <a:pt x="0" y="14"/>
                    <a:pt x="2" y="16"/>
                  </a:cubicBezTo>
                  <a:cubicBezTo>
                    <a:pt x="4" y="18"/>
                    <a:pt x="8" y="18"/>
                    <a:pt x="13" y="19"/>
                  </a:cubicBezTo>
                  <a:cubicBezTo>
                    <a:pt x="15" y="20"/>
                    <a:pt x="16" y="20"/>
                    <a:pt x="17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2" y="22"/>
                    <a:pt x="26" y="23"/>
                    <a:pt x="31" y="23"/>
                  </a:cubicBezTo>
                  <a:cubicBezTo>
                    <a:pt x="33" y="23"/>
                    <a:pt x="34" y="23"/>
                    <a:pt x="36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7" y="10"/>
                    <a:pt x="26" y="2"/>
                    <a:pt x="18" y="1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81" name="Freeform 180">
              <a:extLst>
                <a:ext uri="{FF2B5EF4-FFF2-40B4-BE49-F238E27FC236}">
                  <a16:creationId xmlns:a16="http://schemas.microsoft.com/office/drawing/2014/main" id="{D2399BD9-E946-E44C-AB7D-DB690A941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41391" y="6125469"/>
              <a:ext cx="223641" cy="197856"/>
            </a:xfrm>
            <a:custGeom>
              <a:avLst/>
              <a:gdLst>
                <a:gd name="T0" fmla="*/ 33 w 41"/>
                <a:gd name="T1" fmla="*/ 0 h 40"/>
                <a:gd name="T2" fmla="*/ 24 w 41"/>
                <a:gd name="T3" fmla="*/ 3 h 40"/>
                <a:gd name="T4" fmla="*/ 19 w 41"/>
                <a:gd name="T5" fmla="*/ 5 h 40"/>
                <a:gd name="T6" fmla="*/ 18 w 41"/>
                <a:gd name="T7" fmla="*/ 5 h 40"/>
                <a:gd name="T8" fmla="*/ 17 w 41"/>
                <a:gd name="T9" fmla="*/ 5 h 40"/>
                <a:gd name="T10" fmla="*/ 15 w 41"/>
                <a:gd name="T11" fmla="*/ 5 h 40"/>
                <a:gd name="T12" fmla="*/ 10 w 41"/>
                <a:gd name="T13" fmla="*/ 7 h 40"/>
                <a:gd name="T14" fmla="*/ 4 w 41"/>
                <a:gd name="T15" fmla="*/ 15 h 40"/>
                <a:gd name="T16" fmla="*/ 4 w 41"/>
                <a:gd name="T17" fmla="*/ 17 h 40"/>
                <a:gd name="T18" fmla="*/ 2 w 41"/>
                <a:gd name="T19" fmla="*/ 29 h 40"/>
                <a:gd name="T20" fmla="*/ 3 w 41"/>
                <a:gd name="T21" fmla="*/ 31 h 40"/>
                <a:gd name="T22" fmla="*/ 10 w 41"/>
                <a:gd name="T23" fmla="*/ 40 h 40"/>
                <a:gd name="T24" fmla="*/ 10 w 41"/>
                <a:gd name="T25" fmla="*/ 40 h 40"/>
                <a:gd name="T26" fmla="*/ 14 w 41"/>
                <a:gd name="T27" fmla="*/ 37 h 40"/>
                <a:gd name="T28" fmla="*/ 15 w 41"/>
                <a:gd name="T29" fmla="*/ 37 h 40"/>
                <a:gd name="T30" fmla="*/ 19 w 41"/>
                <a:gd name="T31" fmla="*/ 35 h 40"/>
                <a:gd name="T32" fmla="*/ 29 w 41"/>
                <a:gd name="T33" fmla="*/ 28 h 40"/>
                <a:gd name="T34" fmla="*/ 31 w 41"/>
                <a:gd name="T35" fmla="*/ 25 h 40"/>
                <a:gd name="T36" fmla="*/ 35 w 41"/>
                <a:gd name="T37" fmla="*/ 19 h 40"/>
                <a:gd name="T38" fmla="*/ 40 w 41"/>
                <a:gd name="T39" fmla="*/ 6 h 40"/>
                <a:gd name="T40" fmla="*/ 33 w 41"/>
                <a:gd name="T4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" h="40">
                  <a:moveTo>
                    <a:pt x="33" y="0"/>
                  </a:moveTo>
                  <a:cubicBezTo>
                    <a:pt x="30" y="0"/>
                    <a:pt x="27" y="1"/>
                    <a:pt x="24" y="3"/>
                  </a:cubicBezTo>
                  <a:cubicBezTo>
                    <a:pt x="22" y="4"/>
                    <a:pt x="20" y="5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8" y="5"/>
                    <a:pt x="17" y="5"/>
                    <a:pt x="17" y="5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13" y="5"/>
                    <a:pt x="11" y="5"/>
                    <a:pt x="10" y="7"/>
                  </a:cubicBezTo>
                  <a:cubicBezTo>
                    <a:pt x="7" y="9"/>
                    <a:pt x="5" y="12"/>
                    <a:pt x="4" y="15"/>
                  </a:cubicBezTo>
                  <a:cubicBezTo>
                    <a:pt x="4" y="16"/>
                    <a:pt x="4" y="17"/>
                    <a:pt x="4" y="17"/>
                  </a:cubicBezTo>
                  <a:cubicBezTo>
                    <a:pt x="2" y="21"/>
                    <a:pt x="0" y="25"/>
                    <a:pt x="2" y="29"/>
                  </a:cubicBezTo>
                  <a:cubicBezTo>
                    <a:pt x="2" y="30"/>
                    <a:pt x="2" y="30"/>
                    <a:pt x="3" y="31"/>
                  </a:cubicBezTo>
                  <a:cubicBezTo>
                    <a:pt x="3" y="34"/>
                    <a:pt x="5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2" y="39"/>
                    <a:pt x="14" y="38"/>
                    <a:pt x="14" y="37"/>
                  </a:cubicBezTo>
                  <a:cubicBezTo>
                    <a:pt x="14" y="37"/>
                    <a:pt x="14" y="37"/>
                    <a:pt x="15" y="37"/>
                  </a:cubicBezTo>
                  <a:cubicBezTo>
                    <a:pt x="16" y="36"/>
                    <a:pt x="17" y="36"/>
                    <a:pt x="19" y="35"/>
                  </a:cubicBezTo>
                  <a:cubicBezTo>
                    <a:pt x="23" y="34"/>
                    <a:pt x="26" y="32"/>
                    <a:pt x="29" y="28"/>
                  </a:cubicBezTo>
                  <a:cubicBezTo>
                    <a:pt x="29" y="27"/>
                    <a:pt x="30" y="26"/>
                    <a:pt x="31" y="25"/>
                  </a:cubicBezTo>
                  <a:cubicBezTo>
                    <a:pt x="32" y="23"/>
                    <a:pt x="34" y="21"/>
                    <a:pt x="35" y="19"/>
                  </a:cubicBezTo>
                  <a:cubicBezTo>
                    <a:pt x="37" y="16"/>
                    <a:pt x="41" y="12"/>
                    <a:pt x="40" y="6"/>
                  </a:cubicBezTo>
                  <a:cubicBezTo>
                    <a:pt x="39" y="0"/>
                    <a:pt x="35" y="0"/>
                    <a:pt x="33" y="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A3529D1D-5F62-C749-8304-90AFD377A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0447" y="6194532"/>
              <a:ext cx="141571" cy="182924"/>
            </a:xfrm>
            <a:custGeom>
              <a:avLst/>
              <a:gdLst>
                <a:gd name="T0" fmla="*/ 15 w 26"/>
                <a:gd name="T1" fmla="*/ 37 h 37"/>
                <a:gd name="T2" fmla="*/ 18 w 26"/>
                <a:gd name="T3" fmla="*/ 36 h 37"/>
                <a:gd name="T4" fmla="*/ 21 w 26"/>
                <a:gd name="T5" fmla="*/ 29 h 37"/>
                <a:gd name="T6" fmla="*/ 21 w 26"/>
                <a:gd name="T7" fmla="*/ 28 h 37"/>
                <a:gd name="T8" fmla="*/ 24 w 26"/>
                <a:gd name="T9" fmla="*/ 20 h 37"/>
                <a:gd name="T10" fmla="*/ 19 w 26"/>
                <a:gd name="T11" fmla="*/ 2 h 37"/>
                <a:gd name="T12" fmla="*/ 14 w 26"/>
                <a:gd name="T13" fmla="*/ 0 h 37"/>
                <a:gd name="T14" fmla="*/ 3 w 26"/>
                <a:gd name="T15" fmla="*/ 9 h 37"/>
                <a:gd name="T16" fmla="*/ 2 w 26"/>
                <a:gd name="T17" fmla="*/ 27 h 37"/>
                <a:gd name="T18" fmla="*/ 15 w 26"/>
                <a:gd name="T19" fmla="*/ 37 h 37"/>
                <a:gd name="T20" fmla="*/ 15 w 26"/>
                <a:gd name="T2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7">
                  <a:moveTo>
                    <a:pt x="15" y="37"/>
                  </a:moveTo>
                  <a:cubicBezTo>
                    <a:pt x="16" y="37"/>
                    <a:pt x="17" y="36"/>
                    <a:pt x="18" y="36"/>
                  </a:cubicBezTo>
                  <a:cubicBezTo>
                    <a:pt x="21" y="35"/>
                    <a:pt x="21" y="31"/>
                    <a:pt x="21" y="29"/>
                  </a:cubicBezTo>
                  <a:cubicBezTo>
                    <a:pt x="21" y="29"/>
                    <a:pt x="21" y="28"/>
                    <a:pt x="21" y="28"/>
                  </a:cubicBezTo>
                  <a:cubicBezTo>
                    <a:pt x="22" y="25"/>
                    <a:pt x="23" y="23"/>
                    <a:pt x="24" y="20"/>
                  </a:cubicBezTo>
                  <a:cubicBezTo>
                    <a:pt x="26" y="14"/>
                    <a:pt x="25" y="6"/>
                    <a:pt x="19" y="2"/>
                  </a:cubicBezTo>
                  <a:cubicBezTo>
                    <a:pt x="17" y="1"/>
                    <a:pt x="16" y="0"/>
                    <a:pt x="14" y="0"/>
                  </a:cubicBezTo>
                  <a:cubicBezTo>
                    <a:pt x="10" y="0"/>
                    <a:pt x="6" y="4"/>
                    <a:pt x="3" y="9"/>
                  </a:cubicBezTo>
                  <a:cubicBezTo>
                    <a:pt x="0" y="15"/>
                    <a:pt x="0" y="21"/>
                    <a:pt x="2" y="27"/>
                  </a:cubicBezTo>
                  <a:cubicBezTo>
                    <a:pt x="4" y="30"/>
                    <a:pt x="9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A35C931A-E058-4844-822F-B6BB6AA3A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6103" y="6685440"/>
              <a:ext cx="75915" cy="89595"/>
            </a:xfrm>
            <a:custGeom>
              <a:avLst/>
              <a:gdLst>
                <a:gd name="T0" fmla="*/ 13 w 14"/>
                <a:gd name="T1" fmla="*/ 2 h 18"/>
                <a:gd name="T2" fmla="*/ 9 w 14"/>
                <a:gd name="T3" fmla="*/ 0 h 18"/>
                <a:gd name="T4" fmla="*/ 7 w 14"/>
                <a:gd name="T5" fmla="*/ 1 h 18"/>
                <a:gd name="T6" fmla="*/ 3 w 14"/>
                <a:gd name="T7" fmla="*/ 8 h 18"/>
                <a:gd name="T8" fmla="*/ 3 w 14"/>
                <a:gd name="T9" fmla="*/ 8 h 18"/>
                <a:gd name="T10" fmla="*/ 3 w 14"/>
                <a:gd name="T11" fmla="*/ 9 h 18"/>
                <a:gd name="T12" fmla="*/ 0 w 14"/>
                <a:gd name="T13" fmla="*/ 13 h 18"/>
                <a:gd name="T14" fmla="*/ 1 w 14"/>
                <a:gd name="T15" fmla="*/ 16 h 18"/>
                <a:gd name="T16" fmla="*/ 4 w 14"/>
                <a:gd name="T17" fmla="*/ 18 h 18"/>
                <a:gd name="T18" fmla="*/ 5 w 14"/>
                <a:gd name="T19" fmla="*/ 18 h 18"/>
                <a:gd name="T20" fmla="*/ 9 w 14"/>
                <a:gd name="T21" fmla="*/ 14 h 18"/>
                <a:gd name="T22" fmla="*/ 10 w 14"/>
                <a:gd name="T23" fmla="*/ 13 h 18"/>
                <a:gd name="T24" fmla="*/ 12 w 14"/>
                <a:gd name="T25" fmla="*/ 10 h 18"/>
                <a:gd name="T26" fmla="*/ 13 w 14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8">
                  <a:moveTo>
                    <a:pt x="13" y="2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8" y="0"/>
                    <a:pt x="8" y="0"/>
                    <a:pt x="7" y="1"/>
                  </a:cubicBezTo>
                  <a:cubicBezTo>
                    <a:pt x="4" y="2"/>
                    <a:pt x="4" y="5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9"/>
                    <a:pt x="3" y="9"/>
                  </a:cubicBezTo>
                  <a:cubicBezTo>
                    <a:pt x="2" y="9"/>
                    <a:pt x="0" y="11"/>
                    <a:pt x="0" y="13"/>
                  </a:cubicBezTo>
                  <a:cubicBezTo>
                    <a:pt x="0" y="14"/>
                    <a:pt x="0" y="15"/>
                    <a:pt x="1" y="16"/>
                  </a:cubicBezTo>
                  <a:cubicBezTo>
                    <a:pt x="2" y="17"/>
                    <a:pt x="3" y="18"/>
                    <a:pt x="4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7"/>
                    <a:pt x="8" y="15"/>
                    <a:pt x="9" y="14"/>
                  </a:cubicBezTo>
                  <a:cubicBezTo>
                    <a:pt x="9" y="13"/>
                    <a:pt x="9" y="13"/>
                    <a:pt x="10" y="13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3" y="8"/>
                    <a:pt x="14" y="5"/>
                    <a:pt x="13" y="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84" name="Freeform 183">
              <a:extLst>
                <a:ext uri="{FF2B5EF4-FFF2-40B4-BE49-F238E27FC236}">
                  <a16:creationId xmlns:a16="http://schemas.microsoft.com/office/drawing/2014/main" id="{3FC0EF80-238F-4144-B702-11BE02FD3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97655" y="7577660"/>
              <a:ext cx="32828" cy="59730"/>
            </a:xfrm>
            <a:custGeom>
              <a:avLst/>
              <a:gdLst>
                <a:gd name="T0" fmla="*/ 4 w 6"/>
                <a:gd name="T1" fmla="*/ 5 h 12"/>
                <a:gd name="T2" fmla="*/ 3 w 6"/>
                <a:gd name="T3" fmla="*/ 2 h 12"/>
                <a:gd name="T4" fmla="*/ 1 w 6"/>
                <a:gd name="T5" fmla="*/ 5 h 12"/>
                <a:gd name="T6" fmla="*/ 2 w 6"/>
                <a:gd name="T7" fmla="*/ 7 h 12"/>
                <a:gd name="T8" fmla="*/ 5 w 6"/>
                <a:gd name="T9" fmla="*/ 11 h 12"/>
                <a:gd name="T10" fmla="*/ 5 w 6"/>
                <a:gd name="T11" fmla="*/ 6 h 12"/>
                <a:gd name="T12" fmla="*/ 4 w 6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2">
                  <a:moveTo>
                    <a:pt x="4" y="5"/>
                  </a:moveTo>
                  <a:cubicBezTo>
                    <a:pt x="4" y="4"/>
                    <a:pt x="4" y="2"/>
                    <a:pt x="3" y="2"/>
                  </a:cubicBezTo>
                  <a:cubicBezTo>
                    <a:pt x="0" y="0"/>
                    <a:pt x="0" y="3"/>
                    <a:pt x="1" y="5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8"/>
                    <a:pt x="3" y="12"/>
                    <a:pt x="5" y="11"/>
                  </a:cubicBezTo>
                  <a:cubicBezTo>
                    <a:pt x="6" y="10"/>
                    <a:pt x="5" y="8"/>
                    <a:pt x="5" y="6"/>
                  </a:cubicBezTo>
                  <a:cubicBezTo>
                    <a:pt x="4" y="6"/>
                    <a:pt x="4" y="5"/>
                    <a:pt x="4" y="5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EA1D069C-F6FF-314C-9045-BFF65A3CD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3257" y="3594400"/>
              <a:ext cx="1557278" cy="2286548"/>
            </a:xfrm>
            <a:custGeom>
              <a:avLst/>
              <a:gdLst>
                <a:gd name="T0" fmla="*/ 280 w 286"/>
                <a:gd name="T1" fmla="*/ 55 h 461"/>
                <a:gd name="T2" fmla="*/ 278 w 286"/>
                <a:gd name="T3" fmla="*/ 44 h 461"/>
                <a:gd name="T4" fmla="*/ 276 w 286"/>
                <a:gd name="T5" fmla="*/ 28 h 461"/>
                <a:gd name="T6" fmla="*/ 264 w 286"/>
                <a:gd name="T7" fmla="*/ 3 h 461"/>
                <a:gd name="T8" fmla="*/ 261 w 286"/>
                <a:gd name="T9" fmla="*/ 0 h 461"/>
                <a:gd name="T10" fmla="*/ 2 w 286"/>
                <a:gd name="T11" fmla="*/ 252 h 461"/>
                <a:gd name="T12" fmla="*/ 8 w 286"/>
                <a:gd name="T13" fmla="*/ 264 h 461"/>
                <a:gd name="T14" fmla="*/ 18 w 286"/>
                <a:gd name="T15" fmla="*/ 272 h 461"/>
                <a:gd name="T16" fmla="*/ 23 w 286"/>
                <a:gd name="T17" fmla="*/ 276 h 461"/>
                <a:gd name="T18" fmla="*/ 19 w 286"/>
                <a:gd name="T19" fmla="*/ 279 h 461"/>
                <a:gd name="T20" fmla="*/ 19 w 286"/>
                <a:gd name="T21" fmla="*/ 283 h 461"/>
                <a:gd name="T22" fmla="*/ 250 w 286"/>
                <a:gd name="T23" fmla="*/ 461 h 461"/>
                <a:gd name="T24" fmla="*/ 253 w 286"/>
                <a:gd name="T25" fmla="*/ 454 h 461"/>
                <a:gd name="T26" fmla="*/ 253 w 286"/>
                <a:gd name="T27" fmla="*/ 437 h 461"/>
                <a:gd name="T28" fmla="*/ 258 w 286"/>
                <a:gd name="T29" fmla="*/ 425 h 461"/>
                <a:gd name="T30" fmla="*/ 250 w 286"/>
                <a:gd name="T31" fmla="*/ 423 h 461"/>
                <a:gd name="T32" fmla="*/ 243 w 286"/>
                <a:gd name="T33" fmla="*/ 422 h 461"/>
                <a:gd name="T34" fmla="*/ 239 w 286"/>
                <a:gd name="T35" fmla="*/ 417 h 461"/>
                <a:gd name="T36" fmla="*/ 227 w 286"/>
                <a:gd name="T37" fmla="*/ 413 h 461"/>
                <a:gd name="T38" fmla="*/ 226 w 286"/>
                <a:gd name="T39" fmla="*/ 395 h 461"/>
                <a:gd name="T40" fmla="*/ 225 w 286"/>
                <a:gd name="T41" fmla="*/ 379 h 461"/>
                <a:gd name="T42" fmla="*/ 221 w 286"/>
                <a:gd name="T43" fmla="*/ 362 h 461"/>
                <a:gd name="T44" fmla="*/ 216 w 286"/>
                <a:gd name="T45" fmla="*/ 343 h 461"/>
                <a:gd name="T46" fmla="*/ 218 w 286"/>
                <a:gd name="T47" fmla="*/ 331 h 461"/>
                <a:gd name="T48" fmla="*/ 221 w 286"/>
                <a:gd name="T49" fmla="*/ 315 h 461"/>
                <a:gd name="T50" fmla="*/ 227 w 286"/>
                <a:gd name="T51" fmla="*/ 298 h 461"/>
                <a:gd name="T52" fmla="*/ 235 w 286"/>
                <a:gd name="T53" fmla="*/ 279 h 461"/>
                <a:gd name="T54" fmla="*/ 234 w 286"/>
                <a:gd name="T55" fmla="*/ 263 h 461"/>
                <a:gd name="T56" fmla="*/ 235 w 286"/>
                <a:gd name="T57" fmla="*/ 258 h 461"/>
                <a:gd name="T58" fmla="*/ 233 w 286"/>
                <a:gd name="T59" fmla="*/ 244 h 461"/>
                <a:gd name="T60" fmla="*/ 229 w 286"/>
                <a:gd name="T61" fmla="*/ 233 h 461"/>
                <a:gd name="T62" fmla="*/ 238 w 286"/>
                <a:gd name="T63" fmla="*/ 210 h 461"/>
                <a:gd name="T64" fmla="*/ 249 w 286"/>
                <a:gd name="T65" fmla="*/ 184 h 461"/>
                <a:gd name="T66" fmla="*/ 254 w 286"/>
                <a:gd name="T67" fmla="*/ 160 h 461"/>
                <a:gd name="T68" fmla="*/ 264 w 286"/>
                <a:gd name="T69" fmla="*/ 141 h 461"/>
                <a:gd name="T70" fmla="*/ 244 w 286"/>
                <a:gd name="T71" fmla="*/ 130 h 461"/>
                <a:gd name="T72" fmla="*/ 243 w 286"/>
                <a:gd name="T73" fmla="*/ 117 h 461"/>
                <a:gd name="T74" fmla="*/ 255 w 286"/>
                <a:gd name="T75" fmla="*/ 104 h 461"/>
                <a:gd name="T76" fmla="*/ 259 w 286"/>
                <a:gd name="T77" fmla="*/ 91 h 461"/>
                <a:gd name="T78" fmla="*/ 272 w 286"/>
                <a:gd name="T79" fmla="*/ 82 h 461"/>
                <a:gd name="T80" fmla="*/ 282 w 286"/>
                <a:gd name="T81" fmla="*/ 68 h 461"/>
                <a:gd name="T82" fmla="*/ 286 w 286"/>
                <a:gd name="T83" fmla="*/ 6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6" h="461">
                  <a:moveTo>
                    <a:pt x="283" y="59"/>
                  </a:moveTo>
                  <a:cubicBezTo>
                    <a:pt x="282" y="58"/>
                    <a:pt x="281" y="57"/>
                    <a:pt x="280" y="55"/>
                  </a:cubicBezTo>
                  <a:cubicBezTo>
                    <a:pt x="279" y="54"/>
                    <a:pt x="279" y="52"/>
                    <a:pt x="279" y="50"/>
                  </a:cubicBezTo>
                  <a:cubicBezTo>
                    <a:pt x="279" y="48"/>
                    <a:pt x="279" y="46"/>
                    <a:pt x="278" y="44"/>
                  </a:cubicBezTo>
                  <a:cubicBezTo>
                    <a:pt x="276" y="40"/>
                    <a:pt x="276" y="36"/>
                    <a:pt x="276" y="32"/>
                  </a:cubicBezTo>
                  <a:cubicBezTo>
                    <a:pt x="276" y="31"/>
                    <a:pt x="276" y="29"/>
                    <a:pt x="276" y="28"/>
                  </a:cubicBezTo>
                  <a:cubicBezTo>
                    <a:pt x="277" y="24"/>
                    <a:pt x="277" y="20"/>
                    <a:pt x="274" y="15"/>
                  </a:cubicBezTo>
                  <a:cubicBezTo>
                    <a:pt x="272" y="11"/>
                    <a:pt x="267" y="7"/>
                    <a:pt x="264" y="3"/>
                  </a:cubicBezTo>
                  <a:cubicBezTo>
                    <a:pt x="263" y="3"/>
                    <a:pt x="263" y="3"/>
                    <a:pt x="263" y="3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2" y="252"/>
                    <a:pt x="2" y="252"/>
                    <a:pt x="2" y="252"/>
                  </a:cubicBezTo>
                  <a:cubicBezTo>
                    <a:pt x="2" y="253"/>
                    <a:pt x="3" y="255"/>
                    <a:pt x="4" y="257"/>
                  </a:cubicBezTo>
                  <a:cubicBezTo>
                    <a:pt x="5" y="259"/>
                    <a:pt x="7" y="262"/>
                    <a:pt x="8" y="264"/>
                  </a:cubicBezTo>
                  <a:cubicBezTo>
                    <a:pt x="11" y="268"/>
                    <a:pt x="12" y="269"/>
                    <a:pt x="18" y="271"/>
                  </a:cubicBezTo>
                  <a:cubicBezTo>
                    <a:pt x="18" y="272"/>
                    <a:pt x="18" y="272"/>
                    <a:pt x="18" y="272"/>
                  </a:cubicBezTo>
                  <a:cubicBezTo>
                    <a:pt x="24" y="274"/>
                    <a:pt x="25" y="275"/>
                    <a:pt x="25" y="275"/>
                  </a:cubicBezTo>
                  <a:cubicBezTo>
                    <a:pt x="25" y="275"/>
                    <a:pt x="24" y="275"/>
                    <a:pt x="23" y="276"/>
                  </a:cubicBezTo>
                  <a:cubicBezTo>
                    <a:pt x="22" y="276"/>
                    <a:pt x="21" y="277"/>
                    <a:pt x="20" y="278"/>
                  </a:cubicBezTo>
                  <a:cubicBezTo>
                    <a:pt x="20" y="278"/>
                    <a:pt x="19" y="279"/>
                    <a:pt x="19" y="279"/>
                  </a:cubicBezTo>
                  <a:cubicBezTo>
                    <a:pt x="17" y="281"/>
                    <a:pt x="17" y="281"/>
                    <a:pt x="17" y="281"/>
                  </a:cubicBezTo>
                  <a:cubicBezTo>
                    <a:pt x="19" y="283"/>
                    <a:pt x="19" y="283"/>
                    <a:pt x="19" y="283"/>
                  </a:cubicBezTo>
                  <a:cubicBezTo>
                    <a:pt x="42" y="306"/>
                    <a:pt x="125" y="385"/>
                    <a:pt x="247" y="459"/>
                  </a:cubicBezTo>
                  <a:cubicBezTo>
                    <a:pt x="250" y="461"/>
                    <a:pt x="250" y="461"/>
                    <a:pt x="250" y="461"/>
                  </a:cubicBezTo>
                  <a:cubicBezTo>
                    <a:pt x="251" y="457"/>
                    <a:pt x="251" y="457"/>
                    <a:pt x="251" y="457"/>
                  </a:cubicBezTo>
                  <a:cubicBezTo>
                    <a:pt x="252" y="456"/>
                    <a:pt x="252" y="456"/>
                    <a:pt x="253" y="454"/>
                  </a:cubicBezTo>
                  <a:cubicBezTo>
                    <a:pt x="253" y="451"/>
                    <a:pt x="253" y="449"/>
                    <a:pt x="252" y="447"/>
                  </a:cubicBezTo>
                  <a:cubicBezTo>
                    <a:pt x="252" y="443"/>
                    <a:pt x="251" y="440"/>
                    <a:pt x="253" y="437"/>
                  </a:cubicBezTo>
                  <a:cubicBezTo>
                    <a:pt x="253" y="436"/>
                    <a:pt x="254" y="435"/>
                    <a:pt x="255" y="434"/>
                  </a:cubicBezTo>
                  <a:cubicBezTo>
                    <a:pt x="258" y="431"/>
                    <a:pt x="260" y="428"/>
                    <a:pt x="258" y="425"/>
                  </a:cubicBezTo>
                  <a:cubicBezTo>
                    <a:pt x="256" y="423"/>
                    <a:pt x="253" y="423"/>
                    <a:pt x="252" y="423"/>
                  </a:cubicBezTo>
                  <a:cubicBezTo>
                    <a:pt x="251" y="423"/>
                    <a:pt x="251" y="423"/>
                    <a:pt x="250" y="423"/>
                  </a:cubicBezTo>
                  <a:cubicBezTo>
                    <a:pt x="249" y="423"/>
                    <a:pt x="249" y="423"/>
                    <a:pt x="248" y="423"/>
                  </a:cubicBezTo>
                  <a:cubicBezTo>
                    <a:pt x="246" y="423"/>
                    <a:pt x="244" y="422"/>
                    <a:pt x="243" y="422"/>
                  </a:cubicBezTo>
                  <a:cubicBezTo>
                    <a:pt x="242" y="421"/>
                    <a:pt x="241" y="420"/>
                    <a:pt x="241" y="419"/>
                  </a:cubicBezTo>
                  <a:cubicBezTo>
                    <a:pt x="240" y="419"/>
                    <a:pt x="240" y="418"/>
                    <a:pt x="239" y="417"/>
                  </a:cubicBezTo>
                  <a:cubicBezTo>
                    <a:pt x="237" y="416"/>
                    <a:pt x="235" y="416"/>
                    <a:pt x="233" y="415"/>
                  </a:cubicBezTo>
                  <a:cubicBezTo>
                    <a:pt x="231" y="415"/>
                    <a:pt x="229" y="415"/>
                    <a:pt x="227" y="413"/>
                  </a:cubicBezTo>
                  <a:cubicBezTo>
                    <a:pt x="224" y="411"/>
                    <a:pt x="222" y="408"/>
                    <a:pt x="223" y="403"/>
                  </a:cubicBezTo>
                  <a:cubicBezTo>
                    <a:pt x="223" y="400"/>
                    <a:pt x="224" y="398"/>
                    <a:pt x="226" y="395"/>
                  </a:cubicBezTo>
                  <a:cubicBezTo>
                    <a:pt x="227" y="393"/>
                    <a:pt x="229" y="390"/>
                    <a:pt x="228" y="385"/>
                  </a:cubicBezTo>
                  <a:cubicBezTo>
                    <a:pt x="228" y="383"/>
                    <a:pt x="227" y="381"/>
                    <a:pt x="225" y="379"/>
                  </a:cubicBezTo>
                  <a:cubicBezTo>
                    <a:pt x="224" y="377"/>
                    <a:pt x="223" y="376"/>
                    <a:pt x="222" y="374"/>
                  </a:cubicBezTo>
                  <a:cubicBezTo>
                    <a:pt x="221" y="370"/>
                    <a:pt x="221" y="366"/>
                    <a:pt x="221" y="362"/>
                  </a:cubicBezTo>
                  <a:cubicBezTo>
                    <a:pt x="221" y="357"/>
                    <a:pt x="221" y="351"/>
                    <a:pt x="219" y="346"/>
                  </a:cubicBezTo>
                  <a:cubicBezTo>
                    <a:pt x="218" y="345"/>
                    <a:pt x="217" y="344"/>
                    <a:pt x="216" y="343"/>
                  </a:cubicBezTo>
                  <a:cubicBezTo>
                    <a:pt x="214" y="341"/>
                    <a:pt x="213" y="339"/>
                    <a:pt x="215" y="335"/>
                  </a:cubicBezTo>
                  <a:cubicBezTo>
                    <a:pt x="216" y="333"/>
                    <a:pt x="217" y="332"/>
                    <a:pt x="218" y="331"/>
                  </a:cubicBezTo>
                  <a:cubicBezTo>
                    <a:pt x="220" y="328"/>
                    <a:pt x="222" y="325"/>
                    <a:pt x="221" y="320"/>
                  </a:cubicBezTo>
                  <a:cubicBezTo>
                    <a:pt x="221" y="318"/>
                    <a:pt x="221" y="317"/>
                    <a:pt x="221" y="315"/>
                  </a:cubicBezTo>
                  <a:cubicBezTo>
                    <a:pt x="220" y="311"/>
                    <a:pt x="220" y="307"/>
                    <a:pt x="222" y="304"/>
                  </a:cubicBezTo>
                  <a:cubicBezTo>
                    <a:pt x="223" y="301"/>
                    <a:pt x="225" y="299"/>
                    <a:pt x="227" y="298"/>
                  </a:cubicBezTo>
                  <a:cubicBezTo>
                    <a:pt x="230" y="295"/>
                    <a:pt x="233" y="293"/>
                    <a:pt x="234" y="289"/>
                  </a:cubicBezTo>
                  <a:cubicBezTo>
                    <a:pt x="236" y="285"/>
                    <a:pt x="235" y="282"/>
                    <a:pt x="235" y="279"/>
                  </a:cubicBezTo>
                  <a:cubicBezTo>
                    <a:pt x="235" y="279"/>
                    <a:pt x="234" y="277"/>
                    <a:pt x="234" y="277"/>
                  </a:cubicBezTo>
                  <a:cubicBezTo>
                    <a:pt x="234" y="272"/>
                    <a:pt x="234" y="267"/>
                    <a:pt x="234" y="263"/>
                  </a:cubicBezTo>
                  <a:cubicBezTo>
                    <a:pt x="235" y="261"/>
                    <a:pt x="235" y="261"/>
                    <a:pt x="235" y="261"/>
                  </a:cubicBezTo>
                  <a:cubicBezTo>
                    <a:pt x="235" y="260"/>
                    <a:pt x="235" y="259"/>
                    <a:pt x="235" y="258"/>
                  </a:cubicBezTo>
                  <a:cubicBezTo>
                    <a:pt x="236" y="253"/>
                    <a:pt x="236" y="250"/>
                    <a:pt x="235" y="247"/>
                  </a:cubicBezTo>
                  <a:cubicBezTo>
                    <a:pt x="234" y="246"/>
                    <a:pt x="233" y="245"/>
                    <a:pt x="233" y="244"/>
                  </a:cubicBezTo>
                  <a:cubicBezTo>
                    <a:pt x="231" y="241"/>
                    <a:pt x="230" y="239"/>
                    <a:pt x="229" y="235"/>
                  </a:cubicBezTo>
                  <a:cubicBezTo>
                    <a:pt x="229" y="233"/>
                    <a:pt x="229" y="233"/>
                    <a:pt x="229" y="233"/>
                  </a:cubicBezTo>
                  <a:cubicBezTo>
                    <a:pt x="229" y="225"/>
                    <a:pt x="228" y="217"/>
                    <a:pt x="236" y="212"/>
                  </a:cubicBezTo>
                  <a:cubicBezTo>
                    <a:pt x="238" y="210"/>
                    <a:pt x="238" y="210"/>
                    <a:pt x="238" y="210"/>
                  </a:cubicBezTo>
                  <a:cubicBezTo>
                    <a:pt x="244" y="206"/>
                    <a:pt x="251" y="201"/>
                    <a:pt x="254" y="195"/>
                  </a:cubicBezTo>
                  <a:cubicBezTo>
                    <a:pt x="257" y="189"/>
                    <a:pt x="253" y="187"/>
                    <a:pt x="249" y="184"/>
                  </a:cubicBezTo>
                  <a:cubicBezTo>
                    <a:pt x="247" y="182"/>
                    <a:pt x="245" y="180"/>
                    <a:pt x="243" y="178"/>
                  </a:cubicBezTo>
                  <a:cubicBezTo>
                    <a:pt x="241" y="173"/>
                    <a:pt x="246" y="167"/>
                    <a:pt x="254" y="160"/>
                  </a:cubicBezTo>
                  <a:cubicBezTo>
                    <a:pt x="258" y="157"/>
                    <a:pt x="262" y="154"/>
                    <a:pt x="263" y="151"/>
                  </a:cubicBezTo>
                  <a:cubicBezTo>
                    <a:pt x="265" y="147"/>
                    <a:pt x="265" y="144"/>
                    <a:pt x="264" y="141"/>
                  </a:cubicBezTo>
                  <a:cubicBezTo>
                    <a:pt x="263" y="138"/>
                    <a:pt x="258" y="136"/>
                    <a:pt x="254" y="135"/>
                  </a:cubicBezTo>
                  <a:cubicBezTo>
                    <a:pt x="250" y="134"/>
                    <a:pt x="246" y="132"/>
                    <a:pt x="244" y="130"/>
                  </a:cubicBezTo>
                  <a:cubicBezTo>
                    <a:pt x="241" y="128"/>
                    <a:pt x="240" y="125"/>
                    <a:pt x="240" y="123"/>
                  </a:cubicBezTo>
                  <a:cubicBezTo>
                    <a:pt x="240" y="121"/>
                    <a:pt x="241" y="118"/>
                    <a:pt x="243" y="117"/>
                  </a:cubicBezTo>
                  <a:cubicBezTo>
                    <a:pt x="244" y="116"/>
                    <a:pt x="244" y="116"/>
                    <a:pt x="244" y="116"/>
                  </a:cubicBezTo>
                  <a:cubicBezTo>
                    <a:pt x="248" y="112"/>
                    <a:pt x="252" y="109"/>
                    <a:pt x="255" y="104"/>
                  </a:cubicBezTo>
                  <a:cubicBezTo>
                    <a:pt x="256" y="102"/>
                    <a:pt x="257" y="100"/>
                    <a:pt x="257" y="98"/>
                  </a:cubicBezTo>
                  <a:cubicBezTo>
                    <a:pt x="258" y="95"/>
                    <a:pt x="258" y="93"/>
                    <a:pt x="259" y="91"/>
                  </a:cubicBezTo>
                  <a:cubicBezTo>
                    <a:pt x="261" y="88"/>
                    <a:pt x="264" y="87"/>
                    <a:pt x="267" y="85"/>
                  </a:cubicBezTo>
                  <a:cubicBezTo>
                    <a:pt x="269" y="84"/>
                    <a:pt x="271" y="83"/>
                    <a:pt x="272" y="82"/>
                  </a:cubicBezTo>
                  <a:cubicBezTo>
                    <a:pt x="275" y="80"/>
                    <a:pt x="276" y="77"/>
                    <a:pt x="278" y="73"/>
                  </a:cubicBezTo>
                  <a:cubicBezTo>
                    <a:pt x="280" y="72"/>
                    <a:pt x="281" y="70"/>
                    <a:pt x="282" y="68"/>
                  </a:cubicBezTo>
                  <a:cubicBezTo>
                    <a:pt x="283" y="67"/>
                    <a:pt x="284" y="65"/>
                    <a:pt x="285" y="64"/>
                  </a:cubicBezTo>
                  <a:cubicBezTo>
                    <a:pt x="286" y="62"/>
                    <a:pt x="286" y="62"/>
                    <a:pt x="286" y="62"/>
                  </a:cubicBezTo>
                  <a:lnTo>
                    <a:pt x="283" y="59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D40C8373-8F17-9844-9B15-93BBF63545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74470" y="6446519"/>
              <a:ext cx="1547019" cy="2292148"/>
            </a:xfrm>
            <a:custGeom>
              <a:avLst/>
              <a:gdLst>
                <a:gd name="T0" fmla="*/ 281 w 284"/>
                <a:gd name="T1" fmla="*/ 36 h 462"/>
                <a:gd name="T2" fmla="*/ 140 w 284"/>
                <a:gd name="T3" fmla="*/ 1 h 462"/>
                <a:gd name="T4" fmla="*/ 137 w 284"/>
                <a:gd name="T5" fmla="*/ 0 h 462"/>
                <a:gd name="T6" fmla="*/ 128 w 284"/>
                <a:gd name="T7" fmla="*/ 27 h 462"/>
                <a:gd name="T8" fmla="*/ 136 w 284"/>
                <a:gd name="T9" fmla="*/ 21 h 462"/>
                <a:gd name="T10" fmla="*/ 140 w 284"/>
                <a:gd name="T11" fmla="*/ 19 h 462"/>
                <a:gd name="T12" fmla="*/ 141 w 284"/>
                <a:gd name="T13" fmla="*/ 19 h 462"/>
                <a:gd name="T14" fmla="*/ 145 w 284"/>
                <a:gd name="T15" fmla="*/ 24 h 462"/>
                <a:gd name="T16" fmla="*/ 152 w 284"/>
                <a:gd name="T17" fmla="*/ 31 h 462"/>
                <a:gd name="T18" fmla="*/ 158 w 284"/>
                <a:gd name="T19" fmla="*/ 32 h 462"/>
                <a:gd name="T20" fmla="*/ 166 w 284"/>
                <a:gd name="T21" fmla="*/ 34 h 462"/>
                <a:gd name="T22" fmla="*/ 165 w 284"/>
                <a:gd name="T23" fmla="*/ 34 h 462"/>
                <a:gd name="T24" fmla="*/ 158 w 284"/>
                <a:gd name="T25" fmla="*/ 36 h 462"/>
                <a:gd name="T26" fmla="*/ 155 w 284"/>
                <a:gd name="T27" fmla="*/ 36 h 462"/>
                <a:gd name="T28" fmla="*/ 145 w 284"/>
                <a:gd name="T29" fmla="*/ 34 h 462"/>
                <a:gd name="T30" fmla="*/ 130 w 284"/>
                <a:gd name="T31" fmla="*/ 31 h 462"/>
                <a:gd name="T32" fmla="*/ 129 w 284"/>
                <a:gd name="T33" fmla="*/ 31 h 462"/>
                <a:gd name="T34" fmla="*/ 127 w 284"/>
                <a:gd name="T35" fmla="*/ 31 h 462"/>
                <a:gd name="T36" fmla="*/ 0 w 284"/>
                <a:gd name="T37" fmla="*/ 405 h 462"/>
                <a:gd name="T38" fmla="*/ 3 w 284"/>
                <a:gd name="T39" fmla="*/ 406 h 462"/>
                <a:gd name="T40" fmla="*/ 127 w 284"/>
                <a:gd name="T41" fmla="*/ 442 h 462"/>
                <a:gd name="T42" fmla="*/ 177 w 284"/>
                <a:gd name="T43" fmla="*/ 454 h 462"/>
                <a:gd name="T44" fmla="*/ 184 w 284"/>
                <a:gd name="T45" fmla="*/ 455 h 462"/>
                <a:gd name="T46" fmla="*/ 217 w 284"/>
                <a:gd name="T47" fmla="*/ 461 h 462"/>
                <a:gd name="T48" fmla="*/ 220 w 284"/>
                <a:gd name="T49" fmla="*/ 462 h 462"/>
                <a:gd name="T50" fmla="*/ 221 w 284"/>
                <a:gd name="T51" fmla="*/ 459 h 462"/>
                <a:gd name="T52" fmla="*/ 267 w 284"/>
                <a:gd name="T53" fmla="*/ 144 h 462"/>
                <a:gd name="T54" fmla="*/ 261 w 284"/>
                <a:gd name="T55" fmla="*/ 143 h 462"/>
                <a:gd name="T56" fmla="*/ 261 w 284"/>
                <a:gd name="T57" fmla="*/ 145 h 462"/>
                <a:gd name="T58" fmla="*/ 257 w 284"/>
                <a:gd name="T59" fmla="*/ 150 h 462"/>
                <a:gd name="T60" fmla="*/ 255 w 284"/>
                <a:gd name="T61" fmla="*/ 151 h 462"/>
                <a:gd name="T62" fmla="*/ 253 w 284"/>
                <a:gd name="T63" fmla="*/ 154 h 462"/>
                <a:gd name="T64" fmla="*/ 253 w 284"/>
                <a:gd name="T65" fmla="*/ 148 h 462"/>
                <a:gd name="T66" fmla="*/ 252 w 284"/>
                <a:gd name="T67" fmla="*/ 145 h 462"/>
                <a:gd name="T68" fmla="*/ 252 w 284"/>
                <a:gd name="T69" fmla="*/ 144 h 462"/>
                <a:gd name="T70" fmla="*/ 251 w 284"/>
                <a:gd name="T71" fmla="*/ 143 h 462"/>
                <a:gd name="T72" fmla="*/ 251 w 284"/>
                <a:gd name="T73" fmla="*/ 142 h 462"/>
                <a:gd name="T74" fmla="*/ 251 w 284"/>
                <a:gd name="T75" fmla="*/ 140 h 462"/>
                <a:gd name="T76" fmla="*/ 250 w 284"/>
                <a:gd name="T77" fmla="*/ 136 h 462"/>
                <a:gd name="T78" fmla="*/ 249 w 284"/>
                <a:gd name="T79" fmla="*/ 135 h 462"/>
                <a:gd name="T80" fmla="*/ 257 w 284"/>
                <a:gd name="T81" fmla="*/ 125 h 462"/>
                <a:gd name="T82" fmla="*/ 258 w 284"/>
                <a:gd name="T83" fmla="*/ 123 h 462"/>
                <a:gd name="T84" fmla="*/ 260 w 284"/>
                <a:gd name="T85" fmla="*/ 121 h 462"/>
                <a:gd name="T86" fmla="*/ 269 w 284"/>
                <a:gd name="T87" fmla="*/ 114 h 462"/>
                <a:gd name="T88" fmla="*/ 272 w 284"/>
                <a:gd name="T89" fmla="*/ 113 h 462"/>
                <a:gd name="T90" fmla="*/ 272 w 284"/>
                <a:gd name="T91" fmla="*/ 111 h 462"/>
                <a:gd name="T92" fmla="*/ 284 w 284"/>
                <a:gd name="T93" fmla="*/ 39 h 462"/>
                <a:gd name="T94" fmla="*/ 284 w 284"/>
                <a:gd name="T95" fmla="*/ 36 h 462"/>
                <a:gd name="T96" fmla="*/ 281 w 284"/>
                <a:gd name="T97" fmla="*/ 36 h 462"/>
                <a:gd name="T98" fmla="*/ 233 w 284"/>
                <a:gd name="T99" fmla="*/ 166 h 462"/>
                <a:gd name="T100" fmla="*/ 237 w 284"/>
                <a:gd name="T101" fmla="*/ 160 h 462"/>
                <a:gd name="T102" fmla="*/ 239 w 284"/>
                <a:gd name="T103" fmla="*/ 164 h 462"/>
                <a:gd name="T104" fmla="*/ 238 w 284"/>
                <a:gd name="T105" fmla="*/ 165 h 462"/>
                <a:gd name="T106" fmla="*/ 233 w 284"/>
                <a:gd name="T107" fmla="*/ 167 h 462"/>
                <a:gd name="T108" fmla="*/ 233 w 284"/>
                <a:gd name="T109" fmla="*/ 167 h 462"/>
                <a:gd name="T110" fmla="*/ 233 w 284"/>
                <a:gd name="T111" fmla="*/ 16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4" h="462">
                  <a:moveTo>
                    <a:pt x="281" y="36"/>
                  </a:moveTo>
                  <a:cubicBezTo>
                    <a:pt x="267" y="34"/>
                    <a:pt x="214" y="25"/>
                    <a:pt x="140" y="1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28" y="27"/>
                    <a:pt x="128" y="27"/>
                    <a:pt x="128" y="27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7" y="20"/>
                    <a:pt x="139" y="19"/>
                    <a:pt x="140" y="19"/>
                  </a:cubicBezTo>
                  <a:cubicBezTo>
                    <a:pt x="140" y="19"/>
                    <a:pt x="141" y="19"/>
                    <a:pt x="141" y="19"/>
                  </a:cubicBezTo>
                  <a:cubicBezTo>
                    <a:pt x="143" y="20"/>
                    <a:pt x="144" y="22"/>
                    <a:pt x="145" y="24"/>
                  </a:cubicBezTo>
                  <a:cubicBezTo>
                    <a:pt x="147" y="26"/>
                    <a:pt x="149" y="29"/>
                    <a:pt x="152" y="31"/>
                  </a:cubicBezTo>
                  <a:cubicBezTo>
                    <a:pt x="154" y="32"/>
                    <a:pt x="156" y="32"/>
                    <a:pt x="158" y="32"/>
                  </a:cubicBezTo>
                  <a:cubicBezTo>
                    <a:pt x="163" y="32"/>
                    <a:pt x="165" y="33"/>
                    <a:pt x="166" y="34"/>
                  </a:cubicBezTo>
                  <a:cubicBezTo>
                    <a:pt x="166" y="34"/>
                    <a:pt x="166" y="34"/>
                    <a:pt x="165" y="34"/>
                  </a:cubicBezTo>
                  <a:cubicBezTo>
                    <a:pt x="165" y="35"/>
                    <a:pt x="162" y="36"/>
                    <a:pt x="158" y="36"/>
                  </a:cubicBezTo>
                  <a:cubicBezTo>
                    <a:pt x="156" y="36"/>
                    <a:pt x="155" y="36"/>
                    <a:pt x="155" y="36"/>
                  </a:cubicBezTo>
                  <a:cubicBezTo>
                    <a:pt x="152" y="36"/>
                    <a:pt x="148" y="35"/>
                    <a:pt x="145" y="34"/>
                  </a:cubicBezTo>
                  <a:cubicBezTo>
                    <a:pt x="140" y="32"/>
                    <a:pt x="135" y="31"/>
                    <a:pt x="130" y="31"/>
                  </a:cubicBezTo>
                  <a:cubicBezTo>
                    <a:pt x="129" y="31"/>
                    <a:pt x="129" y="31"/>
                    <a:pt x="129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3" y="406"/>
                    <a:pt x="3" y="406"/>
                    <a:pt x="3" y="406"/>
                  </a:cubicBezTo>
                  <a:cubicBezTo>
                    <a:pt x="42" y="418"/>
                    <a:pt x="83" y="430"/>
                    <a:pt x="127" y="442"/>
                  </a:cubicBezTo>
                  <a:cubicBezTo>
                    <a:pt x="143" y="447"/>
                    <a:pt x="160" y="450"/>
                    <a:pt x="177" y="454"/>
                  </a:cubicBezTo>
                  <a:cubicBezTo>
                    <a:pt x="184" y="455"/>
                    <a:pt x="184" y="455"/>
                    <a:pt x="184" y="455"/>
                  </a:cubicBezTo>
                  <a:cubicBezTo>
                    <a:pt x="194" y="457"/>
                    <a:pt x="205" y="459"/>
                    <a:pt x="217" y="461"/>
                  </a:cubicBezTo>
                  <a:cubicBezTo>
                    <a:pt x="220" y="462"/>
                    <a:pt x="220" y="462"/>
                    <a:pt x="220" y="462"/>
                  </a:cubicBezTo>
                  <a:cubicBezTo>
                    <a:pt x="221" y="459"/>
                    <a:pt x="221" y="459"/>
                    <a:pt x="221" y="459"/>
                  </a:cubicBezTo>
                  <a:cubicBezTo>
                    <a:pt x="226" y="419"/>
                    <a:pt x="247" y="277"/>
                    <a:pt x="267" y="144"/>
                  </a:cubicBezTo>
                  <a:cubicBezTo>
                    <a:pt x="261" y="143"/>
                    <a:pt x="261" y="143"/>
                    <a:pt x="261" y="143"/>
                  </a:cubicBezTo>
                  <a:cubicBezTo>
                    <a:pt x="261" y="143"/>
                    <a:pt x="261" y="144"/>
                    <a:pt x="261" y="145"/>
                  </a:cubicBezTo>
                  <a:cubicBezTo>
                    <a:pt x="260" y="147"/>
                    <a:pt x="258" y="148"/>
                    <a:pt x="257" y="150"/>
                  </a:cubicBezTo>
                  <a:cubicBezTo>
                    <a:pt x="256" y="150"/>
                    <a:pt x="256" y="151"/>
                    <a:pt x="255" y="151"/>
                  </a:cubicBezTo>
                  <a:cubicBezTo>
                    <a:pt x="254" y="152"/>
                    <a:pt x="253" y="153"/>
                    <a:pt x="253" y="154"/>
                  </a:cubicBezTo>
                  <a:cubicBezTo>
                    <a:pt x="253" y="152"/>
                    <a:pt x="253" y="150"/>
                    <a:pt x="253" y="148"/>
                  </a:cubicBezTo>
                  <a:cubicBezTo>
                    <a:pt x="253" y="147"/>
                    <a:pt x="252" y="146"/>
                    <a:pt x="252" y="145"/>
                  </a:cubicBezTo>
                  <a:cubicBezTo>
                    <a:pt x="252" y="144"/>
                    <a:pt x="252" y="144"/>
                    <a:pt x="252" y="144"/>
                  </a:cubicBezTo>
                  <a:cubicBezTo>
                    <a:pt x="251" y="143"/>
                    <a:pt x="251" y="143"/>
                    <a:pt x="251" y="143"/>
                  </a:cubicBezTo>
                  <a:cubicBezTo>
                    <a:pt x="251" y="142"/>
                    <a:pt x="251" y="142"/>
                    <a:pt x="251" y="142"/>
                  </a:cubicBezTo>
                  <a:cubicBezTo>
                    <a:pt x="251" y="141"/>
                    <a:pt x="251" y="141"/>
                    <a:pt x="251" y="140"/>
                  </a:cubicBezTo>
                  <a:cubicBezTo>
                    <a:pt x="251" y="138"/>
                    <a:pt x="250" y="137"/>
                    <a:pt x="250" y="136"/>
                  </a:cubicBezTo>
                  <a:cubicBezTo>
                    <a:pt x="250" y="136"/>
                    <a:pt x="250" y="135"/>
                    <a:pt x="249" y="135"/>
                  </a:cubicBezTo>
                  <a:cubicBezTo>
                    <a:pt x="248" y="132"/>
                    <a:pt x="254" y="127"/>
                    <a:pt x="257" y="125"/>
                  </a:cubicBezTo>
                  <a:cubicBezTo>
                    <a:pt x="258" y="123"/>
                    <a:pt x="258" y="123"/>
                    <a:pt x="258" y="123"/>
                  </a:cubicBezTo>
                  <a:cubicBezTo>
                    <a:pt x="258" y="123"/>
                    <a:pt x="259" y="122"/>
                    <a:pt x="260" y="121"/>
                  </a:cubicBezTo>
                  <a:cubicBezTo>
                    <a:pt x="262" y="119"/>
                    <a:pt x="267" y="114"/>
                    <a:pt x="269" y="114"/>
                  </a:cubicBezTo>
                  <a:cubicBezTo>
                    <a:pt x="272" y="113"/>
                    <a:pt x="272" y="113"/>
                    <a:pt x="272" y="113"/>
                  </a:cubicBezTo>
                  <a:cubicBezTo>
                    <a:pt x="272" y="111"/>
                    <a:pt x="272" y="111"/>
                    <a:pt x="272" y="111"/>
                  </a:cubicBezTo>
                  <a:cubicBezTo>
                    <a:pt x="276" y="86"/>
                    <a:pt x="280" y="62"/>
                    <a:pt x="284" y="39"/>
                  </a:cubicBezTo>
                  <a:cubicBezTo>
                    <a:pt x="284" y="36"/>
                    <a:pt x="284" y="36"/>
                    <a:pt x="284" y="36"/>
                  </a:cubicBezTo>
                  <a:lnTo>
                    <a:pt x="281" y="36"/>
                  </a:lnTo>
                  <a:close/>
                  <a:moveTo>
                    <a:pt x="233" y="166"/>
                  </a:moveTo>
                  <a:cubicBezTo>
                    <a:pt x="233" y="164"/>
                    <a:pt x="235" y="161"/>
                    <a:pt x="237" y="160"/>
                  </a:cubicBezTo>
                  <a:cubicBezTo>
                    <a:pt x="237" y="161"/>
                    <a:pt x="237" y="163"/>
                    <a:pt x="239" y="164"/>
                  </a:cubicBezTo>
                  <a:cubicBezTo>
                    <a:pt x="238" y="164"/>
                    <a:pt x="238" y="165"/>
                    <a:pt x="238" y="165"/>
                  </a:cubicBezTo>
                  <a:cubicBezTo>
                    <a:pt x="236" y="166"/>
                    <a:pt x="235" y="167"/>
                    <a:pt x="233" y="167"/>
                  </a:cubicBezTo>
                  <a:cubicBezTo>
                    <a:pt x="233" y="167"/>
                    <a:pt x="233" y="167"/>
                    <a:pt x="233" y="167"/>
                  </a:cubicBezTo>
                  <a:cubicBezTo>
                    <a:pt x="233" y="167"/>
                    <a:pt x="233" y="167"/>
                    <a:pt x="233" y="16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F26838D8-4F52-5A49-AD70-B956A8AA62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152961" y="4988728"/>
              <a:ext cx="1891713" cy="3292629"/>
            </a:xfrm>
            <a:custGeom>
              <a:avLst/>
              <a:gdLst>
                <a:gd name="T0" fmla="*/ 281 w 347"/>
                <a:gd name="T1" fmla="*/ 180 h 664"/>
                <a:gd name="T2" fmla="*/ 48 w 347"/>
                <a:gd name="T3" fmla="*/ 37 h 664"/>
                <a:gd name="T4" fmla="*/ 56 w 347"/>
                <a:gd name="T5" fmla="*/ 60 h 664"/>
                <a:gd name="T6" fmla="*/ 94 w 347"/>
                <a:gd name="T7" fmla="*/ 61 h 664"/>
                <a:gd name="T8" fmla="*/ 90 w 347"/>
                <a:gd name="T9" fmla="*/ 86 h 664"/>
                <a:gd name="T10" fmla="*/ 83 w 347"/>
                <a:gd name="T11" fmla="*/ 161 h 664"/>
                <a:gd name="T12" fmla="*/ 76 w 347"/>
                <a:gd name="T13" fmla="*/ 193 h 664"/>
                <a:gd name="T14" fmla="*/ 79 w 347"/>
                <a:gd name="T15" fmla="*/ 207 h 664"/>
                <a:gd name="T16" fmla="*/ 91 w 347"/>
                <a:gd name="T17" fmla="*/ 235 h 664"/>
                <a:gd name="T18" fmla="*/ 77 w 347"/>
                <a:gd name="T19" fmla="*/ 268 h 664"/>
                <a:gd name="T20" fmla="*/ 63 w 347"/>
                <a:gd name="T21" fmla="*/ 276 h 664"/>
                <a:gd name="T22" fmla="*/ 56 w 347"/>
                <a:gd name="T23" fmla="*/ 282 h 664"/>
                <a:gd name="T24" fmla="*/ 40 w 347"/>
                <a:gd name="T25" fmla="*/ 293 h 664"/>
                <a:gd name="T26" fmla="*/ 31 w 347"/>
                <a:gd name="T27" fmla="*/ 295 h 664"/>
                <a:gd name="T28" fmla="*/ 36 w 347"/>
                <a:gd name="T29" fmla="*/ 311 h 664"/>
                <a:gd name="T30" fmla="*/ 28 w 347"/>
                <a:gd name="T31" fmla="*/ 327 h 664"/>
                <a:gd name="T32" fmla="*/ 40 w 347"/>
                <a:gd name="T33" fmla="*/ 337 h 664"/>
                <a:gd name="T34" fmla="*/ 60 w 347"/>
                <a:gd name="T35" fmla="*/ 330 h 664"/>
                <a:gd name="T36" fmla="*/ 52 w 347"/>
                <a:gd name="T37" fmla="*/ 338 h 664"/>
                <a:gd name="T38" fmla="*/ 31 w 347"/>
                <a:gd name="T39" fmla="*/ 352 h 664"/>
                <a:gd name="T40" fmla="*/ 39 w 347"/>
                <a:gd name="T41" fmla="*/ 365 h 664"/>
                <a:gd name="T42" fmla="*/ 46 w 347"/>
                <a:gd name="T43" fmla="*/ 369 h 664"/>
                <a:gd name="T44" fmla="*/ 45 w 347"/>
                <a:gd name="T45" fmla="*/ 382 h 664"/>
                <a:gd name="T46" fmla="*/ 41 w 347"/>
                <a:gd name="T47" fmla="*/ 390 h 664"/>
                <a:gd name="T48" fmla="*/ 26 w 347"/>
                <a:gd name="T49" fmla="*/ 405 h 664"/>
                <a:gd name="T50" fmla="*/ 34 w 347"/>
                <a:gd name="T51" fmla="*/ 418 h 664"/>
                <a:gd name="T52" fmla="*/ 26 w 347"/>
                <a:gd name="T53" fmla="*/ 433 h 664"/>
                <a:gd name="T54" fmla="*/ 38 w 347"/>
                <a:gd name="T55" fmla="*/ 450 h 664"/>
                <a:gd name="T56" fmla="*/ 33 w 347"/>
                <a:gd name="T57" fmla="*/ 454 h 664"/>
                <a:gd name="T58" fmla="*/ 9 w 347"/>
                <a:gd name="T59" fmla="*/ 427 h 664"/>
                <a:gd name="T60" fmla="*/ 6 w 347"/>
                <a:gd name="T61" fmla="*/ 448 h 664"/>
                <a:gd name="T62" fmla="*/ 8 w 347"/>
                <a:gd name="T63" fmla="*/ 465 h 664"/>
                <a:gd name="T64" fmla="*/ 10 w 347"/>
                <a:gd name="T65" fmla="*/ 479 h 664"/>
                <a:gd name="T66" fmla="*/ 14 w 347"/>
                <a:gd name="T67" fmla="*/ 494 h 664"/>
                <a:gd name="T68" fmla="*/ 26 w 347"/>
                <a:gd name="T69" fmla="*/ 516 h 664"/>
                <a:gd name="T70" fmla="*/ 30 w 347"/>
                <a:gd name="T71" fmla="*/ 536 h 664"/>
                <a:gd name="T72" fmla="*/ 33 w 347"/>
                <a:gd name="T73" fmla="*/ 539 h 664"/>
                <a:gd name="T74" fmla="*/ 46 w 347"/>
                <a:gd name="T75" fmla="*/ 575 h 664"/>
                <a:gd name="T76" fmla="*/ 70 w 347"/>
                <a:gd name="T77" fmla="*/ 560 h 664"/>
                <a:gd name="T78" fmla="*/ 59 w 347"/>
                <a:gd name="T79" fmla="*/ 486 h 664"/>
                <a:gd name="T80" fmla="*/ 64 w 347"/>
                <a:gd name="T81" fmla="*/ 487 h 664"/>
                <a:gd name="T82" fmla="*/ 59 w 347"/>
                <a:gd name="T83" fmla="*/ 502 h 664"/>
                <a:gd name="T84" fmla="*/ 62 w 347"/>
                <a:gd name="T85" fmla="*/ 512 h 664"/>
                <a:gd name="T86" fmla="*/ 70 w 347"/>
                <a:gd name="T87" fmla="*/ 534 h 664"/>
                <a:gd name="T88" fmla="*/ 83 w 347"/>
                <a:gd name="T89" fmla="*/ 545 h 664"/>
                <a:gd name="T90" fmla="*/ 284 w 347"/>
                <a:gd name="T91" fmla="*/ 662 h 664"/>
                <a:gd name="T92" fmla="*/ 295 w 347"/>
                <a:gd name="T93" fmla="*/ 599 h 664"/>
                <a:gd name="T94" fmla="*/ 268 w 347"/>
                <a:gd name="T95" fmla="*/ 530 h 664"/>
                <a:gd name="T96" fmla="*/ 252 w 347"/>
                <a:gd name="T97" fmla="*/ 484 h 664"/>
                <a:gd name="T98" fmla="*/ 254 w 347"/>
                <a:gd name="T99" fmla="*/ 402 h 664"/>
                <a:gd name="T100" fmla="*/ 346 w 347"/>
                <a:gd name="T101" fmla="*/ 220 h 664"/>
                <a:gd name="T102" fmla="*/ 70 w 347"/>
                <a:gd name="T103" fmla="*/ 500 h 664"/>
                <a:gd name="T104" fmla="*/ 47 w 347"/>
                <a:gd name="T105" fmla="*/ 465 h 664"/>
                <a:gd name="T106" fmla="*/ 45 w 347"/>
                <a:gd name="T107" fmla="*/ 465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7" h="664">
                  <a:moveTo>
                    <a:pt x="345" y="216"/>
                  </a:moveTo>
                  <a:cubicBezTo>
                    <a:pt x="324" y="205"/>
                    <a:pt x="303" y="193"/>
                    <a:pt x="282" y="181"/>
                  </a:cubicBezTo>
                  <a:cubicBezTo>
                    <a:pt x="282" y="181"/>
                    <a:pt x="282" y="181"/>
                    <a:pt x="282" y="181"/>
                  </a:cubicBezTo>
                  <a:cubicBezTo>
                    <a:pt x="282" y="181"/>
                    <a:pt x="282" y="181"/>
                    <a:pt x="282" y="181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281" y="180"/>
                    <a:pt x="281" y="180"/>
                    <a:pt x="281" y="180"/>
                  </a:cubicBezTo>
                  <a:cubicBezTo>
                    <a:pt x="160" y="107"/>
                    <a:pt x="75" y="27"/>
                    <a:pt x="52" y="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7" y="6"/>
                    <a:pt x="47" y="6"/>
                    <a:pt x="47" y="6"/>
                  </a:cubicBezTo>
                  <a:cubicBezTo>
                    <a:pt x="46" y="11"/>
                    <a:pt x="47" y="17"/>
                    <a:pt x="47" y="23"/>
                  </a:cubicBezTo>
                  <a:cubicBezTo>
                    <a:pt x="48" y="26"/>
                    <a:pt x="48" y="30"/>
                    <a:pt x="48" y="32"/>
                  </a:cubicBezTo>
                  <a:cubicBezTo>
                    <a:pt x="48" y="34"/>
                    <a:pt x="48" y="35"/>
                    <a:pt x="48" y="37"/>
                  </a:cubicBezTo>
                  <a:cubicBezTo>
                    <a:pt x="48" y="40"/>
                    <a:pt x="48" y="43"/>
                    <a:pt x="48" y="45"/>
                  </a:cubicBezTo>
                  <a:cubicBezTo>
                    <a:pt x="48" y="46"/>
                    <a:pt x="47" y="47"/>
                    <a:pt x="47" y="48"/>
                  </a:cubicBezTo>
                  <a:cubicBezTo>
                    <a:pt x="46" y="51"/>
                    <a:pt x="43" y="57"/>
                    <a:pt x="48" y="60"/>
                  </a:cubicBezTo>
                  <a:cubicBezTo>
                    <a:pt x="49" y="61"/>
                    <a:pt x="50" y="61"/>
                    <a:pt x="51" y="61"/>
                  </a:cubicBezTo>
                  <a:cubicBezTo>
                    <a:pt x="52" y="61"/>
                    <a:pt x="54" y="61"/>
                    <a:pt x="55" y="61"/>
                  </a:cubicBezTo>
                  <a:cubicBezTo>
                    <a:pt x="55" y="60"/>
                    <a:pt x="56" y="60"/>
                    <a:pt x="56" y="60"/>
                  </a:cubicBezTo>
                  <a:cubicBezTo>
                    <a:pt x="58" y="60"/>
                    <a:pt x="60" y="61"/>
                    <a:pt x="62" y="62"/>
                  </a:cubicBezTo>
                  <a:cubicBezTo>
                    <a:pt x="64" y="62"/>
                    <a:pt x="66" y="63"/>
                    <a:pt x="67" y="63"/>
                  </a:cubicBezTo>
                  <a:cubicBezTo>
                    <a:pt x="70" y="63"/>
                    <a:pt x="72" y="61"/>
                    <a:pt x="75" y="59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8" y="57"/>
                    <a:pt x="81" y="56"/>
                    <a:pt x="85" y="56"/>
                  </a:cubicBezTo>
                  <a:cubicBezTo>
                    <a:pt x="87" y="56"/>
                    <a:pt x="93" y="56"/>
                    <a:pt x="94" y="61"/>
                  </a:cubicBezTo>
                  <a:cubicBezTo>
                    <a:pt x="95" y="64"/>
                    <a:pt x="93" y="68"/>
                    <a:pt x="91" y="72"/>
                  </a:cubicBezTo>
                  <a:cubicBezTo>
                    <a:pt x="91" y="72"/>
                    <a:pt x="91" y="73"/>
                    <a:pt x="91" y="73"/>
                  </a:cubicBezTo>
                  <a:cubicBezTo>
                    <a:pt x="90" y="74"/>
                    <a:pt x="89" y="75"/>
                    <a:pt x="89" y="77"/>
                  </a:cubicBezTo>
                  <a:cubicBezTo>
                    <a:pt x="89" y="79"/>
                    <a:pt x="89" y="80"/>
                    <a:pt x="89" y="82"/>
                  </a:cubicBezTo>
                  <a:cubicBezTo>
                    <a:pt x="89" y="82"/>
                    <a:pt x="89" y="83"/>
                    <a:pt x="89" y="83"/>
                  </a:cubicBezTo>
                  <a:cubicBezTo>
                    <a:pt x="90" y="86"/>
                    <a:pt x="90" y="86"/>
                    <a:pt x="90" y="86"/>
                  </a:cubicBezTo>
                  <a:cubicBezTo>
                    <a:pt x="90" y="87"/>
                    <a:pt x="90" y="89"/>
                    <a:pt x="90" y="90"/>
                  </a:cubicBezTo>
                  <a:cubicBezTo>
                    <a:pt x="90" y="92"/>
                    <a:pt x="90" y="94"/>
                    <a:pt x="90" y="97"/>
                  </a:cubicBezTo>
                  <a:cubicBezTo>
                    <a:pt x="89" y="100"/>
                    <a:pt x="89" y="103"/>
                    <a:pt x="89" y="106"/>
                  </a:cubicBezTo>
                  <a:cubicBezTo>
                    <a:pt x="90" y="111"/>
                    <a:pt x="90" y="117"/>
                    <a:pt x="90" y="122"/>
                  </a:cubicBezTo>
                  <a:cubicBezTo>
                    <a:pt x="90" y="131"/>
                    <a:pt x="88" y="142"/>
                    <a:pt x="85" y="152"/>
                  </a:cubicBezTo>
                  <a:cubicBezTo>
                    <a:pt x="84" y="155"/>
                    <a:pt x="83" y="158"/>
                    <a:pt x="83" y="161"/>
                  </a:cubicBezTo>
                  <a:cubicBezTo>
                    <a:pt x="82" y="164"/>
                    <a:pt x="81" y="167"/>
                    <a:pt x="81" y="170"/>
                  </a:cubicBezTo>
                  <a:cubicBezTo>
                    <a:pt x="80" y="171"/>
                    <a:pt x="80" y="172"/>
                    <a:pt x="80" y="173"/>
                  </a:cubicBezTo>
                  <a:cubicBezTo>
                    <a:pt x="80" y="174"/>
                    <a:pt x="79" y="176"/>
                    <a:pt x="79" y="178"/>
                  </a:cubicBezTo>
                  <a:cubicBezTo>
                    <a:pt x="78" y="179"/>
                    <a:pt x="78" y="179"/>
                    <a:pt x="78" y="179"/>
                  </a:cubicBezTo>
                  <a:cubicBezTo>
                    <a:pt x="78" y="180"/>
                    <a:pt x="77" y="182"/>
                    <a:pt x="77" y="184"/>
                  </a:cubicBezTo>
                  <a:cubicBezTo>
                    <a:pt x="76" y="187"/>
                    <a:pt x="76" y="189"/>
                    <a:pt x="76" y="193"/>
                  </a:cubicBezTo>
                  <a:cubicBezTo>
                    <a:pt x="76" y="194"/>
                    <a:pt x="76" y="195"/>
                    <a:pt x="76" y="196"/>
                  </a:cubicBezTo>
                  <a:cubicBezTo>
                    <a:pt x="76" y="196"/>
                    <a:pt x="76" y="197"/>
                    <a:pt x="76" y="197"/>
                  </a:cubicBezTo>
                  <a:cubicBezTo>
                    <a:pt x="76" y="198"/>
                    <a:pt x="76" y="198"/>
                    <a:pt x="76" y="199"/>
                  </a:cubicBezTo>
                  <a:cubicBezTo>
                    <a:pt x="76" y="200"/>
                    <a:pt x="76" y="201"/>
                    <a:pt x="77" y="202"/>
                  </a:cubicBezTo>
                  <a:cubicBezTo>
                    <a:pt x="77" y="204"/>
                    <a:pt x="77" y="205"/>
                    <a:pt x="78" y="205"/>
                  </a:cubicBezTo>
                  <a:cubicBezTo>
                    <a:pt x="78" y="206"/>
                    <a:pt x="78" y="206"/>
                    <a:pt x="79" y="207"/>
                  </a:cubicBezTo>
                  <a:cubicBezTo>
                    <a:pt x="80" y="211"/>
                    <a:pt x="83" y="215"/>
                    <a:pt x="85" y="218"/>
                  </a:cubicBezTo>
                  <a:cubicBezTo>
                    <a:pt x="86" y="219"/>
                    <a:pt x="87" y="221"/>
                    <a:pt x="87" y="222"/>
                  </a:cubicBezTo>
                  <a:cubicBezTo>
                    <a:pt x="87" y="223"/>
                    <a:pt x="87" y="223"/>
                    <a:pt x="87" y="224"/>
                  </a:cubicBezTo>
                  <a:cubicBezTo>
                    <a:pt x="87" y="226"/>
                    <a:pt x="87" y="227"/>
                    <a:pt x="88" y="229"/>
                  </a:cubicBezTo>
                  <a:cubicBezTo>
                    <a:pt x="89" y="230"/>
                    <a:pt x="89" y="230"/>
                    <a:pt x="89" y="231"/>
                  </a:cubicBezTo>
                  <a:cubicBezTo>
                    <a:pt x="90" y="232"/>
                    <a:pt x="91" y="234"/>
                    <a:pt x="91" y="235"/>
                  </a:cubicBezTo>
                  <a:cubicBezTo>
                    <a:pt x="92" y="240"/>
                    <a:pt x="92" y="247"/>
                    <a:pt x="88" y="249"/>
                  </a:cubicBezTo>
                  <a:cubicBezTo>
                    <a:pt x="88" y="250"/>
                    <a:pt x="87" y="250"/>
                    <a:pt x="87" y="250"/>
                  </a:cubicBezTo>
                  <a:cubicBezTo>
                    <a:pt x="84" y="252"/>
                    <a:pt x="81" y="254"/>
                    <a:pt x="81" y="259"/>
                  </a:cubicBezTo>
                  <a:cubicBezTo>
                    <a:pt x="81" y="260"/>
                    <a:pt x="81" y="261"/>
                    <a:pt x="81" y="262"/>
                  </a:cubicBezTo>
                  <a:cubicBezTo>
                    <a:pt x="81" y="263"/>
                    <a:pt x="81" y="265"/>
                    <a:pt x="81" y="266"/>
                  </a:cubicBezTo>
                  <a:cubicBezTo>
                    <a:pt x="80" y="267"/>
                    <a:pt x="79" y="267"/>
                    <a:pt x="77" y="268"/>
                  </a:cubicBezTo>
                  <a:cubicBezTo>
                    <a:pt x="77" y="269"/>
                    <a:pt x="76" y="269"/>
                    <a:pt x="75" y="270"/>
                  </a:cubicBezTo>
                  <a:cubicBezTo>
                    <a:pt x="74" y="271"/>
                    <a:pt x="73" y="271"/>
                    <a:pt x="73" y="272"/>
                  </a:cubicBezTo>
                  <a:cubicBezTo>
                    <a:pt x="72" y="273"/>
                    <a:pt x="72" y="273"/>
                    <a:pt x="72" y="273"/>
                  </a:cubicBezTo>
                  <a:cubicBezTo>
                    <a:pt x="71" y="273"/>
                    <a:pt x="70" y="273"/>
                    <a:pt x="69" y="274"/>
                  </a:cubicBezTo>
                  <a:cubicBezTo>
                    <a:pt x="69" y="274"/>
                    <a:pt x="69" y="274"/>
                    <a:pt x="69" y="274"/>
                  </a:cubicBezTo>
                  <a:cubicBezTo>
                    <a:pt x="66" y="274"/>
                    <a:pt x="64" y="275"/>
                    <a:pt x="63" y="276"/>
                  </a:cubicBezTo>
                  <a:cubicBezTo>
                    <a:pt x="61" y="276"/>
                    <a:pt x="60" y="277"/>
                    <a:pt x="59" y="279"/>
                  </a:cubicBezTo>
                  <a:cubicBezTo>
                    <a:pt x="59" y="280"/>
                    <a:pt x="59" y="280"/>
                    <a:pt x="59" y="281"/>
                  </a:cubicBezTo>
                  <a:cubicBezTo>
                    <a:pt x="59" y="281"/>
                    <a:pt x="58" y="282"/>
                    <a:pt x="58" y="282"/>
                  </a:cubicBezTo>
                  <a:cubicBezTo>
                    <a:pt x="58" y="282"/>
                    <a:pt x="58" y="282"/>
                    <a:pt x="58" y="282"/>
                  </a:cubicBezTo>
                  <a:cubicBezTo>
                    <a:pt x="58" y="282"/>
                    <a:pt x="58" y="282"/>
                    <a:pt x="58" y="282"/>
                  </a:cubicBezTo>
                  <a:cubicBezTo>
                    <a:pt x="57" y="282"/>
                    <a:pt x="57" y="282"/>
                    <a:pt x="56" y="282"/>
                  </a:cubicBezTo>
                  <a:cubicBezTo>
                    <a:pt x="55" y="281"/>
                    <a:pt x="53" y="280"/>
                    <a:pt x="51" y="280"/>
                  </a:cubicBezTo>
                  <a:cubicBezTo>
                    <a:pt x="50" y="280"/>
                    <a:pt x="49" y="280"/>
                    <a:pt x="48" y="281"/>
                  </a:cubicBezTo>
                  <a:cubicBezTo>
                    <a:pt x="43" y="284"/>
                    <a:pt x="44" y="290"/>
                    <a:pt x="45" y="295"/>
                  </a:cubicBezTo>
                  <a:cubicBezTo>
                    <a:pt x="45" y="295"/>
                    <a:pt x="45" y="296"/>
                    <a:pt x="45" y="296"/>
                  </a:cubicBezTo>
                  <a:cubicBezTo>
                    <a:pt x="45" y="296"/>
                    <a:pt x="45" y="295"/>
                    <a:pt x="45" y="295"/>
                  </a:cubicBezTo>
                  <a:cubicBezTo>
                    <a:pt x="43" y="293"/>
                    <a:pt x="41" y="293"/>
                    <a:pt x="40" y="293"/>
                  </a:cubicBezTo>
                  <a:cubicBezTo>
                    <a:pt x="40" y="293"/>
                    <a:pt x="40" y="293"/>
                    <a:pt x="39" y="293"/>
                  </a:cubicBezTo>
                  <a:cubicBezTo>
                    <a:pt x="39" y="293"/>
                    <a:pt x="39" y="293"/>
                    <a:pt x="39" y="292"/>
                  </a:cubicBezTo>
                  <a:cubicBezTo>
                    <a:pt x="38" y="292"/>
                    <a:pt x="37" y="292"/>
                    <a:pt x="35" y="292"/>
                  </a:cubicBezTo>
                  <a:cubicBezTo>
                    <a:pt x="35" y="292"/>
                    <a:pt x="35" y="292"/>
                    <a:pt x="35" y="292"/>
                  </a:cubicBezTo>
                  <a:cubicBezTo>
                    <a:pt x="34" y="292"/>
                    <a:pt x="34" y="292"/>
                    <a:pt x="34" y="292"/>
                  </a:cubicBezTo>
                  <a:cubicBezTo>
                    <a:pt x="33" y="292"/>
                    <a:pt x="31" y="293"/>
                    <a:pt x="31" y="295"/>
                  </a:cubicBezTo>
                  <a:cubicBezTo>
                    <a:pt x="30" y="296"/>
                    <a:pt x="29" y="298"/>
                    <a:pt x="30" y="300"/>
                  </a:cubicBezTo>
                  <a:cubicBezTo>
                    <a:pt x="31" y="302"/>
                    <a:pt x="32" y="303"/>
                    <a:pt x="33" y="303"/>
                  </a:cubicBezTo>
                  <a:cubicBezTo>
                    <a:pt x="34" y="303"/>
                    <a:pt x="34" y="303"/>
                    <a:pt x="34" y="303"/>
                  </a:cubicBezTo>
                  <a:cubicBezTo>
                    <a:pt x="34" y="304"/>
                    <a:pt x="34" y="306"/>
                    <a:pt x="36" y="307"/>
                  </a:cubicBezTo>
                  <a:cubicBezTo>
                    <a:pt x="36" y="307"/>
                    <a:pt x="37" y="307"/>
                    <a:pt x="37" y="307"/>
                  </a:cubicBezTo>
                  <a:cubicBezTo>
                    <a:pt x="37" y="309"/>
                    <a:pt x="37" y="310"/>
                    <a:pt x="36" y="311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5" y="308"/>
                    <a:pt x="32" y="308"/>
                    <a:pt x="31" y="308"/>
                  </a:cubicBezTo>
                  <a:cubicBezTo>
                    <a:pt x="28" y="308"/>
                    <a:pt x="26" y="311"/>
                    <a:pt x="25" y="314"/>
                  </a:cubicBezTo>
                  <a:cubicBezTo>
                    <a:pt x="25" y="317"/>
                    <a:pt x="26" y="319"/>
                    <a:pt x="27" y="322"/>
                  </a:cubicBezTo>
                  <a:cubicBezTo>
                    <a:pt x="27" y="323"/>
                    <a:pt x="28" y="324"/>
                    <a:pt x="28" y="325"/>
                  </a:cubicBezTo>
                  <a:cubicBezTo>
                    <a:pt x="28" y="326"/>
                    <a:pt x="28" y="326"/>
                    <a:pt x="28" y="327"/>
                  </a:cubicBezTo>
                  <a:cubicBezTo>
                    <a:pt x="27" y="330"/>
                    <a:pt x="27" y="334"/>
                    <a:pt x="29" y="336"/>
                  </a:cubicBezTo>
                  <a:cubicBezTo>
                    <a:pt x="30" y="337"/>
                    <a:pt x="31" y="337"/>
                    <a:pt x="33" y="337"/>
                  </a:cubicBezTo>
                  <a:cubicBezTo>
                    <a:pt x="33" y="337"/>
                    <a:pt x="33" y="337"/>
                    <a:pt x="33" y="337"/>
                  </a:cubicBezTo>
                  <a:cubicBezTo>
                    <a:pt x="33" y="337"/>
                    <a:pt x="33" y="337"/>
                    <a:pt x="34" y="337"/>
                  </a:cubicBezTo>
                  <a:cubicBezTo>
                    <a:pt x="35" y="337"/>
                    <a:pt x="36" y="336"/>
                    <a:pt x="37" y="336"/>
                  </a:cubicBezTo>
                  <a:cubicBezTo>
                    <a:pt x="38" y="337"/>
                    <a:pt x="39" y="337"/>
                    <a:pt x="40" y="337"/>
                  </a:cubicBezTo>
                  <a:cubicBezTo>
                    <a:pt x="40" y="337"/>
                    <a:pt x="40" y="337"/>
                    <a:pt x="40" y="337"/>
                  </a:cubicBezTo>
                  <a:cubicBezTo>
                    <a:pt x="42" y="337"/>
                    <a:pt x="44" y="335"/>
                    <a:pt x="45" y="333"/>
                  </a:cubicBezTo>
                  <a:cubicBezTo>
                    <a:pt x="45" y="334"/>
                    <a:pt x="45" y="334"/>
                    <a:pt x="46" y="334"/>
                  </a:cubicBezTo>
                  <a:cubicBezTo>
                    <a:pt x="47" y="335"/>
                    <a:pt x="48" y="335"/>
                    <a:pt x="49" y="335"/>
                  </a:cubicBezTo>
                  <a:cubicBezTo>
                    <a:pt x="53" y="335"/>
                    <a:pt x="55" y="333"/>
                    <a:pt x="57" y="331"/>
                  </a:cubicBezTo>
                  <a:cubicBezTo>
                    <a:pt x="58" y="331"/>
                    <a:pt x="59" y="330"/>
                    <a:pt x="60" y="330"/>
                  </a:cubicBezTo>
                  <a:cubicBezTo>
                    <a:pt x="62" y="328"/>
                    <a:pt x="65" y="327"/>
                    <a:pt x="67" y="327"/>
                  </a:cubicBezTo>
                  <a:cubicBezTo>
                    <a:pt x="67" y="328"/>
                    <a:pt x="65" y="329"/>
                    <a:pt x="63" y="331"/>
                  </a:cubicBezTo>
                  <a:cubicBezTo>
                    <a:pt x="62" y="331"/>
                    <a:pt x="62" y="331"/>
                    <a:pt x="62" y="331"/>
                  </a:cubicBezTo>
                  <a:cubicBezTo>
                    <a:pt x="61" y="332"/>
                    <a:pt x="60" y="332"/>
                    <a:pt x="59" y="332"/>
                  </a:cubicBezTo>
                  <a:cubicBezTo>
                    <a:pt x="57" y="333"/>
                    <a:pt x="55" y="334"/>
                    <a:pt x="54" y="336"/>
                  </a:cubicBezTo>
                  <a:cubicBezTo>
                    <a:pt x="53" y="336"/>
                    <a:pt x="53" y="337"/>
                    <a:pt x="52" y="338"/>
                  </a:cubicBezTo>
                  <a:cubicBezTo>
                    <a:pt x="52" y="338"/>
                    <a:pt x="51" y="338"/>
                    <a:pt x="51" y="338"/>
                  </a:cubicBezTo>
                  <a:cubicBezTo>
                    <a:pt x="48" y="338"/>
                    <a:pt x="46" y="339"/>
                    <a:pt x="44" y="342"/>
                  </a:cubicBezTo>
                  <a:cubicBezTo>
                    <a:pt x="44" y="342"/>
                    <a:pt x="43" y="343"/>
                    <a:pt x="41" y="343"/>
                  </a:cubicBezTo>
                  <a:cubicBezTo>
                    <a:pt x="39" y="344"/>
                    <a:pt x="36" y="346"/>
                    <a:pt x="35" y="350"/>
                  </a:cubicBezTo>
                  <a:cubicBezTo>
                    <a:pt x="35" y="350"/>
                    <a:pt x="35" y="350"/>
                    <a:pt x="35" y="350"/>
                  </a:cubicBezTo>
                  <a:cubicBezTo>
                    <a:pt x="33" y="350"/>
                    <a:pt x="32" y="351"/>
                    <a:pt x="31" y="352"/>
                  </a:cubicBezTo>
                  <a:cubicBezTo>
                    <a:pt x="29" y="354"/>
                    <a:pt x="28" y="357"/>
                    <a:pt x="28" y="359"/>
                  </a:cubicBezTo>
                  <a:cubicBezTo>
                    <a:pt x="28" y="361"/>
                    <a:pt x="28" y="361"/>
                    <a:pt x="28" y="361"/>
                  </a:cubicBezTo>
                  <a:cubicBezTo>
                    <a:pt x="28" y="363"/>
                    <a:pt x="28" y="367"/>
                    <a:pt x="30" y="369"/>
                  </a:cubicBezTo>
                  <a:cubicBezTo>
                    <a:pt x="31" y="369"/>
                    <a:pt x="32" y="370"/>
                    <a:pt x="33" y="370"/>
                  </a:cubicBezTo>
                  <a:cubicBezTo>
                    <a:pt x="33" y="370"/>
                    <a:pt x="33" y="370"/>
                    <a:pt x="33" y="370"/>
                  </a:cubicBezTo>
                  <a:cubicBezTo>
                    <a:pt x="36" y="370"/>
                    <a:pt x="38" y="367"/>
                    <a:pt x="39" y="365"/>
                  </a:cubicBezTo>
                  <a:cubicBezTo>
                    <a:pt x="39" y="365"/>
                    <a:pt x="39" y="365"/>
                    <a:pt x="40" y="365"/>
                  </a:cubicBezTo>
                  <a:cubicBezTo>
                    <a:pt x="40" y="365"/>
                    <a:pt x="41" y="365"/>
                    <a:pt x="42" y="365"/>
                  </a:cubicBezTo>
                  <a:cubicBezTo>
                    <a:pt x="42" y="365"/>
                    <a:pt x="42" y="365"/>
                    <a:pt x="43" y="365"/>
                  </a:cubicBezTo>
                  <a:cubicBezTo>
                    <a:pt x="43" y="365"/>
                    <a:pt x="43" y="365"/>
                    <a:pt x="43" y="365"/>
                  </a:cubicBezTo>
                  <a:cubicBezTo>
                    <a:pt x="43" y="368"/>
                    <a:pt x="44" y="369"/>
                    <a:pt x="46" y="369"/>
                  </a:cubicBezTo>
                  <a:cubicBezTo>
                    <a:pt x="46" y="369"/>
                    <a:pt x="46" y="369"/>
                    <a:pt x="46" y="369"/>
                  </a:cubicBezTo>
                  <a:cubicBezTo>
                    <a:pt x="46" y="369"/>
                    <a:pt x="45" y="370"/>
                    <a:pt x="45" y="370"/>
                  </a:cubicBezTo>
                  <a:cubicBezTo>
                    <a:pt x="45" y="371"/>
                    <a:pt x="44" y="372"/>
                    <a:pt x="44" y="373"/>
                  </a:cubicBezTo>
                  <a:cubicBezTo>
                    <a:pt x="44" y="373"/>
                    <a:pt x="44" y="373"/>
                    <a:pt x="44" y="374"/>
                  </a:cubicBezTo>
                  <a:cubicBezTo>
                    <a:pt x="44" y="374"/>
                    <a:pt x="44" y="374"/>
                    <a:pt x="44" y="374"/>
                  </a:cubicBezTo>
                  <a:cubicBezTo>
                    <a:pt x="44" y="375"/>
                    <a:pt x="43" y="376"/>
                    <a:pt x="43" y="377"/>
                  </a:cubicBezTo>
                  <a:cubicBezTo>
                    <a:pt x="43" y="379"/>
                    <a:pt x="44" y="381"/>
                    <a:pt x="45" y="382"/>
                  </a:cubicBezTo>
                  <a:cubicBezTo>
                    <a:pt x="45" y="382"/>
                    <a:pt x="45" y="382"/>
                    <a:pt x="46" y="383"/>
                  </a:cubicBezTo>
                  <a:cubicBezTo>
                    <a:pt x="46" y="385"/>
                    <a:pt x="48" y="388"/>
                    <a:pt x="47" y="389"/>
                  </a:cubicBezTo>
                  <a:cubicBezTo>
                    <a:pt x="47" y="390"/>
                    <a:pt x="47" y="391"/>
                    <a:pt x="46" y="391"/>
                  </a:cubicBezTo>
                  <a:cubicBezTo>
                    <a:pt x="46" y="390"/>
                    <a:pt x="46" y="390"/>
                    <a:pt x="46" y="390"/>
                  </a:cubicBezTo>
                  <a:cubicBezTo>
                    <a:pt x="43" y="390"/>
                    <a:pt x="43" y="390"/>
                    <a:pt x="43" y="390"/>
                  </a:cubicBezTo>
                  <a:cubicBezTo>
                    <a:pt x="42" y="390"/>
                    <a:pt x="42" y="390"/>
                    <a:pt x="41" y="390"/>
                  </a:cubicBezTo>
                  <a:cubicBezTo>
                    <a:pt x="41" y="390"/>
                    <a:pt x="40" y="390"/>
                    <a:pt x="39" y="390"/>
                  </a:cubicBezTo>
                  <a:cubicBezTo>
                    <a:pt x="38" y="390"/>
                    <a:pt x="37" y="390"/>
                    <a:pt x="37" y="390"/>
                  </a:cubicBezTo>
                  <a:cubicBezTo>
                    <a:pt x="35" y="391"/>
                    <a:pt x="33" y="393"/>
                    <a:pt x="32" y="395"/>
                  </a:cubicBezTo>
                  <a:cubicBezTo>
                    <a:pt x="30" y="397"/>
                    <a:pt x="30" y="399"/>
                    <a:pt x="30" y="400"/>
                  </a:cubicBezTo>
                  <a:cubicBezTo>
                    <a:pt x="30" y="400"/>
                    <a:pt x="31" y="401"/>
                    <a:pt x="31" y="402"/>
                  </a:cubicBezTo>
                  <a:cubicBezTo>
                    <a:pt x="30" y="402"/>
                    <a:pt x="28" y="403"/>
                    <a:pt x="26" y="405"/>
                  </a:cubicBezTo>
                  <a:cubicBezTo>
                    <a:pt x="25" y="407"/>
                    <a:pt x="25" y="408"/>
                    <a:pt x="25" y="409"/>
                  </a:cubicBezTo>
                  <a:cubicBezTo>
                    <a:pt x="25" y="410"/>
                    <a:pt x="25" y="410"/>
                    <a:pt x="25" y="410"/>
                  </a:cubicBezTo>
                  <a:cubicBezTo>
                    <a:pt x="25" y="412"/>
                    <a:pt x="25" y="414"/>
                    <a:pt x="26" y="417"/>
                  </a:cubicBezTo>
                  <a:cubicBezTo>
                    <a:pt x="27" y="418"/>
                    <a:pt x="29" y="419"/>
                    <a:pt x="31" y="419"/>
                  </a:cubicBezTo>
                  <a:cubicBezTo>
                    <a:pt x="31" y="419"/>
                    <a:pt x="32" y="419"/>
                    <a:pt x="32" y="418"/>
                  </a:cubicBezTo>
                  <a:cubicBezTo>
                    <a:pt x="33" y="418"/>
                    <a:pt x="33" y="418"/>
                    <a:pt x="34" y="418"/>
                  </a:cubicBezTo>
                  <a:cubicBezTo>
                    <a:pt x="34" y="419"/>
                    <a:pt x="33" y="419"/>
                    <a:pt x="31" y="420"/>
                  </a:cubicBezTo>
                  <a:cubicBezTo>
                    <a:pt x="30" y="420"/>
                    <a:pt x="30" y="420"/>
                    <a:pt x="30" y="420"/>
                  </a:cubicBezTo>
                  <a:cubicBezTo>
                    <a:pt x="29" y="421"/>
                    <a:pt x="27" y="421"/>
                    <a:pt x="26" y="423"/>
                  </a:cubicBezTo>
                  <a:cubicBezTo>
                    <a:pt x="23" y="426"/>
                    <a:pt x="25" y="429"/>
                    <a:pt x="26" y="431"/>
                  </a:cubicBezTo>
                  <a:cubicBezTo>
                    <a:pt x="26" y="431"/>
                    <a:pt x="27" y="432"/>
                    <a:pt x="27" y="432"/>
                  </a:cubicBezTo>
                  <a:cubicBezTo>
                    <a:pt x="27" y="432"/>
                    <a:pt x="27" y="432"/>
                    <a:pt x="26" y="433"/>
                  </a:cubicBezTo>
                  <a:cubicBezTo>
                    <a:pt x="26" y="433"/>
                    <a:pt x="25" y="435"/>
                    <a:pt x="25" y="437"/>
                  </a:cubicBezTo>
                  <a:cubicBezTo>
                    <a:pt x="26" y="439"/>
                    <a:pt x="27" y="440"/>
                    <a:pt x="27" y="442"/>
                  </a:cubicBezTo>
                  <a:cubicBezTo>
                    <a:pt x="28" y="443"/>
                    <a:pt x="28" y="443"/>
                    <a:pt x="28" y="443"/>
                  </a:cubicBezTo>
                  <a:cubicBezTo>
                    <a:pt x="29" y="445"/>
                    <a:pt x="32" y="446"/>
                    <a:pt x="34" y="447"/>
                  </a:cubicBezTo>
                  <a:cubicBezTo>
                    <a:pt x="35" y="447"/>
                    <a:pt x="35" y="447"/>
                    <a:pt x="35" y="447"/>
                  </a:cubicBezTo>
                  <a:cubicBezTo>
                    <a:pt x="36" y="448"/>
                    <a:pt x="37" y="449"/>
                    <a:pt x="38" y="450"/>
                  </a:cubicBezTo>
                  <a:cubicBezTo>
                    <a:pt x="39" y="451"/>
                    <a:pt x="40" y="452"/>
                    <a:pt x="42" y="453"/>
                  </a:cubicBezTo>
                  <a:cubicBezTo>
                    <a:pt x="43" y="453"/>
                    <a:pt x="44" y="453"/>
                    <a:pt x="45" y="454"/>
                  </a:cubicBezTo>
                  <a:cubicBezTo>
                    <a:pt x="43" y="454"/>
                    <a:pt x="40" y="455"/>
                    <a:pt x="39" y="459"/>
                  </a:cubicBezTo>
                  <a:cubicBezTo>
                    <a:pt x="39" y="460"/>
                    <a:pt x="39" y="460"/>
                    <a:pt x="39" y="460"/>
                  </a:cubicBezTo>
                  <a:cubicBezTo>
                    <a:pt x="39" y="460"/>
                    <a:pt x="39" y="460"/>
                    <a:pt x="39" y="460"/>
                  </a:cubicBezTo>
                  <a:cubicBezTo>
                    <a:pt x="37" y="458"/>
                    <a:pt x="35" y="456"/>
                    <a:pt x="33" y="454"/>
                  </a:cubicBezTo>
                  <a:cubicBezTo>
                    <a:pt x="32" y="452"/>
                    <a:pt x="31" y="450"/>
                    <a:pt x="30" y="448"/>
                  </a:cubicBezTo>
                  <a:cubicBezTo>
                    <a:pt x="30" y="446"/>
                    <a:pt x="29" y="444"/>
                    <a:pt x="27" y="442"/>
                  </a:cubicBezTo>
                  <a:cubicBezTo>
                    <a:pt x="27" y="441"/>
                    <a:pt x="27" y="441"/>
                    <a:pt x="26" y="440"/>
                  </a:cubicBezTo>
                  <a:cubicBezTo>
                    <a:pt x="25" y="437"/>
                    <a:pt x="22" y="434"/>
                    <a:pt x="19" y="432"/>
                  </a:cubicBezTo>
                  <a:cubicBezTo>
                    <a:pt x="19" y="432"/>
                    <a:pt x="18" y="431"/>
                    <a:pt x="18" y="431"/>
                  </a:cubicBezTo>
                  <a:cubicBezTo>
                    <a:pt x="15" y="429"/>
                    <a:pt x="13" y="427"/>
                    <a:pt x="9" y="427"/>
                  </a:cubicBezTo>
                  <a:cubicBezTo>
                    <a:pt x="8" y="427"/>
                    <a:pt x="8" y="427"/>
                    <a:pt x="7" y="427"/>
                  </a:cubicBezTo>
                  <a:cubicBezTo>
                    <a:pt x="6" y="428"/>
                    <a:pt x="4" y="429"/>
                    <a:pt x="2" y="431"/>
                  </a:cubicBezTo>
                  <a:cubicBezTo>
                    <a:pt x="0" y="436"/>
                    <a:pt x="1" y="442"/>
                    <a:pt x="2" y="445"/>
                  </a:cubicBezTo>
                  <a:cubicBezTo>
                    <a:pt x="3" y="446"/>
                    <a:pt x="4" y="447"/>
                    <a:pt x="5" y="448"/>
                  </a:cubicBezTo>
                  <a:cubicBezTo>
                    <a:pt x="5" y="448"/>
                    <a:pt x="6" y="448"/>
                    <a:pt x="6" y="448"/>
                  </a:cubicBezTo>
                  <a:cubicBezTo>
                    <a:pt x="6" y="448"/>
                    <a:pt x="6" y="448"/>
                    <a:pt x="6" y="448"/>
                  </a:cubicBezTo>
                  <a:cubicBezTo>
                    <a:pt x="6" y="448"/>
                    <a:pt x="5" y="450"/>
                    <a:pt x="4" y="450"/>
                  </a:cubicBezTo>
                  <a:cubicBezTo>
                    <a:pt x="4" y="452"/>
                    <a:pt x="3" y="453"/>
                    <a:pt x="2" y="454"/>
                  </a:cubicBezTo>
                  <a:cubicBezTo>
                    <a:pt x="2" y="454"/>
                    <a:pt x="2" y="454"/>
                    <a:pt x="2" y="454"/>
                  </a:cubicBezTo>
                  <a:cubicBezTo>
                    <a:pt x="2" y="457"/>
                    <a:pt x="0" y="460"/>
                    <a:pt x="3" y="463"/>
                  </a:cubicBezTo>
                  <a:cubicBezTo>
                    <a:pt x="3" y="464"/>
                    <a:pt x="5" y="465"/>
                    <a:pt x="7" y="465"/>
                  </a:cubicBezTo>
                  <a:cubicBezTo>
                    <a:pt x="7" y="465"/>
                    <a:pt x="8" y="465"/>
                    <a:pt x="8" y="465"/>
                  </a:cubicBezTo>
                  <a:cubicBezTo>
                    <a:pt x="8" y="465"/>
                    <a:pt x="8" y="465"/>
                    <a:pt x="8" y="465"/>
                  </a:cubicBezTo>
                  <a:cubicBezTo>
                    <a:pt x="8" y="465"/>
                    <a:pt x="8" y="465"/>
                    <a:pt x="9" y="466"/>
                  </a:cubicBezTo>
                  <a:cubicBezTo>
                    <a:pt x="9" y="467"/>
                    <a:pt x="10" y="467"/>
                    <a:pt x="10" y="468"/>
                  </a:cubicBezTo>
                  <a:cubicBezTo>
                    <a:pt x="10" y="469"/>
                    <a:pt x="11" y="469"/>
                    <a:pt x="11" y="470"/>
                  </a:cubicBezTo>
                  <a:cubicBezTo>
                    <a:pt x="11" y="471"/>
                    <a:pt x="11" y="471"/>
                    <a:pt x="10" y="472"/>
                  </a:cubicBezTo>
                  <a:cubicBezTo>
                    <a:pt x="8" y="474"/>
                    <a:pt x="8" y="477"/>
                    <a:pt x="10" y="479"/>
                  </a:cubicBezTo>
                  <a:cubicBezTo>
                    <a:pt x="10" y="480"/>
                    <a:pt x="11" y="480"/>
                    <a:pt x="12" y="481"/>
                  </a:cubicBezTo>
                  <a:cubicBezTo>
                    <a:pt x="12" y="481"/>
                    <a:pt x="12" y="482"/>
                    <a:pt x="12" y="482"/>
                  </a:cubicBezTo>
                  <a:cubicBezTo>
                    <a:pt x="12" y="482"/>
                    <a:pt x="12" y="482"/>
                    <a:pt x="12" y="482"/>
                  </a:cubicBezTo>
                  <a:cubicBezTo>
                    <a:pt x="12" y="482"/>
                    <a:pt x="12" y="483"/>
                    <a:pt x="11" y="483"/>
                  </a:cubicBezTo>
                  <a:cubicBezTo>
                    <a:pt x="10" y="485"/>
                    <a:pt x="8" y="488"/>
                    <a:pt x="10" y="491"/>
                  </a:cubicBezTo>
                  <a:cubicBezTo>
                    <a:pt x="11" y="492"/>
                    <a:pt x="12" y="493"/>
                    <a:pt x="14" y="494"/>
                  </a:cubicBezTo>
                  <a:cubicBezTo>
                    <a:pt x="12" y="496"/>
                    <a:pt x="12" y="500"/>
                    <a:pt x="13" y="501"/>
                  </a:cubicBezTo>
                  <a:cubicBezTo>
                    <a:pt x="14" y="505"/>
                    <a:pt x="17" y="507"/>
                    <a:pt x="20" y="509"/>
                  </a:cubicBezTo>
                  <a:cubicBezTo>
                    <a:pt x="21" y="510"/>
                    <a:pt x="21" y="510"/>
                    <a:pt x="21" y="510"/>
                  </a:cubicBezTo>
                  <a:cubicBezTo>
                    <a:pt x="22" y="511"/>
                    <a:pt x="23" y="511"/>
                    <a:pt x="24" y="513"/>
                  </a:cubicBezTo>
                  <a:cubicBezTo>
                    <a:pt x="24" y="513"/>
                    <a:pt x="25" y="514"/>
                    <a:pt x="25" y="515"/>
                  </a:cubicBezTo>
                  <a:cubicBezTo>
                    <a:pt x="26" y="515"/>
                    <a:pt x="26" y="516"/>
                    <a:pt x="26" y="516"/>
                  </a:cubicBezTo>
                  <a:cubicBezTo>
                    <a:pt x="27" y="516"/>
                    <a:pt x="26" y="517"/>
                    <a:pt x="26" y="518"/>
                  </a:cubicBezTo>
                  <a:cubicBezTo>
                    <a:pt x="25" y="519"/>
                    <a:pt x="25" y="519"/>
                    <a:pt x="24" y="520"/>
                  </a:cubicBezTo>
                  <a:cubicBezTo>
                    <a:pt x="24" y="521"/>
                    <a:pt x="24" y="521"/>
                    <a:pt x="24" y="522"/>
                  </a:cubicBezTo>
                  <a:cubicBezTo>
                    <a:pt x="23" y="523"/>
                    <a:pt x="22" y="525"/>
                    <a:pt x="22" y="527"/>
                  </a:cubicBezTo>
                  <a:cubicBezTo>
                    <a:pt x="22" y="530"/>
                    <a:pt x="25" y="533"/>
                    <a:pt x="27" y="535"/>
                  </a:cubicBezTo>
                  <a:cubicBezTo>
                    <a:pt x="28" y="535"/>
                    <a:pt x="29" y="535"/>
                    <a:pt x="30" y="536"/>
                  </a:cubicBezTo>
                  <a:cubicBezTo>
                    <a:pt x="31" y="536"/>
                    <a:pt x="31" y="536"/>
                    <a:pt x="31" y="536"/>
                  </a:cubicBezTo>
                  <a:cubicBezTo>
                    <a:pt x="31" y="536"/>
                    <a:pt x="32" y="536"/>
                    <a:pt x="32" y="536"/>
                  </a:cubicBezTo>
                  <a:cubicBezTo>
                    <a:pt x="33" y="537"/>
                    <a:pt x="33" y="537"/>
                    <a:pt x="34" y="537"/>
                  </a:cubicBezTo>
                  <a:cubicBezTo>
                    <a:pt x="35" y="537"/>
                    <a:pt x="36" y="538"/>
                    <a:pt x="36" y="538"/>
                  </a:cubicBezTo>
                  <a:cubicBezTo>
                    <a:pt x="37" y="538"/>
                    <a:pt x="37" y="538"/>
                    <a:pt x="37" y="538"/>
                  </a:cubicBezTo>
                  <a:cubicBezTo>
                    <a:pt x="36" y="538"/>
                    <a:pt x="35" y="538"/>
                    <a:pt x="33" y="539"/>
                  </a:cubicBezTo>
                  <a:cubicBezTo>
                    <a:pt x="33" y="539"/>
                    <a:pt x="33" y="539"/>
                    <a:pt x="33" y="539"/>
                  </a:cubicBezTo>
                  <a:cubicBezTo>
                    <a:pt x="31" y="540"/>
                    <a:pt x="28" y="541"/>
                    <a:pt x="29" y="546"/>
                  </a:cubicBezTo>
                  <a:cubicBezTo>
                    <a:pt x="29" y="547"/>
                    <a:pt x="30" y="548"/>
                    <a:pt x="31" y="549"/>
                  </a:cubicBezTo>
                  <a:cubicBezTo>
                    <a:pt x="31" y="550"/>
                    <a:pt x="32" y="550"/>
                    <a:pt x="33" y="550"/>
                  </a:cubicBezTo>
                  <a:cubicBezTo>
                    <a:pt x="34" y="559"/>
                    <a:pt x="39" y="566"/>
                    <a:pt x="44" y="572"/>
                  </a:cubicBezTo>
                  <a:cubicBezTo>
                    <a:pt x="46" y="575"/>
                    <a:pt x="46" y="575"/>
                    <a:pt x="46" y="575"/>
                  </a:cubicBezTo>
                  <a:cubicBezTo>
                    <a:pt x="49" y="579"/>
                    <a:pt x="54" y="583"/>
                    <a:pt x="61" y="583"/>
                  </a:cubicBezTo>
                  <a:cubicBezTo>
                    <a:pt x="61" y="583"/>
                    <a:pt x="62" y="583"/>
                    <a:pt x="62" y="583"/>
                  </a:cubicBezTo>
                  <a:cubicBezTo>
                    <a:pt x="65" y="583"/>
                    <a:pt x="67" y="582"/>
                    <a:pt x="69" y="580"/>
                  </a:cubicBezTo>
                  <a:cubicBezTo>
                    <a:pt x="72" y="575"/>
                    <a:pt x="71" y="570"/>
                    <a:pt x="71" y="565"/>
                  </a:cubicBezTo>
                  <a:cubicBezTo>
                    <a:pt x="71" y="564"/>
                    <a:pt x="71" y="564"/>
                    <a:pt x="71" y="564"/>
                  </a:cubicBezTo>
                  <a:cubicBezTo>
                    <a:pt x="70" y="560"/>
                    <a:pt x="70" y="560"/>
                    <a:pt x="70" y="560"/>
                  </a:cubicBezTo>
                  <a:cubicBezTo>
                    <a:pt x="69" y="551"/>
                    <a:pt x="68" y="542"/>
                    <a:pt x="63" y="533"/>
                  </a:cubicBezTo>
                  <a:cubicBezTo>
                    <a:pt x="58" y="523"/>
                    <a:pt x="58" y="517"/>
                    <a:pt x="58" y="506"/>
                  </a:cubicBezTo>
                  <a:cubicBezTo>
                    <a:pt x="58" y="504"/>
                    <a:pt x="58" y="502"/>
                    <a:pt x="58" y="501"/>
                  </a:cubicBezTo>
                  <a:cubicBezTo>
                    <a:pt x="58" y="498"/>
                    <a:pt x="58" y="496"/>
                    <a:pt x="58" y="495"/>
                  </a:cubicBezTo>
                  <a:cubicBezTo>
                    <a:pt x="59" y="493"/>
                    <a:pt x="59" y="493"/>
                    <a:pt x="59" y="493"/>
                  </a:cubicBezTo>
                  <a:cubicBezTo>
                    <a:pt x="59" y="491"/>
                    <a:pt x="59" y="489"/>
                    <a:pt x="59" y="486"/>
                  </a:cubicBezTo>
                  <a:cubicBezTo>
                    <a:pt x="59" y="484"/>
                    <a:pt x="57" y="482"/>
                    <a:pt x="56" y="481"/>
                  </a:cubicBezTo>
                  <a:cubicBezTo>
                    <a:pt x="56" y="481"/>
                    <a:pt x="56" y="481"/>
                    <a:pt x="56" y="480"/>
                  </a:cubicBezTo>
                  <a:cubicBezTo>
                    <a:pt x="57" y="481"/>
                    <a:pt x="58" y="481"/>
                    <a:pt x="59" y="481"/>
                  </a:cubicBezTo>
                  <a:cubicBezTo>
                    <a:pt x="59" y="481"/>
                    <a:pt x="60" y="481"/>
                    <a:pt x="60" y="481"/>
                  </a:cubicBezTo>
                  <a:cubicBezTo>
                    <a:pt x="61" y="481"/>
                    <a:pt x="61" y="481"/>
                    <a:pt x="62" y="481"/>
                  </a:cubicBezTo>
                  <a:cubicBezTo>
                    <a:pt x="62" y="483"/>
                    <a:pt x="63" y="485"/>
                    <a:pt x="64" y="487"/>
                  </a:cubicBezTo>
                  <a:cubicBezTo>
                    <a:pt x="64" y="487"/>
                    <a:pt x="64" y="487"/>
                    <a:pt x="64" y="487"/>
                  </a:cubicBezTo>
                  <a:cubicBezTo>
                    <a:pt x="62" y="487"/>
                    <a:pt x="61" y="488"/>
                    <a:pt x="60" y="489"/>
                  </a:cubicBezTo>
                  <a:cubicBezTo>
                    <a:pt x="58" y="491"/>
                    <a:pt x="59" y="493"/>
                    <a:pt x="60" y="494"/>
                  </a:cubicBezTo>
                  <a:cubicBezTo>
                    <a:pt x="60" y="495"/>
                    <a:pt x="60" y="495"/>
                    <a:pt x="60" y="495"/>
                  </a:cubicBezTo>
                  <a:cubicBezTo>
                    <a:pt x="60" y="496"/>
                    <a:pt x="60" y="496"/>
                    <a:pt x="60" y="497"/>
                  </a:cubicBezTo>
                  <a:cubicBezTo>
                    <a:pt x="59" y="498"/>
                    <a:pt x="58" y="500"/>
                    <a:pt x="59" y="502"/>
                  </a:cubicBezTo>
                  <a:cubicBezTo>
                    <a:pt x="59" y="504"/>
                    <a:pt x="60" y="504"/>
                    <a:pt x="62" y="505"/>
                  </a:cubicBezTo>
                  <a:cubicBezTo>
                    <a:pt x="62" y="505"/>
                    <a:pt x="62" y="505"/>
                    <a:pt x="63" y="505"/>
                  </a:cubicBezTo>
                  <a:cubicBezTo>
                    <a:pt x="63" y="505"/>
                    <a:pt x="63" y="505"/>
                    <a:pt x="63" y="505"/>
                  </a:cubicBezTo>
                  <a:cubicBezTo>
                    <a:pt x="62" y="507"/>
                    <a:pt x="62" y="509"/>
                    <a:pt x="62" y="510"/>
                  </a:cubicBezTo>
                  <a:cubicBezTo>
                    <a:pt x="62" y="511"/>
                    <a:pt x="62" y="511"/>
                    <a:pt x="62" y="512"/>
                  </a:cubicBezTo>
                  <a:cubicBezTo>
                    <a:pt x="62" y="512"/>
                    <a:pt x="62" y="512"/>
                    <a:pt x="62" y="512"/>
                  </a:cubicBezTo>
                  <a:cubicBezTo>
                    <a:pt x="62" y="515"/>
                    <a:pt x="62" y="516"/>
                    <a:pt x="64" y="519"/>
                  </a:cubicBezTo>
                  <a:cubicBezTo>
                    <a:pt x="64" y="519"/>
                    <a:pt x="64" y="519"/>
                    <a:pt x="64" y="520"/>
                  </a:cubicBezTo>
                  <a:cubicBezTo>
                    <a:pt x="65" y="521"/>
                    <a:pt x="65" y="522"/>
                    <a:pt x="66" y="522"/>
                  </a:cubicBezTo>
                  <a:cubicBezTo>
                    <a:pt x="68" y="524"/>
                    <a:pt x="70" y="524"/>
                    <a:pt x="71" y="524"/>
                  </a:cubicBezTo>
                  <a:cubicBezTo>
                    <a:pt x="71" y="524"/>
                    <a:pt x="71" y="524"/>
                    <a:pt x="72" y="524"/>
                  </a:cubicBezTo>
                  <a:cubicBezTo>
                    <a:pt x="70" y="526"/>
                    <a:pt x="69" y="530"/>
                    <a:pt x="70" y="534"/>
                  </a:cubicBezTo>
                  <a:cubicBezTo>
                    <a:pt x="71" y="536"/>
                    <a:pt x="72" y="537"/>
                    <a:pt x="73" y="538"/>
                  </a:cubicBezTo>
                  <a:cubicBezTo>
                    <a:pt x="74" y="539"/>
                    <a:pt x="74" y="539"/>
                    <a:pt x="74" y="539"/>
                  </a:cubicBezTo>
                  <a:cubicBezTo>
                    <a:pt x="74" y="539"/>
                    <a:pt x="74" y="540"/>
                    <a:pt x="75" y="540"/>
                  </a:cubicBezTo>
                  <a:cubicBezTo>
                    <a:pt x="75" y="541"/>
                    <a:pt x="76" y="542"/>
                    <a:pt x="77" y="543"/>
                  </a:cubicBezTo>
                  <a:cubicBezTo>
                    <a:pt x="77" y="543"/>
                    <a:pt x="80" y="545"/>
                    <a:pt x="82" y="545"/>
                  </a:cubicBezTo>
                  <a:cubicBezTo>
                    <a:pt x="83" y="545"/>
                    <a:pt x="83" y="545"/>
                    <a:pt x="83" y="545"/>
                  </a:cubicBezTo>
                  <a:cubicBezTo>
                    <a:pt x="83" y="545"/>
                    <a:pt x="83" y="546"/>
                    <a:pt x="83" y="546"/>
                  </a:cubicBezTo>
                  <a:cubicBezTo>
                    <a:pt x="82" y="549"/>
                    <a:pt x="82" y="551"/>
                    <a:pt x="82" y="553"/>
                  </a:cubicBezTo>
                  <a:cubicBezTo>
                    <a:pt x="82" y="556"/>
                    <a:pt x="82" y="556"/>
                    <a:pt x="82" y="556"/>
                  </a:cubicBezTo>
                  <a:cubicBezTo>
                    <a:pt x="83" y="559"/>
                    <a:pt x="83" y="559"/>
                    <a:pt x="83" y="559"/>
                  </a:cubicBezTo>
                  <a:cubicBezTo>
                    <a:pt x="84" y="559"/>
                    <a:pt x="84" y="559"/>
                    <a:pt x="84" y="559"/>
                  </a:cubicBezTo>
                  <a:cubicBezTo>
                    <a:pt x="85" y="561"/>
                    <a:pt x="125" y="602"/>
                    <a:pt x="284" y="662"/>
                  </a:cubicBezTo>
                  <a:cubicBezTo>
                    <a:pt x="290" y="664"/>
                    <a:pt x="290" y="664"/>
                    <a:pt x="290" y="664"/>
                  </a:cubicBezTo>
                  <a:cubicBezTo>
                    <a:pt x="288" y="658"/>
                    <a:pt x="288" y="658"/>
                    <a:pt x="288" y="658"/>
                  </a:cubicBezTo>
                  <a:cubicBezTo>
                    <a:pt x="288" y="657"/>
                    <a:pt x="287" y="656"/>
                    <a:pt x="287" y="655"/>
                  </a:cubicBezTo>
                  <a:cubicBezTo>
                    <a:pt x="285" y="645"/>
                    <a:pt x="287" y="638"/>
                    <a:pt x="290" y="629"/>
                  </a:cubicBezTo>
                  <a:cubicBezTo>
                    <a:pt x="291" y="627"/>
                    <a:pt x="292" y="625"/>
                    <a:pt x="292" y="623"/>
                  </a:cubicBezTo>
                  <a:cubicBezTo>
                    <a:pt x="294" y="616"/>
                    <a:pt x="298" y="606"/>
                    <a:pt x="295" y="599"/>
                  </a:cubicBezTo>
                  <a:cubicBezTo>
                    <a:pt x="293" y="595"/>
                    <a:pt x="292" y="593"/>
                    <a:pt x="290" y="590"/>
                  </a:cubicBezTo>
                  <a:cubicBezTo>
                    <a:pt x="287" y="586"/>
                    <a:pt x="285" y="582"/>
                    <a:pt x="284" y="576"/>
                  </a:cubicBezTo>
                  <a:cubicBezTo>
                    <a:pt x="284" y="574"/>
                    <a:pt x="283" y="573"/>
                    <a:pt x="283" y="571"/>
                  </a:cubicBezTo>
                  <a:cubicBezTo>
                    <a:pt x="282" y="564"/>
                    <a:pt x="280" y="556"/>
                    <a:pt x="277" y="551"/>
                  </a:cubicBezTo>
                  <a:cubicBezTo>
                    <a:pt x="275" y="547"/>
                    <a:pt x="273" y="545"/>
                    <a:pt x="272" y="543"/>
                  </a:cubicBezTo>
                  <a:cubicBezTo>
                    <a:pt x="269" y="540"/>
                    <a:pt x="267" y="538"/>
                    <a:pt x="268" y="530"/>
                  </a:cubicBezTo>
                  <a:cubicBezTo>
                    <a:pt x="268" y="528"/>
                    <a:pt x="268" y="528"/>
                    <a:pt x="268" y="528"/>
                  </a:cubicBezTo>
                  <a:cubicBezTo>
                    <a:pt x="268" y="520"/>
                    <a:pt x="269" y="509"/>
                    <a:pt x="262" y="505"/>
                  </a:cubicBezTo>
                  <a:cubicBezTo>
                    <a:pt x="260" y="504"/>
                    <a:pt x="259" y="503"/>
                    <a:pt x="258" y="503"/>
                  </a:cubicBezTo>
                  <a:cubicBezTo>
                    <a:pt x="255" y="503"/>
                    <a:pt x="254" y="503"/>
                    <a:pt x="253" y="498"/>
                  </a:cubicBezTo>
                  <a:cubicBezTo>
                    <a:pt x="253" y="495"/>
                    <a:pt x="253" y="493"/>
                    <a:pt x="253" y="490"/>
                  </a:cubicBezTo>
                  <a:cubicBezTo>
                    <a:pt x="253" y="488"/>
                    <a:pt x="253" y="486"/>
                    <a:pt x="252" y="484"/>
                  </a:cubicBezTo>
                  <a:cubicBezTo>
                    <a:pt x="252" y="481"/>
                    <a:pt x="252" y="481"/>
                    <a:pt x="252" y="481"/>
                  </a:cubicBezTo>
                  <a:cubicBezTo>
                    <a:pt x="251" y="473"/>
                    <a:pt x="250" y="464"/>
                    <a:pt x="244" y="460"/>
                  </a:cubicBezTo>
                  <a:cubicBezTo>
                    <a:pt x="242" y="458"/>
                    <a:pt x="241" y="458"/>
                    <a:pt x="240" y="457"/>
                  </a:cubicBezTo>
                  <a:cubicBezTo>
                    <a:pt x="238" y="456"/>
                    <a:pt x="236" y="456"/>
                    <a:pt x="235" y="453"/>
                  </a:cubicBezTo>
                  <a:cubicBezTo>
                    <a:pt x="230" y="444"/>
                    <a:pt x="240" y="425"/>
                    <a:pt x="250" y="408"/>
                  </a:cubicBezTo>
                  <a:cubicBezTo>
                    <a:pt x="252" y="406"/>
                    <a:pt x="253" y="404"/>
                    <a:pt x="254" y="402"/>
                  </a:cubicBezTo>
                  <a:cubicBezTo>
                    <a:pt x="267" y="378"/>
                    <a:pt x="280" y="353"/>
                    <a:pt x="291" y="329"/>
                  </a:cubicBezTo>
                  <a:cubicBezTo>
                    <a:pt x="292" y="328"/>
                    <a:pt x="292" y="328"/>
                    <a:pt x="292" y="328"/>
                  </a:cubicBezTo>
                  <a:cubicBezTo>
                    <a:pt x="299" y="313"/>
                    <a:pt x="306" y="300"/>
                    <a:pt x="312" y="287"/>
                  </a:cubicBezTo>
                  <a:cubicBezTo>
                    <a:pt x="318" y="277"/>
                    <a:pt x="322" y="267"/>
                    <a:pt x="327" y="257"/>
                  </a:cubicBezTo>
                  <a:cubicBezTo>
                    <a:pt x="328" y="255"/>
                    <a:pt x="328" y="255"/>
                    <a:pt x="328" y="255"/>
                  </a:cubicBezTo>
                  <a:cubicBezTo>
                    <a:pt x="334" y="244"/>
                    <a:pt x="340" y="232"/>
                    <a:pt x="346" y="220"/>
                  </a:cubicBezTo>
                  <a:cubicBezTo>
                    <a:pt x="347" y="218"/>
                    <a:pt x="347" y="218"/>
                    <a:pt x="347" y="218"/>
                  </a:cubicBezTo>
                  <a:lnTo>
                    <a:pt x="345" y="216"/>
                  </a:lnTo>
                  <a:close/>
                  <a:moveTo>
                    <a:pt x="69" y="498"/>
                  </a:moveTo>
                  <a:cubicBezTo>
                    <a:pt x="69" y="497"/>
                    <a:pt x="69" y="496"/>
                    <a:pt x="70" y="495"/>
                  </a:cubicBezTo>
                  <a:cubicBezTo>
                    <a:pt x="71" y="496"/>
                    <a:pt x="71" y="496"/>
                    <a:pt x="71" y="497"/>
                  </a:cubicBezTo>
                  <a:cubicBezTo>
                    <a:pt x="71" y="499"/>
                    <a:pt x="71" y="499"/>
                    <a:pt x="70" y="500"/>
                  </a:cubicBezTo>
                  <a:cubicBezTo>
                    <a:pt x="70" y="500"/>
                    <a:pt x="69" y="500"/>
                    <a:pt x="68" y="501"/>
                  </a:cubicBezTo>
                  <a:cubicBezTo>
                    <a:pt x="68" y="501"/>
                    <a:pt x="68" y="501"/>
                    <a:pt x="68" y="501"/>
                  </a:cubicBezTo>
                  <a:cubicBezTo>
                    <a:pt x="69" y="500"/>
                    <a:pt x="69" y="499"/>
                    <a:pt x="69" y="498"/>
                  </a:cubicBezTo>
                  <a:close/>
                  <a:moveTo>
                    <a:pt x="45" y="465"/>
                  </a:moveTo>
                  <a:cubicBezTo>
                    <a:pt x="46" y="465"/>
                    <a:pt x="46" y="465"/>
                    <a:pt x="47" y="465"/>
                  </a:cubicBezTo>
                  <a:cubicBezTo>
                    <a:pt x="47" y="465"/>
                    <a:pt x="47" y="465"/>
                    <a:pt x="47" y="465"/>
                  </a:cubicBezTo>
                  <a:cubicBezTo>
                    <a:pt x="48" y="465"/>
                    <a:pt x="48" y="465"/>
                    <a:pt x="48" y="465"/>
                  </a:cubicBezTo>
                  <a:cubicBezTo>
                    <a:pt x="48" y="465"/>
                    <a:pt x="49" y="465"/>
                    <a:pt x="49" y="465"/>
                  </a:cubicBezTo>
                  <a:cubicBezTo>
                    <a:pt x="49" y="466"/>
                    <a:pt x="48" y="467"/>
                    <a:pt x="48" y="469"/>
                  </a:cubicBezTo>
                  <a:cubicBezTo>
                    <a:pt x="48" y="469"/>
                    <a:pt x="48" y="469"/>
                    <a:pt x="48" y="469"/>
                  </a:cubicBezTo>
                  <a:cubicBezTo>
                    <a:pt x="46" y="468"/>
                    <a:pt x="45" y="467"/>
                    <a:pt x="44" y="465"/>
                  </a:cubicBezTo>
                  <a:cubicBezTo>
                    <a:pt x="44" y="465"/>
                    <a:pt x="44" y="465"/>
                    <a:pt x="45" y="465"/>
                  </a:cubicBezTo>
                  <a:cubicBezTo>
                    <a:pt x="45" y="465"/>
                    <a:pt x="45" y="465"/>
                    <a:pt x="45" y="46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89" name="Freeform 188">
              <a:extLst>
                <a:ext uri="{FF2B5EF4-FFF2-40B4-BE49-F238E27FC236}">
                  <a16:creationId xmlns:a16="http://schemas.microsoft.com/office/drawing/2014/main" id="{757F9F14-C38D-1443-B82C-321CD6EB1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17546" y="6263595"/>
              <a:ext cx="246210" cy="466642"/>
            </a:xfrm>
            <a:custGeom>
              <a:avLst/>
              <a:gdLst>
                <a:gd name="T0" fmla="*/ 33 w 45"/>
                <a:gd name="T1" fmla="*/ 35 h 94"/>
                <a:gd name="T2" fmla="*/ 36 w 45"/>
                <a:gd name="T3" fmla="*/ 31 h 94"/>
                <a:gd name="T4" fmla="*/ 43 w 45"/>
                <a:gd name="T5" fmla="*/ 19 h 94"/>
                <a:gd name="T6" fmla="*/ 33 w 45"/>
                <a:gd name="T7" fmla="*/ 11 h 94"/>
                <a:gd name="T8" fmla="*/ 21 w 45"/>
                <a:gd name="T9" fmla="*/ 0 h 94"/>
                <a:gd name="T10" fmla="*/ 14 w 45"/>
                <a:gd name="T11" fmla="*/ 5 h 94"/>
                <a:gd name="T12" fmla="*/ 12 w 45"/>
                <a:gd name="T13" fmla="*/ 7 h 94"/>
                <a:gd name="T14" fmla="*/ 7 w 45"/>
                <a:gd name="T15" fmla="*/ 20 h 94"/>
                <a:gd name="T16" fmla="*/ 6 w 45"/>
                <a:gd name="T17" fmla="*/ 27 h 94"/>
                <a:gd name="T18" fmla="*/ 6 w 45"/>
                <a:gd name="T19" fmla="*/ 40 h 94"/>
                <a:gd name="T20" fmla="*/ 3 w 45"/>
                <a:gd name="T21" fmla="*/ 40 h 94"/>
                <a:gd name="T22" fmla="*/ 2 w 45"/>
                <a:gd name="T23" fmla="*/ 43 h 94"/>
                <a:gd name="T24" fmla="*/ 2 w 45"/>
                <a:gd name="T25" fmla="*/ 46 h 94"/>
                <a:gd name="T26" fmla="*/ 1 w 45"/>
                <a:gd name="T27" fmla="*/ 51 h 94"/>
                <a:gd name="T28" fmla="*/ 3 w 45"/>
                <a:gd name="T29" fmla="*/ 57 h 94"/>
                <a:gd name="T30" fmla="*/ 3 w 45"/>
                <a:gd name="T31" fmla="*/ 59 h 94"/>
                <a:gd name="T32" fmla="*/ 3 w 45"/>
                <a:gd name="T33" fmla="*/ 75 h 94"/>
                <a:gd name="T34" fmla="*/ 3 w 45"/>
                <a:gd name="T35" fmla="*/ 76 h 94"/>
                <a:gd name="T36" fmla="*/ 2 w 45"/>
                <a:gd name="T37" fmla="*/ 84 h 94"/>
                <a:gd name="T38" fmla="*/ 2 w 45"/>
                <a:gd name="T39" fmla="*/ 86 h 94"/>
                <a:gd name="T40" fmla="*/ 10 w 45"/>
                <a:gd name="T41" fmla="*/ 94 h 94"/>
                <a:gd name="T42" fmla="*/ 14 w 45"/>
                <a:gd name="T43" fmla="*/ 92 h 94"/>
                <a:gd name="T44" fmla="*/ 13 w 45"/>
                <a:gd name="T45" fmla="*/ 82 h 94"/>
                <a:gd name="T46" fmla="*/ 13 w 45"/>
                <a:gd name="T47" fmla="*/ 82 h 94"/>
                <a:gd name="T48" fmla="*/ 12 w 45"/>
                <a:gd name="T49" fmla="*/ 69 h 94"/>
                <a:gd name="T50" fmla="*/ 14 w 45"/>
                <a:gd name="T51" fmla="*/ 64 h 94"/>
                <a:gd name="T52" fmla="*/ 18 w 45"/>
                <a:gd name="T53" fmla="*/ 61 h 94"/>
                <a:gd name="T54" fmla="*/ 21 w 45"/>
                <a:gd name="T55" fmla="*/ 58 h 94"/>
                <a:gd name="T56" fmla="*/ 24 w 45"/>
                <a:gd name="T57" fmla="*/ 52 h 94"/>
                <a:gd name="T58" fmla="*/ 23 w 45"/>
                <a:gd name="T59" fmla="*/ 44 h 94"/>
                <a:gd name="T60" fmla="*/ 26 w 45"/>
                <a:gd name="T61" fmla="*/ 41 h 94"/>
                <a:gd name="T62" fmla="*/ 28 w 45"/>
                <a:gd name="T63" fmla="*/ 39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" h="94">
                  <a:moveTo>
                    <a:pt x="28" y="39"/>
                  </a:moveTo>
                  <a:cubicBezTo>
                    <a:pt x="31" y="39"/>
                    <a:pt x="32" y="36"/>
                    <a:pt x="33" y="35"/>
                  </a:cubicBezTo>
                  <a:cubicBezTo>
                    <a:pt x="33" y="35"/>
                    <a:pt x="34" y="34"/>
                    <a:pt x="34" y="34"/>
                  </a:cubicBezTo>
                  <a:cubicBezTo>
                    <a:pt x="35" y="33"/>
                    <a:pt x="36" y="33"/>
                    <a:pt x="36" y="31"/>
                  </a:cubicBezTo>
                  <a:cubicBezTo>
                    <a:pt x="39" y="31"/>
                    <a:pt x="44" y="29"/>
                    <a:pt x="45" y="26"/>
                  </a:cubicBezTo>
                  <a:cubicBezTo>
                    <a:pt x="45" y="23"/>
                    <a:pt x="45" y="21"/>
                    <a:pt x="43" y="19"/>
                  </a:cubicBezTo>
                  <a:cubicBezTo>
                    <a:pt x="42" y="18"/>
                    <a:pt x="40" y="17"/>
                    <a:pt x="38" y="16"/>
                  </a:cubicBezTo>
                  <a:cubicBezTo>
                    <a:pt x="37" y="14"/>
                    <a:pt x="36" y="12"/>
                    <a:pt x="33" y="11"/>
                  </a:cubicBezTo>
                  <a:cubicBezTo>
                    <a:pt x="31" y="10"/>
                    <a:pt x="31" y="10"/>
                    <a:pt x="31" y="9"/>
                  </a:cubicBezTo>
                  <a:cubicBezTo>
                    <a:pt x="30" y="5"/>
                    <a:pt x="26" y="0"/>
                    <a:pt x="21" y="0"/>
                  </a:cubicBezTo>
                  <a:cubicBezTo>
                    <a:pt x="20" y="0"/>
                    <a:pt x="19" y="1"/>
                    <a:pt x="18" y="1"/>
                  </a:cubicBezTo>
                  <a:cubicBezTo>
                    <a:pt x="16" y="2"/>
                    <a:pt x="15" y="4"/>
                    <a:pt x="14" y="5"/>
                  </a:cubicBezTo>
                  <a:cubicBezTo>
                    <a:pt x="13" y="5"/>
                    <a:pt x="13" y="6"/>
                    <a:pt x="12" y="6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9" y="10"/>
                    <a:pt x="8" y="12"/>
                  </a:cubicBezTo>
                  <a:cubicBezTo>
                    <a:pt x="7" y="15"/>
                    <a:pt x="7" y="18"/>
                    <a:pt x="7" y="20"/>
                  </a:cubicBezTo>
                  <a:cubicBezTo>
                    <a:pt x="7" y="23"/>
                    <a:pt x="7" y="25"/>
                    <a:pt x="7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30"/>
                    <a:pt x="5" y="32"/>
                    <a:pt x="5" y="35"/>
                  </a:cubicBezTo>
                  <a:cubicBezTo>
                    <a:pt x="6" y="37"/>
                    <a:pt x="6" y="39"/>
                    <a:pt x="6" y="40"/>
                  </a:cubicBezTo>
                  <a:cubicBezTo>
                    <a:pt x="6" y="40"/>
                    <a:pt x="5" y="40"/>
                    <a:pt x="5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2"/>
                    <a:pt x="2" y="43"/>
                    <a:pt x="2" y="43"/>
                  </a:cubicBezTo>
                  <a:cubicBezTo>
                    <a:pt x="2" y="43"/>
                    <a:pt x="2" y="45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2"/>
                    <a:pt x="1" y="53"/>
                    <a:pt x="1" y="54"/>
                  </a:cubicBezTo>
                  <a:cubicBezTo>
                    <a:pt x="2" y="56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2" y="60"/>
                    <a:pt x="2" y="61"/>
                  </a:cubicBezTo>
                  <a:cubicBezTo>
                    <a:pt x="0" y="65"/>
                    <a:pt x="1" y="72"/>
                    <a:pt x="3" y="75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2" y="78"/>
                    <a:pt x="2" y="78"/>
                    <a:pt x="2" y="78"/>
                  </a:cubicBezTo>
                  <a:cubicBezTo>
                    <a:pt x="1" y="81"/>
                    <a:pt x="1" y="83"/>
                    <a:pt x="2" y="84"/>
                  </a:cubicBezTo>
                  <a:cubicBezTo>
                    <a:pt x="2" y="85"/>
                    <a:pt x="2" y="85"/>
                    <a:pt x="2" y="85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3" y="88"/>
                    <a:pt x="3" y="90"/>
                    <a:pt x="6" y="91"/>
                  </a:cubicBezTo>
                  <a:cubicBezTo>
                    <a:pt x="7" y="94"/>
                    <a:pt x="8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2" y="94"/>
                    <a:pt x="13" y="93"/>
                    <a:pt x="14" y="92"/>
                  </a:cubicBezTo>
                  <a:cubicBezTo>
                    <a:pt x="16" y="89"/>
                    <a:pt x="14" y="85"/>
                    <a:pt x="13" y="83"/>
                  </a:cubicBezTo>
                  <a:cubicBezTo>
                    <a:pt x="13" y="83"/>
                    <a:pt x="13" y="83"/>
                    <a:pt x="13" y="82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2" y="82"/>
                    <a:pt x="13" y="82"/>
                    <a:pt x="13" y="82"/>
                  </a:cubicBezTo>
                  <a:cubicBezTo>
                    <a:pt x="15" y="78"/>
                    <a:pt x="13" y="75"/>
                    <a:pt x="13" y="72"/>
                  </a:cubicBezTo>
                  <a:cubicBezTo>
                    <a:pt x="12" y="71"/>
                    <a:pt x="12" y="70"/>
                    <a:pt x="12" y="69"/>
                  </a:cubicBezTo>
                  <a:cubicBezTo>
                    <a:pt x="12" y="68"/>
                    <a:pt x="12" y="68"/>
                    <a:pt x="13" y="67"/>
                  </a:cubicBezTo>
                  <a:cubicBezTo>
                    <a:pt x="13" y="66"/>
                    <a:pt x="14" y="65"/>
                    <a:pt x="14" y="64"/>
                  </a:cubicBezTo>
                  <a:cubicBezTo>
                    <a:pt x="15" y="63"/>
                    <a:pt x="16" y="63"/>
                    <a:pt x="17" y="62"/>
                  </a:cubicBezTo>
                  <a:cubicBezTo>
                    <a:pt x="17" y="62"/>
                    <a:pt x="18" y="61"/>
                    <a:pt x="18" y="61"/>
                  </a:cubicBezTo>
                  <a:cubicBezTo>
                    <a:pt x="18" y="61"/>
                    <a:pt x="18" y="61"/>
                    <a:pt x="19" y="60"/>
                  </a:cubicBezTo>
                  <a:cubicBezTo>
                    <a:pt x="20" y="60"/>
                    <a:pt x="21" y="59"/>
                    <a:pt x="21" y="58"/>
                  </a:cubicBezTo>
                  <a:cubicBezTo>
                    <a:pt x="23" y="57"/>
                    <a:pt x="22" y="55"/>
                    <a:pt x="22" y="54"/>
                  </a:cubicBezTo>
                  <a:cubicBezTo>
                    <a:pt x="23" y="54"/>
                    <a:pt x="23" y="53"/>
                    <a:pt x="24" y="52"/>
                  </a:cubicBezTo>
                  <a:cubicBezTo>
                    <a:pt x="24" y="51"/>
                    <a:pt x="24" y="49"/>
                    <a:pt x="24" y="48"/>
                  </a:cubicBezTo>
                  <a:cubicBezTo>
                    <a:pt x="24" y="46"/>
                    <a:pt x="24" y="45"/>
                    <a:pt x="23" y="44"/>
                  </a:cubicBezTo>
                  <a:cubicBezTo>
                    <a:pt x="24" y="44"/>
                    <a:pt x="25" y="43"/>
                    <a:pt x="25" y="42"/>
                  </a:cubicBezTo>
                  <a:cubicBezTo>
                    <a:pt x="26" y="42"/>
                    <a:pt x="26" y="42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7" y="41"/>
                    <a:pt x="27" y="40"/>
                    <a:pt x="28" y="39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90" name="Freeform 189">
              <a:extLst>
                <a:ext uri="{FF2B5EF4-FFF2-40B4-BE49-F238E27FC236}">
                  <a16:creationId xmlns:a16="http://schemas.microsoft.com/office/drawing/2014/main" id="{ABC5A49C-4FCA-6740-A9F5-B2B4603D4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89127" y="8454948"/>
              <a:ext cx="816596" cy="640233"/>
            </a:xfrm>
            <a:custGeom>
              <a:avLst/>
              <a:gdLst>
                <a:gd name="T0" fmla="*/ 147 w 150"/>
                <a:gd name="T1" fmla="*/ 54 h 129"/>
                <a:gd name="T2" fmla="*/ 142 w 150"/>
                <a:gd name="T3" fmla="*/ 53 h 129"/>
                <a:gd name="T4" fmla="*/ 140 w 150"/>
                <a:gd name="T5" fmla="*/ 53 h 129"/>
                <a:gd name="T6" fmla="*/ 135 w 150"/>
                <a:gd name="T7" fmla="*/ 53 h 129"/>
                <a:gd name="T8" fmla="*/ 130 w 150"/>
                <a:gd name="T9" fmla="*/ 50 h 129"/>
                <a:gd name="T10" fmla="*/ 127 w 150"/>
                <a:gd name="T11" fmla="*/ 48 h 129"/>
                <a:gd name="T12" fmla="*/ 123 w 150"/>
                <a:gd name="T13" fmla="*/ 42 h 129"/>
                <a:gd name="T14" fmla="*/ 116 w 150"/>
                <a:gd name="T15" fmla="*/ 37 h 129"/>
                <a:gd name="T16" fmla="*/ 116 w 150"/>
                <a:gd name="T17" fmla="*/ 31 h 129"/>
                <a:gd name="T18" fmla="*/ 102 w 150"/>
                <a:gd name="T19" fmla="*/ 30 h 129"/>
                <a:gd name="T20" fmla="*/ 103 w 150"/>
                <a:gd name="T21" fmla="*/ 29 h 129"/>
                <a:gd name="T22" fmla="*/ 96 w 150"/>
                <a:gd name="T23" fmla="*/ 0 h 129"/>
                <a:gd name="T24" fmla="*/ 83 w 150"/>
                <a:gd name="T25" fmla="*/ 10 h 129"/>
                <a:gd name="T26" fmla="*/ 82 w 150"/>
                <a:gd name="T27" fmla="*/ 10 h 129"/>
                <a:gd name="T28" fmla="*/ 73 w 150"/>
                <a:gd name="T29" fmla="*/ 5 h 129"/>
                <a:gd name="T30" fmla="*/ 69 w 150"/>
                <a:gd name="T31" fmla="*/ 6 h 129"/>
                <a:gd name="T32" fmla="*/ 68 w 150"/>
                <a:gd name="T33" fmla="*/ 6 h 129"/>
                <a:gd name="T34" fmla="*/ 49 w 150"/>
                <a:gd name="T35" fmla="*/ 17 h 129"/>
                <a:gd name="T36" fmla="*/ 43 w 150"/>
                <a:gd name="T37" fmla="*/ 21 h 129"/>
                <a:gd name="T38" fmla="*/ 38 w 150"/>
                <a:gd name="T39" fmla="*/ 22 h 129"/>
                <a:gd name="T40" fmla="*/ 33 w 150"/>
                <a:gd name="T41" fmla="*/ 21 h 129"/>
                <a:gd name="T42" fmla="*/ 13 w 150"/>
                <a:gd name="T43" fmla="*/ 31 h 129"/>
                <a:gd name="T44" fmla="*/ 13 w 150"/>
                <a:gd name="T45" fmla="*/ 39 h 129"/>
                <a:gd name="T46" fmla="*/ 8 w 150"/>
                <a:gd name="T47" fmla="*/ 56 h 129"/>
                <a:gd name="T48" fmla="*/ 0 w 150"/>
                <a:gd name="T49" fmla="*/ 64 h 129"/>
                <a:gd name="T50" fmla="*/ 15 w 150"/>
                <a:gd name="T51" fmla="*/ 60 h 129"/>
                <a:gd name="T52" fmla="*/ 21 w 150"/>
                <a:gd name="T53" fmla="*/ 58 h 129"/>
                <a:gd name="T54" fmla="*/ 43 w 150"/>
                <a:gd name="T55" fmla="*/ 81 h 129"/>
                <a:gd name="T56" fmla="*/ 48 w 150"/>
                <a:gd name="T57" fmla="*/ 91 h 129"/>
                <a:gd name="T58" fmla="*/ 49 w 150"/>
                <a:gd name="T59" fmla="*/ 99 h 129"/>
                <a:gd name="T60" fmla="*/ 60 w 150"/>
                <a:gd name="T61" fmla="*/ 111 h 129"/>
                <a:gd name="T62" fmla="*/ 64 w 150"/>
                <a:gd name="T63" fmla="*/ 111 h 129"/>
                <a:gd name="T64" fmla="*/ 65 w 150"/>
                <a:gd name="T65" fmla="*/ 113 h 129"/>
                <a:gd name="T66" fmla="*/ 74 w 150"/>
                <a:gd name="T67" fmla="*/ 129 h 129"/>
                <a:gd name="T68" fmla="*/ 83 w 150"/>
                <a:gd name="T69" fmla="*/ 126 h 129"/>
                <a:gd name="T70" fmla="*/ 88 w 150"/>
                <a:gd name="T71" fmla="*/ 124 h 129"/>
                <a:gd name="T72" fmla="*/ 92 w 150"/>
                <a:gd name="T73" fmla="*/ 124 h 129"/>
                <a:gd name="T74" fmla="*/ 97 w 150"/>
                <a:gd name="T75" fmla="*/ 122 h 129"/>
                <a:gd name="T76" fmla="*/ 101 w 150"/>
                <a:gd name="T77" fmla="*/ 119 h 129"/>
                <a:gd name="T78" fmla="*/ 124 w 150"/>
                <a:gd name="T79" fmla="*/ 98 h 129"/>
                <a:gd name="T80" fmla="*/ 129 w 150"/>
                <a:gd name="T81" fmla="*/ 93 h 129"/>
                <a:gd name="T82" fmla="*/ 133 w 150"/>
                <a:gd name="T83" fmla="*/ 92 h 129"/>
                <a:gd name="T84" fmla="*/ 144 w 150"/>
                <a:gd name="T85" fmla="*/ 96 h 129"/>
                <a:gd name="T86" fmla="*/ 144 w 150"/>
                <a:gd name="T87" fmla="*/ 78 h 129"/>
                <a:gd name="T88" fmla="*/ 150 w 150"/>
                <a:gd name="T89" fmla="*/ 5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0" h="129">
                  <a:moveTo>
                    <a:pt x="150" y="57"/>
                  </a:moveTo>
                  <a:cubicBezTo>
                    <a:pt x="149" y="56"/>
                    <a:pt x="149" y="54"/>
                    <a:pt x="147" y="54"/>
                  </a:cubicBezTo>
                  <a:cubicBezTo>
                    <a:pt x="146" y="53"/>
                    <a:pt x="145" y="53"/>
                    <a:pt x="144" y="53"/>
                  </a:cubicBezTo>
                  <a:cubicBezTo>
                    <a:pt x="144" y="53"/>
                    <a:pt x="143" y="53"/>
                    <a:pt x="142" y="53"/>
                  </a:cubicBezTo>
                  <a:cubicBezTo>
                    <a:pt x="142" y="53"/>
                    <a:pt x="142" y="53"/>
                    <a:pt x="142" y="53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39" y="53"/>
                    <a:pt x="137" y="53"/>
                    <a:pt x="136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4" y="53"/>
                    <a:pt x="133" y="53"/>
                    <a:pt x="132" y="52"/>
                  </a:cubicBezTo>
                  <a:cubicBezTo>
                    <a:pt x="132" y="51"/>
                    <a:pt x="131" y="51"/>
                    <a:pt x="130" y="50"/>
                  </a:cubicBezTo>
                  <a:cubicBezTo>
                    <a:pt x="130" y="49"/>
                    <a:pt x="129" y="49"/>
                    <a:pt x="128" y="48"/>
                  </a:cubicBezTo>
                  <a:cubicBezTo>
                    <a:pt x="128" y="48"/>
                    <a:pt x="127" y="48"/>
                    <a:pt x="127" y="48"/>
                  </a:cubicBezTo>
                  <a:cubicBezTo>
                    <a:pt x="127" y="47"/>
                    <a:pt x="126" y="47"/>
                    <a:pt x="126" y="46"/>
                  </a:cubicBezTo>
                  <a:cubicBezTo>
                    <a:pt x="126" y="45"/>
                    <a:pt x="125" y="44"/>
                    <a:pt x="123" y="42"/>
                  </a:cubicBezTo>
                  <a:cubicBezTo>
                    <a:pt x="122" y="41"/>
                    <a:pt x="121" y="41"/>
                    <a:pt x="120" y="40"/>
                  </a:cubicBezTo>
                  <a:cubicBezTo>
                    <a:pt x="118" y="39"/>
                    <a:pt x="117" y="38"/>
                    <a:pt x="116" y="37"/>
                  </a:cubicBezTo>
                  <a:cubicBezTo>
                    <a:pt x="116" y="37"/>
                    <a:pt x="116" y="36"/>
                    <a:pt x="116" y="36"/>
                  </a:cubicBezTo>
                  <a:cubicBezTo>
                    <a:pt x="116" y="34"/>
                    <a:pt x="116" y="33"/>
                    <a:pt x="116" y="31"/>
                  </a:cubicBezTo>
                  <a:cubicBezTo>
                    <a:pt x="115" y="29"/>
                    <a:pt x="113" y="27"/>
                    <a:pt x="110" y="27"/>
                  </a:cubicBezTo>
                  <a:cubicBezTo>
                    <a:pt x="108" y="27"/>
                    <a:pt x="105" y="28"/>
                    <a:pt x="102" y="30"/>
                  </a:cubicBezTo>
                  <a:cubicBezTo>
                    <a:pt x="102" y="30"/>
                    <a:pt x="102" y="30"/>
                    <a:pt x="102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6" y="24"/>
                    <a:pt x="107" y="11"/>
                    <a:pt x="104" y="4"/>
                  </a:cubicBezTo>
                  <a:cubicBezTo>
                    <a:pt x="102" y="1"/>
                    <a:pt x="100" y="0"/>
                    <a:pt x="96" y="0"/>
                  </a:cubicBezTo>
                  <a:cubicBezTo>
                    <a:pt x="90" y="0"/>
                    <a:pt x="86" y="6"/>
                    <a:pt x="84" y="9"/>
                  </a:cubicBezTo>
                  <a:cubicBezTo>
                    <a:pt x="84" y="9"/>
                    <a:pt x="83" y="10"/>
                    <a:pt x="83" y="10"/>
                  </a:cubicBezTo>
                  <a:cubicBezTo>
                    <a:pt x="83" y="10"/>
                    <a:pt x="83" y="11"/>
                    <a:pt x="83" y="11"/>
                  </a:cubicBezTo>
                  <a:cubicBezTo>
                    <a:pt x="82" y="11"/>
                    <a:pt x="82" y="11"/>
                    <a:pt x="82" y="10"/>
                  </a:cubicBezTo>
                  <a:cubicBezTo>
                    <a:pt x="81" y="9"/>
                    <a:pt x="80" y="8"/>
                    <a:pt x="79" y="7"/>
                  </a:cubicBezTo>
                  <a:cubicBezTo>
                    <a:pt x="77" y="6"/>
                    <a:pt x="75" y="5"/>
                    <a:pt x="73" y="5"/>
                  </a:cubicBezTo>
                  <a:cubicBezTo>
                    <a:pt x="72" y="5"/>
                    <a:pt x="71" y="5"/>
                    <a:pt x="71" y="5"/>
                  </a:cubicBezTo>
                  <a:cubicBezTo>
                    <a:pt x="70" y="5"/>
                    <a:pt x="69" y="6"/>
                    <a:pt x="69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1" y="8"/>
                    <a:pt x="55" y="12"/>
                    <a:pt x="51" y="15"/>
                  </a:cubicBezTo>
                  <a:cubicBezTo>
                    <a:pt x="50" y="15"/>
                    <a:pt x="49" y="16"/>
                    <a:pt x="49" y="17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6" y="19"/>
                    <a:pt x="45" y="21"/>
                    <a:pt x="43" y="21"/>
                  </a:cubicBezTo>
                  <a:cubicBezTo>
                    <a:pt x="42" y="22"/>
                    <a:pt x="41" y="22"/>
                    <a:pt x="40" y="22"/>
                  </a:cubicBezTo>
                  <a:cubicBezTo>
                    <a:pt x="39" y="22"/>
                    <a:pt x="38" y="22"/>
                    <a:pt x="38" y="22"/>
                  </a:cubicBezTo>
                  <a:cubicBezTo>
                    <a:pt x="37" y="21"/>
                    <a:pt x="36" y="21"/>
                    <a:pt x="35" y="21"/>
                  </a:cubicBezTo>
                  <a:cubicBezTo>
                    <a:pt x="34" y="21"/>
                    <a:pt x="34" y="21"/>
                    <a:pt x="33" y="21"/>
                  </a:cubicBezTo>
                  <a:cubicBezTo>
                    <a:pt x="30" y="22"/>
                    <a:pt x="16" y="28"/>
                    <a:pt x="13" y="30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2" y="33"/>
                    <a:pt x="12" y="36"/>
                    <a:pt x="13" y="39"/>
                  </a:cubicBezTo>
                  <a:cubicBezTo>
                    <a:pt x="14" y="42"/>
                    <a:pt x="15" y="46"/>
                    <a:pt x="12" y="51"/>
                  </a:cubicBezTo>
                  <a:cubicBezTo>
                    <a:pt x="11" y="53"/>
                    <a:pt x="9" y="54"/>
                    <a:pt x="8" y="56"/>
                  </a:cubicBezTo>
                  <a:cubicBezTo>
                    <a:pt x="7" y="56"/>
                    <a:pt x="7" y="57"/>
                    <a:pt x="6" y="5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1" y="62"/>
                    <a:pt x="13" y="61"/>
                    <a:pt x="15" y="60"/>
                  </a:cubicBezTo>
                  <a:cubicBezTo>
                    <a:pt x="17" y="59"/>
                    <a:pt x="18" y="59"/>
                    <a:pt x="20" y="58"/>
                  </a:cubicBezTo>
                  <a:cubicBezTo>
                    <a:pt x="20" y="58"/>
                    <a:pt x="21" y="58"/>
                    <a:pt x="21" y="58"/>
                  </a:cubicBezTo>
                  <a:cubicBezTo>
                    <a:pt x="24" y="58"/>
                    <a:pt x="26" y="59"/>
                    <a:pt x="29" y="61"/>
                  </a:cubicBezTo>
                  <a:cubicBezTo>
                    <a:pt x="36" y="67"/>
                    <a:pt x="41" y="75"/>
                    <a:pt x="43" y="81"/>
                  </a:cubicBezTo>
                  <a:cubicBezTo>
                    <a:pt x="44" y="82"/>
                    <a:pt x="45" y="84"/>
                    <a:pt x="45" y="85"/>
                  </a:cubicBezTo>
                  <a:cubicBezTo>
                    <a:pt x="46" y="87"/>
                    <a:pt x="48" y="89"/>
                    <a:pt x="48" y="91"/>
                  </a:cubicBezTo>
                  <a:cubicBezTo>
                    <a:pt x="48" y="92"/>
                    <a:pt x="48" y="93"/>
                    <a:pt x="48" y="94"/>
                  </a:cubicBezTo>
                  <a:cubicBezTo>
                    <a:pt x="49" y="96"/>
                    <a:pt x="49" y="97"/>
                    <a:pt x="49" y="99"/>
                  </a:cubicBezTo>
                  <a:cubicBezTo>
                    <a:pt x="50" y="102"/>
                    <a:pt x="52" y="107"/>
                    <a:pt x="55" y="110"/>
                  </a:cubicBezTo>
                  <a:cubicBezTo>
                    <a:pt x="57" y="111"/>
                    <a:pt x="58" y="111"/>
                    <a:pt x="60" y="111"/>
                  </a:cubicBezTo>
                  <a:cubicBezTo>
                    <a:pt x="61" y="111"/>
                    <a:pt x="61" y="111"/>
                    <a:pt x="62" y="111"/>
                  </a:cubicBezTo>
                  <a:cubicBezTo>
                    <a:pt x="63" y="111"/>
                    <a:pt x="64" y="111"/>
                    <a:pt x="64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5" y="111"/>
                    <a:pt x="66" y="111"/>
                    <a:pt x="65" y="113"/>
                  </a:cubicBezTo>
                  <a:cubicBezTo>
                    <a:pt x="65" y="115"/>
                    <a:pt x="66" y="117"/>
                    <a:pt x="66" y="119"/>
                  </a:cubicBezTo>
                  <a:cubicBezTo>
                    <a:pt x="67" y="122"/>
                    <a:pt x="68" y="128"/>
                    <a:pt x="74" y="129"/>
                  </a:cubicBezTo>
                  <a:cubicBezTo>
                    <a:pt x="75" y="129"/>
                    <a:pt x="75" y="129"/>
                    <a:pt x="76" y="129"/>
                  </a:cubicBezTo>
                  <a:cubicBezTo>
                    <a:pt x="79" y="129"/>
                    <a:pt x="81" y="128"/>
                    <a:pt x="83" y="126"/>
                  </a:cubicBezTo>
                  <a:cubicBezTo>
                    <a:pt x="84" y="126"/>
                    <a:pt x="85" y="126"/>
                    <a:pt x="85" y="125"/>
                  </a:cubicBezTo>
                  <a:cubicBezTo>
                    <a:pt x="86" y="125"/>
                    <a:pt x="87" y="124"/>
                    <a:pt x="88" y="124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90" y="124"/>
                    <a:pt x="91" y="124"/>
                    <a:pt x="92" y="124"/>
                  </a:cubicBezTo>
                  <a:cubicBezTo>
                    <a:pt x="92" y="124"/>
                    <a:pt x="93" y="124"/>
                    <a:pt x="93" y="124"/>
                  </a:cubicBezTo>
                  <a:cubicBezTo>
                    <a:pt x="94" y="124"/>
                    <a:pt x="96" y="124"/>
                    <a:pt x="97" y="122"/>
                  </a:cubicBezTo>
                  <a:cubicBezTo>
                    <a:pt x="98" y="122"/>
                    <a:pt x="99" y="121"/>
                    <a:pt x="99" y="121"/>
                  </a:cubicBezTo>
                  <a:cubicBezTo>
                    <a:pt x="100" y="120"/>
                    <a:pt x="100" y="120"/>
                    <a:pt x="101" y="119"/>
                  </a:cubicBezTo>
                  <a:cubicBezTo>
                    <a:pt x="108" y="114"/>
                    <a:pt x="115" y="108"/>
                    <a:pt x="122" y="100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5" y="97"/>
                    <a:pt x="127" y="95"/>
                    <a:pt x="128" y="94"/>
                  </a:cubicBezTo>
                  <a:cubicBezTo>
                    <a:pt x="129" y="93"/>
                    <a:pt x="129" y="93"/>
                    <a:pt x="129" y="93"/>
                  </a:cubicBezTo>
                  <a:cubicBezTo>
                    <a:pt x="130" y="93"/>
                    <a:pt x="131" y="91"/>
                    <a:pt x="131" y="91"/>
                  </a:cubicBezTo>
                  <a:cubicBezTo>
                    <a:pt x="132" y="91"/>
                    <a:pt x="132" y="92"/>
                    <a:pt x="133" y="92"/>
                  </a:cubicBezTo>
                  <a:cubicBezTo>
                    <a:pt x="134" y="94"/>
                    <a:pt x="135" y="95"/>
                    <a:pt x="138" y="96"/>
                  </a:cubicBezTo>
                  <a:cubicBezTo>
                    <a:pt x="144" y="96"/>
                    <a:pt x="144" y="96"/>
                    <a:pt x="144" y="96"/>
                  </a:cubicBezTo>
                  <a:cubicBezTo>
                    <a:pt x="141" y="91"/>
                    <a:pt x="141" y="91"/>
                    <a:pt x="141" y="91"/>
                  </a:cubicBezTo>
                  <a:cubicBezTo>
                    <a:pt x="142" y="87"/>
                    <a:pt x="144" y="82"/>
                    <a:pt x="144" y="78"/>
                  </a:cubicBezTo>
                  <a:cubicBezTo>
                    <a:pt x="146" y="72"/>
                    <a:pt x="148" y="66"/>
                    <a:pt x="150" y="60"/>
                  </a:cubicBezTo>
                  <a:cubicBezTo>
                    <a:pt x="150" y="59"/>
                    <a:pt x="150" y="59"/>
                    <a:pt x="150" y="59"/>
                  </a:cubicBezTo>
                  <a:lnTo>
                    <a:pt x="150" y="57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4591074C-68CC-564F-84BC-DECEE4C2B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4652" y="8654671"/>
              <a:ext cx="670922" cy="653299"/>
            </a:xfrm>
            <a:custGeom>
              <a:avLst/>
              <a:gdLst>
                <a:gd name="T0" fmla="*/ 117 w 123"/>
                <a:gd name="T1" fmla="*/ 8 h 132"/>
                <a:gd name="T2" fmla="*/ 110 w 123"/>
                <a:gd name="T3" fmla="*/ 0 h 132"/>
                <a:gd name="T4" fmla="*/ 102 w 123"/>
                <a:gd name="T5" fmla="*/ 3 h 132"/>
                <a:gd name="T6" fmla="*/ 96 w 123"/>
                <a:gd name="T7" fmla="*/ 5 h 132"/>
                <a:gd name="T8" fmla="*/ 91 w 123"/>
                <a:gd name="T9" fmla="*/ 4 h 132"/>
                <a:gd name="T10" fmla="*/ 79 w 123"/>
                <a:gd name="T11" fmla="*/ 11 h 132"/>
                <a:gd name="T12" fmla="*/ 72 w 123"/>
                <a:gd name="T13" fmla="*/ 10 h 132"/>
                <a:gd name="T14" fmla="*/ 64 w 123"/>
                <a:gd name="T15" fmla="*/ 14 h 132"/>
                <a:gd name="T16" fmla="*/ 61 w 123"/>
                <a:gd name="T17" fmla="*/ 17 h 132"/>
                <a:gd name="T18" fmla="*/ 59 w 123"/>
                <a:gd name="T19" fmla="*/ 17 h 132"/>
                <a:gd name="T20" fmla="*/ 54 w 123"/>
                <a:gd name="T21" fmla="*/ 18 h 132"/>
                <a:gd name="T22" fmla="*/ 47 w 123"/>
                <a:gd name="T23" fmla="*/ 19 h 132"/>
                <a:gd name="T24" fmla="*/ 40 w 123"/>
                <a:gd name="T25" fmla="*/ 19 h 132"/>
                <a:gd name="T26" fmla="*/ 37 w 123"/>
                <a:gd name="T27" fmla="*/ 21 h 132"/>
                <a:gd name="T28" fmla="*/ 29 w 123"/>
                <a:gd name="T29" fmla="*/ 47 h 132"/>
                <a:gd name="T30" fmla="*/ 34 w 123"/>
                <a:gd name="T31" fmla="*/ 50 h 132"/>
                <a:gd name="T32" fmla="*/ 43 w 123"/>
                <a:gd name="T33" fmla="*/ 48 h 132"/>
                <a:gd name="T34" fmla="*/ 44 w 123"/>
                <a:gd name="T35" fmla="*/ 49 h 132"/>
                <a:gd name="T36" fmla="*/ 40 w 123"/>
                <a:gd name="T37" fmla="*/ 51 h 132"/>
                <a:gd name="T38" fmla="*/ 35 w 123"/>
                <a:gd name="T39" fmla="*/ 50 h 132"/>
                <a:gd name="T40" fmla="*/ 24 w 123"/>
                <a:gd name="T41" fmla="*/ 59 h 132"/>
                <a:gd name="T42" fmla="*/ 3 w 123"/>
                <a:gd name="T43" fmla="*/ 103 h 132"/>
                <a:gd name="T44" fmla="*/ 12 w 123"/>
                <a:gd name="T45" fmla="*/ 119 h 132"/>
                <a:gd name="T46" fmla="*/ 14 w 123"/>
                <a:gd name="T47" fmla="*/ 122 h 132"/>
                <a:gd name="T48" fmla="*/ 23 w 123"/>
                <a:gd name="T49" fmla="*/ 131 h 132"/>
                <a:gd name="T50" fmla="*/ 36 w 123"/>
                <a:gd name="T51" fmla="*/ 128 h 132"/>
                <a:gd name="T52" fmla="*/ 40 w 123"/>
                <a:gd name="T53" fmla="*/ 123 h 132"/>
                <a:gd name="T54" fmla="*/ 43 w 123"/>
                <a:gd name="T55" fmla="*/ 118 h 132"/>
                <a:gd name="T56" fmla="*/ 49 w 123"/>
                <a:gd name="T57" fmla="*/ 104 h 132"/>
                <a:gd name="T58" fmla="*/ 52 w 123"/>
                <a:gd name="T59" fmla="*/ 96 h 132"/>
                <a:gd name="T60" fmla="*/ 55 w 123"/>
                <a:gd name="T61" fmla="*/ 83 h 132"/>
                <a:gd name="T62" fmla="*/ 56 w 123"/>
                <a:gd name="T63" fmla="*/ 74 h 132"/>
                <a:gd name="T64" fmla="*/ 69 w 123"/>
                <a:gd name="T65" fmla="*/ 67 h 132"/>
                <a:gd name="T66" fmla="*/ 76 w 123"/>
                <a:gd name="T67" fmla="*/ 64 h 132"/>
                <a:gd name="T68" fmla="*/ 88 w 123"/>
                <a:gd name="T69" fmla="*/ 54 h 132"/>
                <a:gd name="T70" fmla="*/ 100 w 123"/>
                <a:gd name="T71" fmla="*/ 41 h 132"/>
                <a:gd name="T72" fmla="*/ 114 w 123"/>
                <a:gd name="T73" fmla="*/ 26 h 132"/>
                <a:gd name="T74" fmla="*/ 119 w 123"/>
                <a:gd name="T75" fmla="*/ 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3" h="132">
                  <a:moveTo>
                    <a:pt x="119" y="9"/>
                  </a:moveTo>
                  <a:cubicBezTo>
                    <a:pt x="118" y="8"/>
                    <a:pt x="117" y="8"/>
                    <a:pt x="117" y="8"/>
                  </a:cubicBezTo>
                  <a:cubicBezTo>
                    <a:pt x="116" y="7"/>
                    <a:pt x="116" y="6"/>
                    <a:pt x="116" y="5"/>
                  </a:cubicBezTo>
                  <a:cubicBezTo>
                    <a:pt x="115" y="3"/>
                    <a:pt x="114" y="0"/>
                    <a:pt x="110" y="0"/>
                  </a:cubicBezTo>
                  <a:cubicBezTo>
                    <a:pt x="109" y="0"/>
                    <a:pt x="109" y="0"/>
                    <a:pt x="108" y="0"/>
                  </a:cubicBezTo>
                  <a:cubicBezTo>
                    <a:pt x="105" y="0"/>
                    <a:pt x="104" y="2"/>
                    <a:pt x="102" y="3"/>
                  </a:cubicBezTo>
                  <a:cubicBezTo>
                    <a:pt x="100" y="4"/>
                    <a:pt x="99" y="5"/>
                    <a:pt x="97" y="5"/>
                  </a:cubicBezTo>
                  <a:cubicBezTo>
                    <a:pt x="97" y="5"/>
                    <a:pt x="96" y="5"/>
                    <a:pt x="96" y="5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3" y="4"/>
                    <a:pt x="92" y="4"/>
                    <a:pt x="91" y="4"/>
                  </a:cubicBezTo>
                  <a:cubicBezTo>
                    <a:pt x="88" y="4"/>
                    <a:pt x="85" y="5"/>
                    <a:pt x="83" y="8"/>
                  </a:cubicBezTo>
                  <a:cubicBezTo>
                    <a:pt x="80" y="11"/>
                    <a:pt x="80" y="11"/>
                    <a:pt x="79" y="11"/>
                  </a:cubicBezTo>
                  <a:cubicBezTo>
                    <a:pt x="78" y="11"/>
                    <a:pt x="77" y="11"/>
                    <a:pt x="76" y="10"/>
                  </a:cubicBezTo>
                  <a:cubicBezTo>
                    <a:pt x="74" y="10"/>
                    <a:pt x="73" y="10"/>
                    <a:pt x="72" y="10"/>
                  </a:cubicBezTo>
                  <a:cubicBezTo>
                    <a:pt x="69" y="10"/>
                    <a:pt x="67" y="10"/>
                    <a:pt x="66" y="12"/>
                  </a:cubicBezTo>
                  <a:cubicBezTo>
                    <a:pt x="65" y="13"/>
                    <a:pt x="64" y="14"/>
                    <a:pt x="64" y="14"/>
                  </a:cubicBezTo>
                  <a:cubicBezTo>
                    <a:pt x="64" y="15"/>
                    <a:pt x="64" y="15"/>
                    <a:pt x="63" y="15"/>
                  </a:cubicBezTo>
                  <a:cubicBezTo>
                    <a:pt x="63" y="16"/>
                    <a:pt x="62" y="17"/>
                    <a:pt x="61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8" y="17"/>
                    <a:pt x="57" y="17"/>
                    <a:pt x="57" y="18"/>
                  </a:cubicBezTo>
                  <a:cubicBezTo>
                    <a:pt x="56" y="18"/>
                    <a:pt x="55" y="18"/>
                    <a:pt x="54" y="18"/>
                  </a:cubicBezTo>
                  <a:cubicBezTo>
                    <a:pt x="53" y="19"/>
                    <a:pt x="52" y="19"/>
                    <a:pt x="52" y="19"/>
                  </a:cubicBezTo>
                  <a:cubicBezTo>
                    <a:pt x="50" y="19"/>
                    <a:pt x="48" y="19"/>
                    <a:pt x="47" y="19"/>
                  </a:cubicBezTo>
                  <a:cubicBezTo>
                    <a:pt x="45" y="19"/>
                    <a:pt x="43" y="19"/>
                    <a:pt x="42" y="19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4" y="27"/>
                    <a:pt x="33" y="33"/>
                    <a:pt x="32" y="38"/>
                  </a:cubicBezTo>
                  <a:cubicBezTo>
                    <a:pt x="31" y="41"/>
                    <a:pt x="30" y="44"/>
                    <a:pt x="29" y="47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35" y="49"/>
                    <a:pt x="37" y="49"/>
                    <a:pt x="38" y="49"/>
                  </a:cubicBezTo>
                  <a:cubicBezTo>
                    <a:pt x="40" y="48"/>
                    <a:pt x="41" y="48"/>
                    <a:pt x="43" y="48"/>
                  </a:cubicBezTo>
                  <a:cubicBezTo>
                    <a:pt x="44" y="47"/>
                    <a:pt x="44" y="47"/>
                    <a:pt x="45" y="46"/>
                  </a:cubicBezTo>
                  <a:cubicBezTo>
                    <a:pt x="45" y="47"/>
                    <a:pt x="44" y="48"/>
                    <a:pt x="44" y="49"/>
                  </a:cubicBezTo>
                  <a:cubicBezTo>
                    <a:pt x="43" y="50"/>
                    <a:pt x="43" y="51"/>
                    <a:pt x="42" y="52"/>
                  </a:cubicBezTo>
                  <a:cubicBezTo>
                    <a:pt x="42" y="52"/>
                    <a:pt x="41" y="52"/>
                    <a:pt x="40" y="51"/>
                  </a:cubicBezTo>
                  <a:cubicBezTo>
                    <a:pt x="39" y="51"/>
                    <a:pt x="37" y="50"/>
                    <a:pt x="36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0" y="51"/>
                    <a:pt x="28" y="55"/>
                    <a:pt x="26" y="57"/>
                  </a:cubicBezTo>
                  <a:cubicBezTo>
                    <a:pt x="25" y="58"/>
                    <a:pt x="25" y="59"/>
                    <a:pt x="24" y="59"/>
                  </a:cubicBezTo>
                  <a:cubicBezTo>
                    <a:pt x="23" y="60"/>
                    <a:pt x="22" y="62"/>
                    <a:pt x="21" y="63"/>
                  </a:cubicBezTo>
                  <a:cubicBezTo>
                    <a:pt x="12" y="74"/>
                    <a:pt x="0" y="88"/>
                    <a:pt x="3" y="103"/>
                  </a:cubicBezTo>
                  <a:cubicBezTo>
                    <a:pt x="4" y="107"/>
                    <a:pt x="6" y="111"/>
                    <a:pt x="9" y="116"/>
                  </a:cubicBezTo>
                  <a:cubicBezTo>
                    <a:pt x="10" y="117"/>
                    <a:pt x="11" y="118"/>
                    <a:pt x="12" y="119"/>
                  </a:cubicBezTo>
                  <a:cubicBezTo>
                    <a:pt x="12" y="120"/>
                    <a:pt x="13" y="120"/>
                    <a:pt x="13" y="121"/>
                  </a:cubicBezTo>
                  <a:cubicBezTo>
                    <a:pt x="13" y="121"/>
                    <a:pt x="14" y="121"/>
                    <a:pt x="14" y="122"/>
                  </a:cubicBezTo>
                  <a:cubicBezTo>
                    <a:pt x="14" y="123"/>
                    <a:pt x="14" y="124"/>
                    <a:pt x="15" y="125"/>
                  </a:cubicBezTo>
                  <a:cubicBezTo>
                    <a:pt x="17" y="128"/>
                    <a:pt x="21" y="130"/>
                    <a:pt x="23" y="131"/>
                  </a:cubicBezTo>
                  <a:cubicBezTo>
                    <a:pt x="25" y="132"/>
                    <a:pt x="26" y="132"/>
                    <a:pt x="28" y="132"/>
                  </a:cubicBezTo>
                  <a:cubicBezTo>
                    <a:pt x="31" y="132"/>
                    <a:pt x="34" y="131"/>
                    <a:pt x="36" y="128"/>
                  </a:cubicBezTo>
                  <a:cubicBezTo>
                    <a:pt x="37" y="127"/>
                    <a:pt x="38" y="126"/>
                    <a:pt x="39" y="125"/>
                  </a:cubicBezTo>
                  <a:cubicBezTo>
                    <a:pt x="39" y="124"/>
                    <a:pt x="39" y="123"/>
                    <a:pt x="40" y="123"/>
                  </a:cubicBezTo>
                  <a:cubicBezTo>
                    <a:pt x="40" y="122"/>
                    <a:pt x="41" y="122"/>
                    <a:pt x="41" y="121"/>
                  </a:cubicBezTo>
                  <a:cubicBezTo>
                    <a:pt x="42" y="120"/>
                    <a:pt x="43" y="119"/>
                    <a:pt x="43" y="118"/>
                  </a:cubicBezTo>
                  <a:cubicBezTo>
                    <a:pt x="45" y="115"/>
                    <a:pt x="47" y="111"/>
                    <a:pt x="49" y="106"/>
                  </a:cubicBezTo>
                  <a:cubicBezTo>
                    <a:pt x="49" y="105"/>
                    <a:pt x="49" y="105"/>
                    <a:pt x="49" y="104"/>
                  </a:cubicBezTo>
                  <a:cubicBezTo>
                    <a:pt x="50" y="102"/>
                    <a:pt x="50" y="100"/>
                    <a:pt x="51" y="98"/>
                  </a:cubicBezTo>
                  <a:cubicBezTo>
                    <a:pt x="52" y="97"/>
                    <a:pt x="52" y="97"/>
                    <a:pt x="52" y="96"/>
                  </a:cubicBezTo>
                  <a:cubicBezTo>
                    <a:pt x="54" y="94"/>
                    <a:pt x="55" y="91"/>
                    <a:pt x="55" y="88"/>
                  </a:cubicBezTo>
                  <a:cubicBezTo>
                    <a:pt x="55" y="86"/>
                    <a:pt x="55" y="84"/>
                    <a:pt x="55" y="83"/>
                  </a:cubicBezTo>
                  <a:cubicBezTo>
                    <a:pt x="54" y="82"/>
                    <a:pt x="54" y="82"/>
                    <a:pt x="54" y="81"/>
                  </a:cubicBezTo>
                  <a:cubicBezTo>
                    <a:pt x="54" y="77"/>
                    <a:pt x="54" y="75"/>
                    <a:pt x="56" y="74"/>
                  </a:cubicBezTo>
                  <a:cubicBezTo>
                    <a:pt x="60" y="72"/>
                    <a:pt x="63" y="70"/>
                    <a:pt x="66" y="68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70" y="66"/>
                    <a:pt x="71" y="66"/>
                    <a:pt x="72" y="65"/>
                  </a:cubicBezTo>
                  <a:cubicBezTo>
                    <a:pt x="74" y="65"/>
                    <a:pt x="75" y="65"/>
                    <a:pt x="76" y="64"/>
                  </a:cubicBezTo>
                  <a:cubicBezTo>
                    <a:pt x="79" y="63"/>
                    <a:pt x="82" y="60"/>
                    <a:pt x="84" y="58"/>
                  </a:cubicBezTo>
                  <a:cubicBezTo>
                    <a:pt x="85" y="56"/>
                    <a:pt x="87" y="55"/>
                    <a:pt x="88" y="54"/>
                  </a:cubicBezTo>
                  <a:cubicBezTo>
                    <a:pt x="92" y="51"/>
                    <a:pt x="94" y="48"/>
                    <a:pt x="97" y="44"/>
                  </a:cubicBezTo>
                  <a:cubicBezTo>
                    <a:pt x="98" y="43"/>
                    <a:pt x="99" y="42"/>
                    <a:pt x="100" y="41"/>
                  </a:cubicBezTo>
                  <a:cubicBezTo>
                    <a:pt x="104" y="36"/>
                    <a:pt x="108" y="31"/>
                    <a:pt x="113" y="27"/>
                  </a:cubicBezTo>
                  <a:cubicBezTo>
                    <a:pt x="113" y="27"/>
                    <a:pt x="114" y="26"/>
                    <a:pt x="114" y="26"/>
                  </a:cubicBezTo>
                  <a:cubicBezTo>
                    <a:pt x="119" y="21"/>
                    <a:pt x="123" y="18"/>
                    <a:pt x="123" y="14"/>
                  </a:cubicBezTo>
                  <a:cubicBezTo>
                    <a:pt x="123" y="11"/>
                    <a:pt x="120" y="10"/>
                    <a:pt x="119" y="9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92" name="Freeform 191">
              <a:extLst>
                <a:ext uri="{FF2B5EF4-FFF2-40B4-BE49-F238E27FC236}">
                  <a16:creationId xmlns:a16="http://schemas.microsoft.com/office/drawing/2014/main" id="{DEE4DCD5-D23F-3B45-9C3B-2EAD71F2F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37035" y="8301889"/>
              <a:ext cx="82070" cy="128793"/>
            </a:xfrm>
            <a:custGeom>
              <a:avLst/>
              <a:gdLst>
                <a:gd name="T0" fmla="*/ 14 w 15"/>
                <a:gd name="T1" fmla="*/ 2 h 26"/>
                <a:gd name="T2" fmla="*/ 10 w 15"/>
                <a:gd name="T3" fmla="*/ 0 h 26"/>
                <a:gd name="T4" fmla="*/ 9 w 15"/>
                <a:gd name="T5" fmla="*/ 0 h 26"/>
                <a:gd name="T6" fmla="*/ 0 w 15"/>
                <a:gd name="T7" fmla="*/ 20 h 26"/>
                <a:gd name="T8" fmla="*/ 5 w 15"/>
                <a:gd name="T9" fmla="*/ 26 h 26"/>
                <a:gd name="T10" fmla="*/ 6 w 15"/>
                <a:gd name="T11" fmla="*/ 26 h 26"/>
                <a:gd name="T12" fmla="*/ 6 w 15"/>
                <a:gd name="T13" fmla="*/ 26 h 26"/>
                <a:gd name="T14" fmla="*/ 9 w 15"/>
                <a:gd name="T15" fmla="*/ 20 h 26"/>
                <a:gd name="T16" fmla="*/ 9 w 15"/>
                <a:gd name="T17" fmla="*/ 20 h 26"/>
                <a:gd name="T18" fmla="*/ 12 w 15"/>
                <a:gd name="T19" fmla="*/ 11 h 26"/>
                <a:gd name="T20" fmla="*/ 12 w 15"/>
                <a:gd name="T21" fmla="*/ 10 h 26"/>
                <a:gd name="T22" fmla="*/ 14 w 15"/>
                <a:gd name="T2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6">
                  <a:moveTo>
                    <a:pt x="14" y="2"/>
                  </a:moveTo>
                  <a:cubicBezTo>
                    <a:pt x="14" y="2"/>
                    <a:pt x="13" y="0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3" y="1"/>
                    <a:pt x="0" y="15"/>
                    <a:pt x="0" y="20"/>
                  </a:cubicBezTo>
                  <a:cubicBezTo>
                    <a:pt x="1" y="26"/>
                    <a:pt x="4" y="26"/>
                    <a:pt x="5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10" y="26"/>
                    <a:pt x="10" y="22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0" y="16"/>
                    <a:pt x="10" y="14"/>
                    <a:pt x="12" y="11"/>
                  </a:cubicBezTo>
                  <a:cubicBezTo>
                    <a:pt x="12" y="11"/>
                    <a:pt x="12" y="11"/>
                    <a:pt x="12" y="10"/>
                  </a:cubicBezTo>
                  <a:cubicBezTo>
                    <a:pt x="13" y="8"/>
                    <a:pt x="15" y="5"/>
                    <a:pt x="14" y="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93" name="Freeform 192">
              <a:extLst>
                <a:ext uri="{FF2B5EF4-FFF2-40B4-BE49-F238E27FC236}">
                  <a16:creationId xmlns:a16="http://schemas.microsoft.com/office/drawing/2014/main" id="{80A76740-DF55-444F-BC1A-C1553B51CE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7608" y="7265943"/>
              <a:ext cx="1003305" cy="940751"/>
            </a:xfrm>
            <a:custGeom>
              <a:avLst/>
              <a:gdLst>
                <a:gd name="T0" fmla="*/ 177 w 184"/>
                <a:gd name="T1" fmla="*/ 104 h 190"/>
                <a:gd name="T2" fmla="*/ 165 w 184"/>
                <a:gd name="T3" fmla="*/ 100 h 190"/>
                <a:gd name="T4" fmla="*/ 161 w 184"/>
                <a:gd name="T5" fmla="*/ 107 h 190"/>
                <a:gd name="T6" fmla="*/ 157 w 184"/>
                <a:gd name="T7" fmla="*/ 81 h 190"/>
                <a:gd name="T8" fmla="*/ 146 w 184"/>
                <a:gd name="T9" fmla="*/ 89 h 190"/>
                <a:gd name="T10" fmla="*/ 143 w 184"/>
                <a:gd name="T11" fmla="*/ 97 h 190"/>
                <a:gd name="T12" fmla="*/ 141 w 184"/>
                <a:gd name="T13" fmla="*/ 97 h 190"/>
                <a:gd name="T14" fmla="*/ 142 w 184"/>
                <a:gd name="T15" fmla="*/ 84 h 190"/>
                <a:gd name="T16" fmla="*/ 131 w 184"/>
                <a:gd name="T17" fmla="*/ 71 h 190"/>
                <a:gd name="T18" fmla="*/ 128 w 184"/>
                <a:gd name="T19" fmla="*/ 81 h 190"/>
                <a:gd name="T20" fmla="*/ 128 w 184"/>
                <a:gd name="T21" fmla="*/ 85 h 190"/>
                <a:gd name="T22" fmla="*/ 120 w 184"/>
                <a:gd name="T23" fmla="*/ 74 h 190"/>
                <a:gd name="T24" fmla="*/ 116 w 184"/>
                <a:gd name="T25" fmla="*/ 56 h 190"/>
                <a:gd name="T26" fmla="*/ 91 w 184"/>
                <a:gd name="T27" fmla="*/ 59 h 190"/>
                <a:gd name="T28" fmla="*/ 81 w 184"/>
                <a:gd name="T29" fmla="*/ 71 h 190"/>
                <a:gd name="T30" fmla="*/ 73 w 184"/>
                <a:gd name="T31" fmla="*/ 69 h 190"/>
                <a:gd name="T32" fmla="*/ 63 w 184"/>
                <a:gd name="T33" fmla="*/ 73 h 190"/>
                <a:gd name="T34" fmla="*/ 56 w 184"/>
                <a:gd name="T35" fmla="*/ 73 h 190"/>
                <a:gd name="T36" fmla="*/ 58 w 184"/>
                <a:gd name="T37" fmla="*/ 67 h 190"/>
                <a:gd name="T38" fmla="*/ 48 w 184"/>
                <a:gd name="T39" fmla="*/ 56 h 190"/>
                <a:gd name="T40" fmla="*/ 40 w 184"/>
                <a:gd name="T41" fmla="*/ 62 h 190"/>
                <a:gd name="T42" fmla="*/ 34 w 184"/>
                <a:gd name="T43" fmla="*/ 76 h 190"/>
                <a:gd name="T44" fmla="*/ 31 w 184"/>
                <a:gd name="T45" fmla="*/ 57 h 190"/>
                <a:gd name="T46" fmla="*/ 30 w 184"/>
                <a:gd name="T47" fmla="*/ 35 h 190"/>
                <a:gd name="T48" fmla="*/ 31 w 184"/>
                <a:gd name="T49" fmla="*/ 12 h 190"/>
                <a:gd name="T50" fmla="*/ 30 w 184"/>
                <a:gd name="T51" fmla="*/ 1 h 190"/>
                <a:gd name="T52" fmla="*/ 17 w 184"/>
                <a:gd name="T53" fmla="*/ 5 h 190"/>
                <a:gd name="T54" fmla="*/ 12 w 184"/>
                <a:gd name="T55" fmla="*/ 7 h 190"/>
                <a:gd name="T56" fmla="*/ 5 w 184"/>
                <a:gd name="T57" fmla="*/ 18 h 190"/>
                <a:gd name="T58" fmla="*/ 0 w 184"/>
                <a:gd name="T59" fmla="*/ 35 h 190"/>
                <a:gd name="T60" fmla="*/ 3 w 184"/>
                <a:gd name="T61" fmla="*/ 47 h 190"/>
                <a:gd name="T62" fmla="*/ 2 w 184"/>
                <a:gd name="T63" fmla="*/ 64 h 190"/>
                <a:gd name="T64" fmla="*/ 3 w 184"/>
                <a:gd name="T65" fmla="*/ 79 h 190"/>
                <a:gd name="T66" fmla="*/ 7 w 184"/>
                <a:gd name="T67" fmla="*/ 102 h 190"/>
                <a:gd name="T68" fmla="*/ 15 w 184"/>
                <a:gd name="T69" fmla="*/ 119 h 190"/>
                <a:gd name="T70" fmla="*/ 8 w 184"/>
                <a:gd name="T71" fmla="*/ 123 h 190"/>
                <a:gd name="T72" fmla="*/ 13 w 184"/>
                <a:gd name="T73" fmla="*/ 147 h 190"/>
                <a:gd name="T74" fmla="*/ 11 w 184"/>
                <a:gd name="T75" fmla="*/ 161 h 190"/>
                <a:gd name="T76" fmla="*/ 21 w 184"/>
                <a:gd name="T77" fmla="*/ 190 h 190"/>
                <a:gd name="T78" fmla="*/ 52 w 184"/>
                <a:gd name="T79" fmla="*/ 169 h 190"/>
                <a:gd name="T80" fmla="*/ 83 w 184"/>
                <a:gd name="T81" fmla="*/ 152 h 190"/>
                <a:gd name="T82" fmla="*/ 87 w 184"/>
                <a:gd name="T83" fmla="*/ 147 h 190"/>
                <a:gd name="T84" fmla="*/ 93 w 184"/>
                <a:gd name="T85" fmla="*/ 144 h 190"/>
                <a:gd name="T86" fmla="*/ 100 w 184"/>
                <a:gd name="T87" fmla="*/ 151 h 190"/>
                <a:gd name="T88" fmla="*/ 111 w 184"/>
                <a:gd name="T89" fmla="*/ 146 h 190"/>
                <a:gd name="T90" fmla="*/ 105 w 184"/>
                <a:gd name="T91" fmla="*/ 159 h 190"/>
                <a:gd name="T92" fmla="*/ 105 w 184"/>
                <a:gd name="T93" fmla="*/ 169 h 190"/>
                <a:gd name="T94" fmla="*/ 119 w 184"/>
                <a:gd name="T95" fmla="*/ 166 h 190"/>
                <a:gd name="T96" fmla="*/ 128 w 184"/>
                <a:gd name="T97" fmla="*/ 159 h 190"/>
                <a:gd name="T98" fmla="*/ 129 w 184"/>
                <a:gd name="T99" fmla="*/ 147 h 190"/>
                <a:gd name="T100" fmla="*/ 135 w 184"/>
                <a:gd name="T101" fmla="*/ 122 h 190"/>
                <a:gd name="T102" fmla="*/ 145 w 184"/>
                <a:gd name="T103" fmla="*/ 137 h 190"/>
                <a:gd name="T104" fmla="*/ 160 w 184"/>
                <a:gd name="T105" fmla="*/ 138 h 190"/>
                <a:gd name="T106" fmla="*/ 168 w 184"/>
                <a:gd name="T107" fmla="*/ 147 h 190"/>
                <a:gd name="T108" fmla="*/ 176 w 184"/>
                <a:gd name="T109" fmla="*/ 14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" h="190">
                  <a:moveTo>
                    <a:pt x="181" y="128"/>
                  </a:moveTo>
                  <a:cubicBezTo>
                    <a:pt x="181" y="127"/>
                    <a:pt x="180" y="126"/>
                    <a:pt x="180" y="126"/>
                  </a:cubicBezTo>
                  <a:cubicBezTo>
                    <a:pt x="177" y="119"/>
                    <a:pt x="177" y="114"/>
                    <a:pt x="177" y="106"/>
                  </a:cubicBezTo>
                  <a:cubicBezTo>
                    <a:pt x="177" y="104"/>
                    <a:pt x="177" y="104"/>
                    <a:pt x="177" y="104"/>
                  </a:cubicBezTo>
                  <a:cubicBezTo>
                    <a:pt x="178" y="101"/>
                    <a:pt x="178" y="98"/>
                    <a:pt x="178" y="96"/>
                  </a:cubicBezTo>
                  <a:cubicBezTo>
                    <a:pt x="178" y="95"/>
                    <a:pt x="177" y="92"/>
                    <a:pt x="172" y="92"/>
                  </a:cubicBezTo>
                  <a:cubicBezTo>
                    <a:pt x="172" y="92"/>
                    <a:pt x="168" y="92"/>
                    <a:pt x="167" y="94"/>
                  </a:cubicBezTo>
                  <a:cubicBezTo>
                    <a:pt x="165" y="95"/>
                    <a:pt x="165" y="98"/>
                    <a:pt x="165" y="100"/>
                  </a:cubicBezTo>
                  <a:cubicBezTo>
                    <a:pt x="165" y="100"/>
                    <a:pt x="165" y="100"/>
                    <a:pt x="164" y="101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64" y="106"/>
                    <a:pt x="163" y="107"/>
                    <a:pt x="162" y="107"/>
                  </a:cubicBezTo>
                  <a:cubicBezTo>
                    <a:pt x="161" y="107"/>
                    <a:pt x="161" y="107"/>
                    <a:pt x="161" y="107"/>
                  </a:cubicBezTo>
                  <a:cubicBezTo>
                    <a:pt x="159" y="105"/>
                    <a:pt x="159" y="99"/>
                    <a:pt x="159" y="97"/>
                  </a:cubicBezTo>
                  <a:cubicBezTo>
                    <a:pt x="159" y="91"/>
                    <a:pt x="159" y="91"/>
                    <a:pt x="159" y="91"/>
                  </a:cubicBezTo>
                  <a:cubicBezTo>
                    <a:pt x="159" y="91"/>
                    <a:pt x="159" y="90"/>
                    <a:pt x="159" y="90"/>
                  </a:cubicBezTo>
                  <a:cubicBezTo>
                    <a:pt x="160" y="87"/>
                    <a:pt x="160" y="83"/>
                    <a:pt x="157" y="81"/>
                  </a:cubicBezTo>
                  <a:cubicBezTo>
                    <a:pt x="156" y="81"/>
                    <a:pt x="155" y="80"/>
                    <a:pt x="154" y="80"/>
                  </a:cubicBezTo>
                  <a:cubicBezTo>
                    <a:pt x="152" y="80"/>
                    <a:pt x="150" y="81"/>
                    <a:pt x="149" y="82"/>
                  </a:cubicBezTo>
                  <a:cubicBezTo>
                    <a:pt x="147" y="83"/>
                    <a:pt x="147" y="86"/>
                    <a:pt x="146" y="87"/>
                  </a:cubicBezTo>
                  <a:cubicBezTo>
                    <a:pt x="146" y="88"/>
                    <a:pt x="146" y="89"/>
                    <a:pt x="146" y="89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6" y="90"/>
                    <a:pt x="145" y="90"/>
                    <a:pt x="145" y="91"/>
                  </a:cubicBezTo>
                  <a:cubicBezTo>
                    <a:pt x="145" y="91"/>
                    <a:pt x="144" y="92"/>
                    <a:pt x="144" y="93"/>
                  </a:cubicBezTo>
                  <a:cubicBezTo>
                    <a:pt x="143" y="94"/>
                    <a:pt x="143" y="96"/>
                    <a:pt x="143" y="97"/>
                  </a:cubicBezTo>
                  <a:cubicBezTo>
                    <a:pt x="143" y="100"/>
                    <a:pt x="144" y="102"/>
                    <a:pt x="145" y="105"/>
                  </a:cubicBezTo>
                  <a:cubicBezTo>
                    <a:pt x="145" y="104"/>
                    <a:pt x="145" y="104"/>
                    <a:pt x="144" y="104"/>
                  </a:cubicBezTo>
                  <a:cubicBezTo>
                    <a:pt x="143" y="102"/>
                    <a:pt x="142" y="100"/>
                    <a:pt x="141" y="98"/>
                  </a:cubicBezTo>
                  <a:cubicBezTo>
                    <a:pt x="141" y="98"/>
                    <a:pt x="141" y="98"/>
                    <a:pt x="141" y="97"/>
                  </a:cubicBezTo>
                  <a:cubicBezTo>
                    <a:pt x="141" y="97"/>
                    <a:pt x="141" y="96"/>
                    <a:pt x="141" y="96"/>
                  </a:cubicBezTo>
                  <a:cubicBezTo>
                    <a:pt x="141" y="95"/>
                    <a:pt x="141" y="94"/>
                    <a:pt x="141" y="94"/>
                  </a:cubicBezTo>
                  <a:cubicBezTo>
                    <a:pt x="141" y="93"/>
                    <a:pt x="140" y="93"/>
                    <a:pt x="140" y="92"/>
                  </a:cubicBezTo>
                  <a:cubicBezTo>
                    <a:pt x="140" y="90"/>
                    <a:pt x="141" y="87"/>
                    <a:pt x="142" y="84"/>
                  </a:cubicBezTo>
                  <a:cubicBezTo>
                    <a:pt x="143" y="83"/>
                    <a:pt x="143" y="83"/>
                    <a:pt x="143" y="83"/>
                  </a:cubicBezTo>
                  <a:cubicBezTo>
                    <a:pt x="145" y="77"/>
                    <a:pt x="147" y="72"/>
                    <a:pt x="145" y="68"/>
                  </a:cubicBezTo>
                  <a:cubicBezTo>
                    <a:pt x="144" y="67"/>
                    <a:pt x="143" y="66"/>
                    <a:pt x="140" y="66"/>
                  </a:cubicBezTo>
                  <a:cubicBezTo>
                    <a:pt x="137" y="66"/>
                    <a:pt x="133" y="68"/>
                    <a:pt x="131" y="71"/>
                  </a:cubicBezTo>
                  <a:cubicBezTo>
                    <a:pt x="130" y="73"/>
                    <a:pt x="130" y="75"/>
                    <a:pt x="130" y="76"/>
                  </a:cubicBezTo>
                  <a:cubicBezTo>
                    <a:pt x="129" y="77"/>
                    <a:pt x="129" y="78"/>
                    <a:pt x="129" y="78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9" y="80"/>
                    <a:pt x="128" y="80"/>
                    <a:pt x="128" y="81"/>
                  </a:cubicBezTo>
                  <a:cubicBezTo>
                    <a:pt x="128" y="82"/>
                    <a:pt x="128" y="83"/>
                    <a:pt x="128" y="84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8" y="85"/>
                    <a:pt x="128" y="85"/>
                    <a:pt x="128" y="85"/>
                  </a:cubicBezTo>
                  <a:cubicBezTo>
                    <a:pt x="128" y="84"/>
                    <a:pt x="128" y="83"/>
                    <a:pt x="128" y="83"/>
                  </a:cubicBezTo>
                  <a:cubicBezTo>
                    <a:pt x="127" y="80"/>
                    <a:pt x="127" y="78"/>
                    <a:pt x="125" y="76"/>
                  </a:cubicBezTo>
                  <a:cubicBezTo>
                    <a:pt x="124" y="74"/>
                    <a:pt x="122" y="74"/>
                    <a:pt x="121" y="74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17" y="73"/>
                    <a:pt x="117" y="72"/>
                    <a:pt x="116" y="67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5"/>
                    <a:pt x="116" y="64"/>
                    <a:pt x="116" y="63"/>
                  </a:cubicBezTo>
                  <a:cubicBezTo>
                    <a:pt x="116" y="61"/>
                    <a:pt x="117" y="59"/>
                    <a:pt x="116" y="56"/>
                  </a:cubicBezTo>
                  <a:cubicBezTo>
                    <a:pt x="113" y="51"/>
                    <a:pt x="108" y="50"/>
                    <a:pt x="104" y="50"/>
                  </a:cubicBezTo>
                  <a:cubicBezTo>
                    <a:pt x="104" y="50"/>
                    <a:pt x="104" y="50"/>
                    <a:pt x="103" y="50"/>
                  </a:cubicBezTo>
                  <a:cubicBezTo>
                    <a:pt x="98" y="50"/>
                    <a:pt x="95" y="52"/>
                    <a:pt x="93" y="56"/>
                  </a:cubicBezTo>
                  <a:cubicBezTo>
                    <a:pt x="92" y="58"/>
                    <a:pt x="92" y="59"/>
                    <a:pt x="91" y="59"/>
                  </a:cubicBezTo>
                  <a:cubicBezTo>
                    <a:pt x="90" y="59"/>
                    <a:pt x="90" y="59"/>
                    <a:pt x="90" y="60"/>
                  </a:cubicBezTo>
                  <a:cubicBezTo>
                    <a:pt x="88" y="60"/>
                    <a:pt x="86" y="60"/>
                    <a:pt x="84" y="62"/>
                  </a:cubicBezTo>
                  <a:cubicBezTo>
                    <a:pt x="82" y="64"/>
                    <a:pt x="82" y="67"/>
                    <a:pt x="81" y="69"/>
                  </a:cubicBezTo>
                  <a:cubicBezTo>
                    <a:pt x="81" y="70"/>
                    <a:pt x="81" y="71"/>
                    <a:pt x="81" y="71"/>
                  </a:cubicBezTo>
                  <a:cubicBezTo>
                    <a:pt x="80" y="72"/>
                    <a:pt x="80" y="73"/>
                    <a:pt x="80" y="73"/>
                  </a:cubicBezTo>
                  <a:cubicBezTo>
                    <a:pt x="80" y="73"/>
                    <a:pt x="79" y="73"/>
                    <a:pt x="79" y="72"/>
                  </a:cubicBezTo>
                  <a:cubicBezTo>
                    <a:pt x="78" y="71"/>
                    <a:pt x="76" y="70"/>
                    <a:pt x="74" y="6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72" y="69"/>
                    <a:pt x="70" y="70"/>
                    <a:pt x="69" y="71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8" y="71"/>
                    <a:pt x="67" y="72"/>
                    <a:pt x="67" y="72"/>
                  </a:cubicBezTo>
                  <a:cubicBezTo>
                    <a:pt x="65" y="72"/>
                    <a:pt x="64" y="73"/>
                    <a:pt x="63" y="73"/>
                  </a:cubicBezTo>
                  <a:cubicBezTo>
                    <a:pt x="62" y="74"/>
                    <a:pt x="61" y="74"/>
                    <a:pt x="60" y="74"/>
                  </a:cubicBezTo>
                  <a:cubicBezTo>
                    <a:pt x="60" y="74"/>
                    <a:pt x="59" y="74"/>
                    <a:pt x="59" y="74"/>
                  </a:cubicBezTo>
                  <a:cubicBezTo>
                    <a:pt x="58" y="74"/>
                    <a:pt x="57" y="74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6" y="72"/>
                    <a:pt x="56" y="71"/>
                    <a:pt x="56" y="70"/>
                  </a:cubicBezTo>
                  <a:cubicBezTo>
                    <a:pt x="57" y="70"/>
                    <a:pt x="57" y="69"/>
                    <a:pt x="57" y="69"/>
                  </a:cubicBezTo>
                  <a:cubicBezTo>
                    <a:pt x="57" y="68"/>
                    <a:pt x="57" y="68"/>
                    <a:pt x="58" y="67"/>
                  </a:cubicBezTo>
                  <a:cubicBezTo>
                    <a:pt x="59" y="65"/>
                    <a:pt x="61" y="60"/>
                    <a:pt x="57" y="57"/>
                  </a:cubicBezTo>
                  <a:cubicBezTo>
                    <a:pt x="55" y="56"/>
                    <a:pt x="53" y="56"/>
                    <a:pt x="52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8" y="56"/>
                    <a:pt x="48" y="56"/>
                  </a:cubicBezTo>
                  <a:cubicBezTo>
                    <a:pt x="47" y="56"/>
                    <a:pt x="44" y="56"/>
                    <a:pt x="43" y="58"/>
                  </a:cubicBezTo>
                  <a:cubicBezTo>
                    <a:pt x="42" y="59"/>
                    <a:pt x="42" y="60"/>
                    <a:pt x="42" y="60"/>
                  </a:cubicBezTo>
                  <a:cubicBezTo>
                    <a:pt x="42" y="61"/>
                    <a:pt x="41" y="61"/>
                    <a:pt x="41" y="61"/>
                  </a:cubicBezTo>
                  <a:cubicBezTo>
                    <a:pt x="41" y="61"/>
                    <a:pt x="41" y="61"/>
                    <a:pt x="40" y="62"/>
                  </a:cubicBezTo>
                  <a:cubicBezTo>
                    <a:pt x="38" y="62"/>
                    <a:pt x="35" y="63"/>
                    <a:pt x="35" y="67"/>
                  </a:cubicBezTo>
                  <a:cubicBezTo>
                    <a:pt x="34" y="68"/>
                    <a:pt x="34" y="69"/>
                    <a:pt x="34" y="70"/>
                  </a:cubicBezTo>
                  <a:cubicBezTo>
                    <a:pt x="34" y="72"/>
                    <a:pt x="34" y="74"/>
                    <a:pt x="34" y="76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77"/>
                    <a:pt x="34" y="78"/>
                    <a:pt x="33" y="79"/>
                  </a:cubicBezTo>
                  <a:cubicBezTo>
                    <a:pt x="33" y="78"/>
                    <a:pt x="32" y="76"/>
                    <a:pt x="32" y="74"/>
                  </a:cubicBezTo>
                  <a:cubicBezTo>
                    <a:pt x="31" y="70"/>
                    <a:pt x="31" y="66"/>
                    <a:pt x="31" y="62"/>
                  </a:cubicBezTo>
                  <a:cubicBezTo>
                    <a:pt x="31" y="60"/>
                    <a:pt x="31" y="59"/>
                    <a:pt x="31" y="57"/>
                  </a:cubicBezTo>
                  <a:cubicBezTo>
                    <a:pt x="31" y="56"/>
                    <a:pt x="32" y="54"/>
                    <a:pt x="32" y="53"/>
                  </a:cubicBezTo>
                  <a:cubicBezTo>
                    <a:pt x="32" y="50"/>
                    <a:pt x="32" y="47"/>
                    <a:pt x="32" y="44"/>
                  </a:cubicBezTo>
                  <a:cubicBezTo>
                    <a:pt x="31" y="42"/>
                    <a:pt x="31" y="39"/>
                    <a:pt x="30" y="37"/>
                  </a:cubicBezTo>
                  <a:cubicBezTo>
                    <a:pt x="29" y="37"/>
                    <a:pt x="29" y="36"/>
                    <a:pt x="30" y="35"/>
                  </a:cubicBezTo>
                  <a:cubicBezTo>
                    <a:pt x="33" y="32"/>
                    <a:pt x="33" y="27"/>
                    <a:pt x="32" y="23"/>
                  </a:cubicBezTo>
                  <a:cubicBezTo>
                    <a:pt x="32" y="19"/>
                    <a:pt x="29" y="17"/>
                    <a:pt x="25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29" y="15"/>
                    <a:pt x="31" y="14"/>
                    <a:pt x="31" y="12"/>
                  </a:cubicBezTo>
                  <a:cubicBezTo>
                    <a:pt x="32" y="11"/>
                    <a:pt x="32" y="9"/>
                    <a:pt x="32" y="8"/>
                  </a:cubicBezTo>
                  <a:cubicBezTo>
                    <a:pt x="32" y="8"/>
                    <a:pt x="31" y="7"/>
                    <a:pt x="31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6"/>
                    <a:pt x="32" y="3"/>
                    <a:pt x="30" y="1"/>
                  </a:cubicBezTo>
                  <a:cubicBezTo>
                    <a:pt x="28" y="0"/>
                    <a:pt x="27" y="0"/>
                    <a:pt x="26" y="0"/>
                  </a:cubicBezTo>
                  <a:cubicBezTo>
                    <a:pt x="23" y="0"/>
                    <a:pt x="21" y="1"/>
                    <a:pt x="19" y="2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6" y="5"/>
                  </a:cubicBezTo>
                  <a:cubicBezTo>
                    <a:pt x="15" y="5"/>
                    <a:pt x="14" y="5"/>
                    <a:pt x="13" y="6"/>
                  </a:cubicBezTo>
                  <a:cubicBezTo>
                    <a:pt x="13" y="6"/>
                    <a:pt x="12" y="7"/>
                    <a:pt x="12" y="7"/>
                  </a:cubicBezTo>
                  <a:cubicBezTo>
                    <a:pt x="11" y="8"/>
                    <a:pt x="10" y="9"/>
                    <a:pt x="10" y="10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3"/>
                    <a:pt x="7" y="15"/>
                    <a:pt x="6" y="16"/>
                  </a:cubicBezTo>
                  <a:cubicBezTo>
                    <a:pt x="6" y="16"/>
                    <a:pt x="5" y="17"/>
                    <a:pt x="5" y="18"/>
                  </a:cubicBezTo>
                  <a:cubicBezTo>
                    <a:pt x="3" y="19"/>
                    <a:pt x="2" y="20"/>
                    <a:pt x="1" y="21"/>
                  </a:cubicBezTo>
                  <a:cubicBezTo>
                    <a:pt x="0" y="23"/>
                    <a:pt x="0" y="26"/>
                    <a:pt x="0" y="27"/>
                  </a:cubicBezTo>
                  <a:cubicBezTo>
                    <a:pt x="0" y="28"/>
                    <a:pt x="0" y="30"/>
                    <a:pt x="0" y="30"/>
                  </a:cubicBezTo>
                  <a:cubicBezTo>
                    <a:pt x="0" y="32"/>
                    <a:pt x="0" y="34"/>
                    <a:pt x="0" y="35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1"/>
                    <a:pt x="1" y="43"/>
                  </a:cubicBezTo>
                  <a:cubicBezTo>
                    <a:pt x="2" y="44"/>
                    <a:pt x="3" y="45"/>
                    <a:pt x="3" y="47"/>
                  </a:cubicBezTo>
                  <a:cubicBezTo>
                    <a:pt x="3" y="48"/>
                    <a:pt x="3" y="49"/>
                    <a:pt x="2" y="50"/>
                  </a:cubicBezTo>
                  <a:cubicBezTo>
                    <a:pt x="1" y="52"/>
                    <a:pt x="1" y="54"/>
                    <a:pt x="1" y="56"/>
                  </a:cubicBezTo>
                  <a:cubicBezTo>
                    <a:pt x="0" y="59"/>
                    <a:pt x="1" y="61"/>
                    <a:pt x="1" y="62"/>
                  </a:cubicBezTo>
                  <a:cubicBezTo>
                    <a:pt x="1" y="63"/>
                    <a:pt x="1" y="64"/>
                    <a:pt x="2" y="64"/>
                  </a:cubicBezTo>
                  <a:cubicBezTo>
                    <a:pt x="2" y="66"/>
                    <a:pt x="2" y="68"/>
                    <a:pt x="2" y="70"/>
                  </a:cubicBezTo>
                  <a:cubicBezTo>
                    <a:pt x="2" y="71"/>
                    <a:pt x="2" y="71"/>
                    <a:pt x="2" y="71"/>
                  </a:cubicBezTo>
                  <a:cubicBezTo>
                    <a:pt x="2" y="73"/>
                    <a:pt x="3" y="75"/>
                    <a:pt x="3" y="77"/>
                  </a:cubicBezTo>
                  <a:cubicBezTo>
                    <a:pt x="3" y="77"/>
                    <a:pt x="3" y="78"/>
                    <a:pt x="3" y="79"/>
                  </a:cubicBezTo>
                  <a:cubicBezTo>
                    <a:pt x="4" y="82"/>
                    <a:pt x="4" y="85"/>
                    <a:pt x="4" y="88"/>
                  </a:cubicBezTo>
                  <a:cubicBezTo>
                    <a:pt x="4" y="89"/>
                    <a:pt x="4" y="90"/>
                    <a:pt x="4" y="91"/>
                  </a:cubicBezTo>
                  <a:cubicBezTo>
                    <a:pt x="4" y="94"/>
                    <a:pt x="5" y="97"/>
                    <a:pt x="6" y="100"/>
                  </a:cubicBezTo>
                  <a:cubicBezTo>
                    <a:pt x="6" y="101"/>
                    <a:pt x="7" y="101"/>
                    <a:pt x="7" y="102"/>
                  </a:cubicBezTo>
                  <a:cubicBezTo>
                    <a:pt x="6" y="102"/>
                    <a:pt x="6" y="103"/>
                    <a:pt x="5" y="104"/>
                  </a:cubicBezTo>
                  <a:cubicBezTo>
                    <a:pt x="3" y="107"/>
                    <a:pt x="3" y="113"/>
                    <a:pt x="6" y="116"/>
                  </a:cubicBezTo>
                  <a:cubicBezTo>
                    <a:pt x="8" y="118"/>
                    <a:pt x="11" y="118"/>
                    <a:pt x="13" y="118"/>
                  </a:cubicBezTo>
                  <a:cubicBezTo>
                    <a:pt x="14" y="118"/>
                    <a:pt x="15" y="118"/>
                    <a:pt x="15" y="119"/>
                  </a:cubicBezTo>
                  <a:cubicBezTo>
                    <a:pt x="16" y="119"/>
                    <a:pt x="16" y="120"/>
                    <a:pt x="16" y="121"/>
                  </a:cubicBezTo>
                  <a:cubicBezTo>
                    <a:pt x="16" y="121"/>
                    <a:pt x="16" y="121"/>
                    <a:pt x="15" y="121"/>
                  </a:cubicBezTo>
                  <a:cubicBezTo>
                    <a:pt x="15" y="121"/>
                    <a:pt x="14" y="121"/>
                    <a:pt x="14" y="121"/>
                  </a:cubicBezTo>
                  <a:cubicBezTo>
                    <a:pt x="11" y="121"/>
                    <a:pt x="10" y="122"/>
                    <a:pt x="8" y="123"/>
                  </a:cubicBezTo>
                  <a:cubicBezTo>
                    <a:pt x="4" y="127"/>
                    <a:pt x="4" y="132"/>
                    <a:pt x="4" y="135"/>
                  </a:cubicBezTo>
                  <a:cubicBezTo>
                    <a:pt x="4" y="135"/>
                    <a:pt x="4" y="135"/>
                    <a:pt x="4" y="136"/>
                  </a:cubicBezTo>
                  <a:cubicBezTo>
                    <a:pt x="4" y="137"/>
                    <a:pt x="4" y="138"/>
                    <a:pt x="4" y="140"/>
                  </a:cubicBezTo>
                  <a:cubicBezTo>
                    <a:pt x="5" y="143"/>
                    <a:pt x="10" y="147"/>
                    <a:pt x="13" y="147"/>
                  </a:cubicBezTo>
                  <a:cubicBezTo>
                    <a:pt x="13" y="147"/>
                    <a:pt x="14" y="147"/>
                    <a:pt x="14" y="147"/>
                  </a:cubicBezTo>
                  <a:cubicBezTo>
                    <a:pt x="14" y="147"/>
                    <a:pt x="14" y="147"/>
                    <a:pt x="15" y="147"/>
                  </a:cubicBezTo>
                  <a:cubicBezTo>
                    <a:pt x="15" y="147"/>
                    <a:pt x="15" y="148"/>
                    <a:pt x="15" y="148"/>
                  </a:cubicBezTo>
                  <a:cubicBezTo>
                    <a:pt x="15" y="152"/>
                    <a:pt x="13" y="157"/>
                    <a:pt x="11" y="161"/>
                  </a:cubicBezTo>
                  <a:cubicBezTo>
                    <a:pt x="10" y="162"/>
                    <a:pt x="9" y="163"/>
                    <a:pt x="9" y="164"/>
                  </a:cubicBezTo>
                  <a:cubicBezTo>
                    <a:pt x="6" y="170"/>
                    <a:pt x="5" y="179"/>
                    <a:pt x="9" y="185"/>
                  </a:cubicBezTo>
                  <a:cubicBezTo>
                    <a:pt x="10" y="187"/>
                    <a:pt x="13" y="190"/>
                    <a:pt x="19" y="190"/>
                  </a:cubicBezTo>
                  <a:cubicBezTo>
                    <a:pt x="19" y="190"/>
                    <a:pt x="20" y="190"/>
                    <a:pt x="21" y="190"/>
                  </a:cubicBezTo>
                  <a:cubicBezTo>
                    <a:pt x="26" y="190"/>
                    <a:pt x="29" y="186"/>
                    <a:pt x="32" y="182"/>
                  </a:cubicBezTo>
                  <a:cubicBezTo>
                    <a:pt x="32" y="182"/>
                    <a:pt x="33" y="181"/>
                    <a:pt x="33" y="181"/>
                  </a:cubicBezTo>
                  <a:cubicBezTo>
                    <a:pt x="36" y="177"/>
                    <a:pt x="39" y="175"/>
                    <a:pt x="43" y="173"/>
                  </a:cubicBezTo>
                  <a:cubicBezTo>
                    <a:pt x="46" y="172"/>
                    <a:pt x="48" y="171"/>
                    <a:pt x="52" y="169"/>
                  </a:cubicBezTo>
                  <a:cubicBezTo>
                    <a:pt x="54" y="169"/>
                    <a:pt x="57" y="168"/>
                    <a:pt x="59" y="167"/>
                  </a:cubicBezTo>
                  <a:cubicBezTo>
                    <a:pt x="62" y="166"/>
                    <a:pt x="65" y="165"/>
                    <a:pt x="68" y="164"/>
                  </a:cubicBezTo>
                  <a:cubicBezTo>
                    <a:pt x="73" y="163"/>
                    <a:pt x="78" y="161"/>
                    <a:pt x="81" y="156"/>
                  </a:cubicBezTo>
                  <a:cubicBezTo>
                    <a:pt x="82" y="155"/>
                    <a:pt x="82" y="153"/>
                    <a:pt x="83" y="152"/>
                  </a:cubicBezTo>
                  <a:cubicBezTo>
                    <a:pt x="83" y="152"/>
                    <a:pt x="83" y="151"/>
                    <a:pt x="84" y="151"/>
                  </a:cubicBezTo>
                  <a:cubicBezTo>
                    <a:pt x="84" y="150"/>
                    <a:pt x="84" y="150"/>
                    <a:pt x="84" y="150"/>
                  </a:cubicBezTo>
                  <a:cubicBezTo>
                    <a:pt x="85" y="148"/>
                    <a:pt x="85" y="148"/>
                    <a:pt x="86" y="148"/>
                  </a:cubicBezTo>
                  <a:cubicBezTo>
                    <a:pt x="86" y="147"/>
                    <a:pt x="87" y="147"/>
                    <a:pt x="87" y="147"/>
                  </a:cubicBezTo>
                  <a:cubicBezTo>
                    <a:pt x="88" y="147"/>
                    <a:pt x="89" y="147"/>
                    <a:pt x="89" y="146"/>
                  </a:cubicBezTo>
                  <a:cubicBezTo>
                    <a:pt x="91" y="145"/>
                    <a:pt x="92" y="144"/>
                    <a:pt x="92" y="144"/>
                  </a:cubicBezTo>
                  <a:cubicBezTo>
                    <a:pt x="92" y="143"/>
                    <a:pt x="93" y="143"/>
                    <a:pt x="93" y="143"/>
                  </a:cubicBezTo>
                  <a:cubicBezTo>
                    <a:pt x="93" y="143"/>
                    <a:pt x="93" y="144"/>
                    <a:pt x="93" y="144"/>
                  </a:cubicBezTo>
                  <a:cubicBezTo>
                    <a:pt x="93" y="145"/>
                    <a:pt x="93" y="145"/>
                    <a:pt x="93" y="145"/>
                  </a:cubicBezTo>
                  <a:cubicBezTo>
                    <a:pt x="93" y="146"/>
                    <a:pt x="93" y="149"/>
                    <a:pt x="96" y="150"/>
                  </a:cubicBezTo>
                  <a:cubicBezTo>
                    <a:pt x="96" y="151"/>
                    <a:pt x="97" y="151"/>
                    <a:pt x="98" y="151"/>
                  </a:cubicBezTo>
                  <a:cubicBezTo>
                    <a:pt x="99" y="151"/>
                    <a:pt x="99" y="151"/>
                    <a:pt x="100" y="151"/>
                  </a:cubicBezTo>
                  <a:cubicBezTo>
                    <a:pt x="100" y="151"/>
                    <a:pt x="100" y="151"/>
                    <a:pt x="100" y="151"/>
                  </a:cubicBezTo>
                  <a:cubicBezTo>
                    <a:pt x="104" y="151"/>
                    <a:pt x="108" y="149"/>
                    <a:pt x="110" y="146"/>
                  </a:cubicBezTo>
                  <a:cubicBezTo>
                    <a:pt x="110" y="145"/>
                    <a:pt x="110" y="145"/>
                    <a:pt x="110" y="145"/>
                  </a:cubicBezTo>
                  <a:cubicBezTo>
                    <a:pt x="111" y="146"/>
                    <a:pt x="111" y="146"/>
                    <a:pt x="111" y="146"/>
                  </a:cubicBezTo>
                  <a:cubicBezTo>
                    <a:pt x="112" y="147"/>
                    <a:pt x="113" y="147"/>
                    <a:pt x="113" y="147"/>
                  </a:cubicBezTo>
                  <a:cubicBezTo>
                    <a:pt x="113" y="148"/>
                    <a:pt x="113" y="149"/>
                    <a:pt x="111" y="151"/>
                  </a:cubicBezTo>
                  <a:cubicBezTo>
                    <a:pt x="110" y="153"/>
                    <a:pt x="109" y="155"/>
                    <a:pt x="107" y="157"/>
                  </a:cubicBezTo>
                  <a:cubicBezTo>
                    <a:pt x="107" y="158"/>
                    <a:pt x="106" y="158"/>
                    <a:pt x="105" y="159"/>
                  </a:cubicBezTo>
                  <a:cubicBezTo>
                    <a:pt x="104" y="162"/>
                    <a:pt x="104" y="163"/>
                    <a:pt x="104" y="165"/>
                  </a:cubicBezTo>
                  <a:cubicBezTo>
                    <a:pt x="105" y="166"/>
                    <a:pt x="105" y="166"/>
                    <a:pt x="105" y="166"/>
                  </a:cubicBezTo>
                  <a:cubicBezTo>
                    <a:pt x="105" y="166"/>
                    <a:pt x="105" y="166"/>
                    <a:pt x="105" y="167"/>
                  </a:cubicBezTo>
                  <a:cubicBezTo>
                    <a:pt x="105" y="167"/>
                    <a:pt x="105" y="168"/>
                    <a:pt x="105" y="169"/>
                  </a:cubicBezTo>
                  <a:cubicBezTo>
                    <a:pt x="105" y="171"/>
                    <a:pt x="107" y="172"/>
                    <a:pt x="110" y="172"/>
                  </a:cubicBezTo>
                  <a:cubicBezTo>
                    <a:pt x="112" y="172"/>
                    <a:pt x="114" y="172"/>
                    <a:pt x="115" y="171"/>
                  </a:cubicBezTo>
                  <a:cubicBezTo>
                    <a:pt x="116" y="170"/>
                    <a:pt x="117" y="169"/>
                    <a:pt x="118" y="168"/>
                  </a:cubicBezTo>
                  <a:cubicBezTo>
                    <a:pt x="118" y="167"/>
                    <a:pt x="119" y="167"/>
                    <a:pt x="119" y="166"/>
                  </a:cubicBezTo>
                  <a:cubicBezTo>
                    <a:pt x="120" y="166"/>
                    <a:pt x="121" y="166"/>
                    <a:pt x="121" y="166"/>
                  </a:cubicBezTo>
                  <a:cubicBezTo>
                    <a:pt x="123" y="166"/>
                    <a:pt x="125" y="165"/>
                    <a:pt x="126" y="164"/>
                  </a:cubicBezTo>
                  <a:cubicBezTo>
                    <a:pt x="127" y="162"/>
                    <a:pt x="128" y="161"/>
                    <a:pt x="128" y="160"/>
                  </a:cubicBezTo>
                  <a:cubicBezTo>
                    <a:pt x="128" y="159"/>
                    <a:pt x="128" y="159"/>
                    <a:pt x="128" y="159"/>
                  </a:cubicBezTo>
                  <a:cubicBezTo>
                    <a:pt x="128" y="158"/>
                    <a:pt x="129" y="157"/>
                    <a:pt x="129" y="156"/>
                  </a:cubicBezTo>
                  <a:cubicBezTo>
                    <a:pt x="129" y="155"/>
                    <a:pt x="129" y="155"/>
                    <a:pt x="129" y="155"/>
                  </a:cubicBezTo>
                  <a:cubicBezTo>
                    <a:pt x="129" y="154"/>
                    <a:pt x="129" y="153"/>
                    <a:pt x="130" y="152"/>
                  </a:cubicBezTo>
                  <a:cubicBezTo>
                    <a:pt x="130" y="150"/>
                    <a:pt x="129" y="149"/>
                    <a:pt x="129" y="147"/>
                  </a:cubicBezTo>
                  <a:cubicBezTo>
                    <a:pt x="129" y="147"/>
                    <a:pt x="128" y="147"/>
                    <a:pt x="128" y="146"/>
                  </a:cubicBezTo>
                  <a:cubicBezTo>
                    <a:pt x="127" y="142"/>
                    <a:pt x="127" y="138"/>
                    <a:pt x="129" y="135"/>
                  </a:cubicBezTo>
                  <a:cubicBezTo>
                    <a:pt x="130" y="134"/>
                    <a:pt x="131" y="133"/>
                    <a:pt x="131" y="132"/>
                  </a:cubicBezTo>
                  <a:cubicBezTo>
                    <a:pt x="133" y="130"/>
                    <a:pt x="135" y="127"/>
                    <a:pt x="135" y="122"/>
                  </a:cubicBezTo>
                  <a:cubicBezTo>
                    <a:pt x="135" y="121"/>
                    <a:pt x="135" y="120"/>
                    <a:pt x="135" y="118"/>
                  </a:cubicBezTo>
                  <a:cubicBezTo>
                    <a:pt x="134" y="117"/>
                    <a:pt x="134" y="116"/>
                    <a:pt x="134" y="115"/>
                  </a:cubicBezTo>
                  <a:cubicBezTo>
                    <a:pt x="134" y="115"/>
                    <a:pt x="134" y="115"/>
                    <a:pt x="134" y="115"/>
                  </a:cubicBezTo>
                  <a:cubicBezTo>
                    <a:pt x="142" y="116"/>
                    <a:pt x="145" y="130"/>
                    <a:pt x="145" y="137"/>
                  </a:cubicBezTo>
                  <a:cubicBezTo>
                    <a:pt x="145" y="141"/>
                    <a:pt x="147" y="148"/>
                    <a:pt x="152" y="148"/>
                  </a:cubicBezTo>
                  <a:cubicBezTo>
                    <a:pt x="154" y="148"/>
                    <a:pt x="156" y="146"/>
                    <a:pt x="158" y="143"/>
                  </a:cubicBezTo>
                  <a:cubicBezTo>
                    <a:pt x="159" y="141"/>
                    <a:pt x="159" y="140"/>
                    <a:pt x="160" y="138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0" y="139"/>
                    <a:pt x="161" y="140"/>
                    <a:pt x="161" y="140"/>
                  </a:cubicBezTo>
                  <a:cubicBezTo>
                    <a:pt x="162" y="140"/>
                    <a:pt x="162" y="141"/>
                    <a:pt x="162" y="141"/>
                  </a:cubicBezTo>
                  <a:cubicBezTo>
                    <a:pt x="162" y="142"/>
                    <a:pt x="162" y="142"/>
                    <a:pt x="162" y="143"/>
                  </a:cubicBezTo>
                  <a:cubicBezTo>
                    <a:pt x="163" y="145"/>
                    <a:pt x="166" y="147"/>
                    <a:pt x="168" y="147"/>
                  </a:cubicBezTo>
                  <a:cubicBezTo>
                    <a:pt x="170" y="147"/>
                    <a:pt x="172" y="147"/>
                    <a:pt x="172" y="145"/>
                  </a:cubicBezTo>
                  <a:cubicBezTo>
                    <a:pt x="173" y="144"/>
                    <a:pt x="173" y="143"/>
                    <a:pt x="173" y="142"/>
                  </a:cubicBezTo>
                  <a:cubicBezTo>
                    <a:pt x="174" y="141"/>
                    <a:pt x="174" y="141"/>
                    <a:pt x="174" y="140"/>
                  </a:cubicBezTo>
                  <a:cubicBezTo>
                    <a:pt x="175" y="140"/>
                    <a:pt x="176" y="140"/>
                    <a:pt x="176" y="140"/>
                  </a:cubicBezTo>
                  <a:cubicBezTo>
                    <a:pt x="178" y="139"/>
                    <a:pt x="180" y="138"/>
                    <a:pt x="181" y="137"/>
                  </a:cubicBezTo>
                  <a:cubicBezTo>
                    <a:pt x="184" y="133"/>
                    <a:pt x="182" y="130"/>
                    <a:pt x="181" y="128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9014DE64-60A2-074A-9D61-9AA9C31F0C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472692" y="6625709"/>
              <a:ext cx="1727573" cy="2221218"/>
            </a:xfrm>
            <a:custGeom>
              <a:avLst/>
              <a:gdLst>
                <a:gd name="T0" fmla="*/ 309 w 317"/>
                <a:gd name="T1" fmla="*/ 141 h 448"/>
                <a:gd name="T2" fmla="*/ 303 w 317"/>
                <a:gd name="T3" fmla="*/ 138 h 448"/>
                <a:gd name="T4" fmla="*/ 291 w 317"/>
                <a:gd name="T5" fmla="*/ 135 h 448"/>
                <a:gd name="T6" fmla="*/ 282 w 317"/>
                <a:gd name="T7" fmla="*/ 129 h 448"/>
                <a:gd name="T8" fmla="*/ 261 w 317"/>
                <a:gd name="T9" fmla="*/ 129 h 448"/>
                <a:gd name="T10" fmla="*/ 240 w 317"/>
                <a:gd name="T11" fmla="*/ 136 h 448"/>
                <a:gd name="T12" fmla="*/ 241 w 317"/>
                <a:gd name="T13" fmla="*/ 131 h 448"/>
                <a:gd name="T14" fmla="*/ 240 w 317"/>
                <a:gd name="T15" fmla="*/ 107 h 448"/>
                <a:gd name="T16" fmla="*/ 239 w 317"/>
                <a:gd name="T17" fmla="*/ 104 h 448"/>
                <a:gd name="T18" fmla="*/ 237 w 317"/>
                <a:gd name="T19" fmla="*/ 93 h 448"/>
                <a:gd name="T20" fmla="*/ 234 w 317"/>
                <a:gd name="T21" fmla="*/ 84 h 448"/>
                <a:gd name="T22" fmla="*/ 234 w 317"/>
                <a:gd name="T23" fmla="*/ 76 h 448"/>
                <a:gd name="T24" fmla="*/ 225 w 317"/>
                <a:gd name="T25" fmla="*/ 66 h 448"/>
                <a:gd name="T26" fmla="*/ 216 w 317"/>
                <a:gd name="T27" fmla="*/ 67 h 448"/>
                <a:gd name="T28" fmla="*/ 203 w 317"/>
                <a:gd name="T29" fmla="*/ 63 h 448"/>
                <a:gd name="T30" fmla="*/ 201 w 317"/>
                <a:gd name="T31" fmla="*/ 52 h 448"/>
                <a:gd name="T32" fmla="*/ 204 w 317"/>
                <a:gd name="T33" fmla="*/ 28 h 448"/>
                <a:gd name="T34" fmla="*/ 64 w 317"/>
                <a:gd name="T35" fmla="*/ 0 h 448"/>
                <a:gd name="T36" fmla="*/ 51 w 317"/>
                <a:gd name="T37" fmla="*/ 86 h 448"/>
                <a:gd name="T38" fmla="*/ 50 w 317"/>
                <a:gd name="T39" fmla="*/ 89 h 448"/>
                <a:gd name="T40" fmla="*/ 0 w 317"/>
                <a:gd name="T41" fmla="*/ 426 h 448"/>
                <a:gd name="T42" fmla="*/ 101 w 317"/>
                <a:gd name="T43" fmla="*/ 442 h 448"/>
                <a:gd name="T44" fmla="*/ 136 w 317"/>
                <a:gd name="T45" fmla="*/ 447 h 448"/>
                <a:gd name="T46" fmla="*/ 156 w 317"/>
                <a:gd name="T47" fmla="*/ 447 h 448"/>
                <a:gd name="T48" fmla="*/ 315 w 317"/>
                <a:gd name="T49" fmla="*/ 147 h 448"/>
                <a:gd name="T50" fmla="*/ 132 w 317"/>
                <a:gd name="T51" fmla="*/ 369 h 448"/>
                <a:gd name="T52" fmla="*/ 121 w 317"/>
                <a:gd name="T53" fmla="*/ 382 h 448"/>
                <a:gd name="T54" fmla="*/ 123 w 317"/>
                <a:gd name="T55" fmla="*/ 364 h 448"/>
                <a:gd name="T56" fmla="*/ 124 w 317"/>
                <a:gd name="T57" fmla="*/ 355 h 448"/>
                <a:gd name="T58" fmla="*/ 126 w 317"/>
                <a:gd name="T59" fmla="*/ 349 h 448"/>
                <a:gd name="T60" fmla="*/ 131 w 317"/>
                <a:gd name="T61" fmla="*/ 351 h 448"/>
                <a:gd name="T62" fmla="*/ 133 w 317"/>
                <a:gd name="T63" fmla="*/ 360 h 448"/>
                <a:gd name="T64" fmla="*/ 62 w 317"/>
                <a:gd name="T65" fmla="*/ 245 h 448"/>
                <a:gd name="T66" fmla="*/ 58 w 317"/>
                <a:gd name="T67" fmla="*/ 247 h 448"/>
                <a:gd name="T68" fmla="*/ 58 w 317"/>
                <a:gd name="T69" fmla="*/ 238 h 448"/>
                <a:gd name="T70" fmla="*/ 64 w 317"/>
                <a:gd name="T71" fmla="*/ 244 h 448"/>
                <a:gd name="T72" fmla="*/ 58 w 317"/>
                <a:gd name="T73" fmla="*/ 257 h 448"/>
                <a:gd name="T74" fmla="*/ 60 w 317"/>
                <a:gd name="T75" fmla="*/ 267 h 448"/>
                <a:gd name="T76" fmla="*/ 64 w 317"/>
                <a:gd name="T77" fmla="*/ 270 h 448"/>
                <a:gd name="T78" fmla="*/ 50 w 317"/>
                <a:gd name="T79" fmla="*/ 261 h 448"/>
                <a:gd name="T80" fmla="*/ 49 w 317"/>
                <a:gd name="T81" fmla="*/ 255 h 448"/>
                <a:gd name="T82" fmla="*/ 98 w 317"/>
                <a:gd name="T83" fmla="*/ 306 h 448"/>
                <a:gd name="T84" fmla="*/ 86 w 317"/>
                <a:gd name="T85" fmla="*/ 284 h 448"/>
                <a:gd name="T86" fmla="*/ 90 w 317"/>
                <a:gd name="T87" fmla="*/ 284 h 448"/>
                <a:gd name="T88" fmla="*/ 96 w 317"/>
                <a:gd name="T89" fmla="*/ 274 h 448"/>
                <a:gd name="T90" fmla="*/ 85 w 317"/>
                <a:gd name="T91" fmla="*/ 273 h 448"/>
                <a:gd name="T92" fmla="*/ 82 w 317"/>
                <a:gd name="T93" fmla="*/ 267 h 448"/>
                <a:gd name="T94" fmla="*/ 93 w 317"/>
                <a:gd name="T95" fmla="*/ 249 h 448"/>
                <a:gd name="T96" fmla="*/ 119 w 317"/>
                <a:gd name="T97" fmla="*/ 305 h 448"/>
                <a:gd name="T98" fmla="*/ 124 w 317"/>
                <a:gd name="T99" fmla="*/ 325 h 448"/>
                <a:gd name="T100" fmla="*/ 121 w 317"/>
                <a:gd name="T101" fmla="*/ 333 h 448"/>
                <a:gd name="T102" fmla="*/ 108 w 317"/>
                <a:gd name="T103" fmla="*/ 314 h 448"/>
                <a:gd name="T104" fmla="*/ 98 w 317"/>
                <a:gd name="T105" fmla="*/ 306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7" h="448">
                  <a:moveTo>
                    <a:pt x="313" y="142"/>
                  </a:moveTo>
                  <a:cubicBezTo>
                    <a:pt x="313" y="141"/>
                    <a:pt x="313" y="141"/>
                    <a:pt x="312" y="141"/>
                  </a:cubicBezTo>
                  <a:cubicBezTo>
                    <a:pt x="311" y="141"/>
                    <a:pt x="310" y="141"/>
                    <a:pt x="309" y="141"/>
                  </a:cubicBezTo>
                  <a:cubicBezTo>
                    <a:pt x="309" y="141"/>
                    <a:pt x="308" y="141"/>
                    <a:pt x="308" y="140"/>
                  </a:cubicBezTo>
                  <a:cubicBezTo>
                    <a:pt x="306" y="140"/>
                    <a:pt x="305" y="139"/>
                    <a:pt x="304" y="139"/>
                  </a:cubicBezTo>
                  <a:cubicBezTo>
                    <a:pt x="303" y="138"/>
                    <a:pt x="303" y="138"/>
                    <a:pt x="303" y="138"/>
                  </a:cubicBezTo>
                  <a:cubicBezTo>
                    <a:pt x="301" y="137"/>
                    <a:pt x="299" y="136"/>
                    <a:pt x="297" y="136"/>
                  </a:cubicBezTo>
                  <a:cubicBezTo>
                    <a:pt x="296" y="136"/>
                    <a:pt x="295" y="136"/>
                    <a:pt x="294" y="136"/>
                  </a:cubicBezTo>
                  <a:cubicBezTo>
                    <a:pt x="292" y="136"/>
                    <a:pt x="292" y="136"/>
                    <a:pt x="291" y="135"/>
                  </a:cubicBezTo>
                  <a:cubicBezTo>
                    <a:pt x="291" y="135"/>
                    <a:pt x="290" y="134"/>
                    <a:pt x="290" y="134"/>
                  </a:cubicBezTo>
                  <a:cubicBezTo>
                    <a:pt x="289" y="133"/>
                    <a:pt x="288" y="132"/>
                    <a:pt x="286" y="131"/>
                  </a:cubicBezTo>
                  <a:cubicBezTo>
                    <a:pt x="285" y="130"/>
                    <a:pt x="284" y="130"/>
                    <a:pt x="282" y="129"/>
                  </a:cubicBezTo>
                  <a:cubicBezTo>
                    <a:pt x="281" y="129"/>
                    <a:pt x="280" y="128"/>
                    <a:pt x="279" y="128"/>
                  </a:cubicBezTo>
                  <a:cubicBezTo>
                    <a:pt x="277" y="127"/>
                    <a:pt x="274" y="127"/>
                    <a:pt x="272" y="127"/>
                  </a:cubicBezTo>
                  <a:cubicBezTo>
                    <a:pt x="268" y="127"/>
                    <a:pt x="265" y="127"/>
                    <a:pt x="261" y="129"/>
                  </a:cubicBezTo>
                  <a:cubicBezTo>
                    <a:pt x="260" y="129"/>
                    <a:pt x="258" y="130"/>
                    <a:pt x="256" y="131"/>
                  </a:cubicBezTo>
                  <a:cubicBezTo>
                    <a:pt x="251" y="134"/>
                    <a:pt x="245" y="137"/>
                    <a:pt x="242" y="137"/>
                  </a:cubicBezTo>
                  <a:cubicBezTo>
                    <a:pt x="241" y="137"/>
                    <a:pt x="240" y="137"/>
                    <a:pt x="240" y="136"/>
                  </a:cubicBezTo>
                  <a:cubicBezTo>
                    <a:pt x="239" y="136"/>
                    <a:pt x="239" y="136"/>
                    <a:pt x="239" y="136"/>
                  </a:cubicBezTo>
                  <a:cubicBezTo>
                    <a:pt x="239" y="136"/>
                    <a:pt x="240" y="134"/>
                    <a:pt x="240" y="133"/>
                  </a:cubicBezTo>
                  <a:cubicBezTo>
                    <a:pt x="241" y="132"/>
                    <a:pt x="241" y="132"/>
                    <a:pt x="241" y="131"/>
                  </a:cubicBezTo>
                  <a:cubicBezTo>
                    <a:pt x="244" y="126"/>
                    <a:pt x="244" y="122"/>
                    <a:pt x="243" y="117"/>
                  </a:cubicBezTo>
                  <a:cubicBezTo>
                    <a:pt x="243" y="114"/>
                    <a:pt x="242" y="111"/>
                    <a:pt x="240" y="108"/>
                  </a:cubicBezTo>
                  <a:cubicBezTo>
                    <a:pt x="240" y="108"/>
                    <a:pt x="240" y="108"/>
                    <a:pt x="240" y="107"/>
                  </a:cubicBezTo>
                  <a:cubicBezTo>
                    <a:pt x="239" y="107"/>
                    <a:pt x="239" y="107"/>
                    <a:pt x="239" y="107"/>
                  </a:cubicBezTo>
                  <a:cubicBezTo>
                    <a:pt x="239" y="107"/>
                    <a:pt x="239" y="106"/>
                    <a:pt x="239" y="105"/>
                  </a:cubicBezTo>
                  <a:cubicBezTo>
                    <a:pt x="239" y="105"/>
                    <a:pt x="239" y="104"/>
                    <a:pt x="239" y="104"/>
                  </a:cubicBezTo>
                  <a:cubicBezTo>
                    <a:pt x="239" y="103"/>
                    <a:pt x="239" y="102"/>
                    <a:pt x="239" y="102"/>
                  </a:cubicBezTo>
                  <a:cubicBezTo>
                    <a:pt x="238" y="100"/>
                    <a:pt x="238" y="99"/>
                    <a:pt x="238" y="97"/>
                  </a:cubicBezTo>
                  <a:cubicBezTo>
                    <a:pt x="237" y="96"/>
                    <a:pt x="237" y="95"/>
                    <a:pt x="237" y="93"/>
                  </a:cubicBezTo>
                  <a:cubicBezTo>
                    <a:pt x="237" y="92"/>
                    <a:pt x="236" y="91"/>
                    <a:pt x="236" y="90"/>
                  </a:cubicBezTo>
                  <a:cubicBezTo>
                    <a:pt x="236" y="89"/>
                    <a:pt x="236" y="88"/>
                    <a:pt x="235" y="87"/>
                  </a:cubicBezTo>
                  <a:cubicBezTo>
                    <a:pt x="235" y="86"/>
                    <a:pt x="234" y="85"/>
                    <a:pt x="234" y="84"/>
                  </a:cubicBezTo>
                  <a:cubicBezTo>
                    <a:pt x="234" y="83"/>
                    <a:pt x="234" y="81"/>
                    <a:pt x="234" y="80"/>
                  </a:cubicBezTo>
                  <a:cubicBezTo>
                    <a:pt x="234" y="79"/>
                    <a:pt x="234" y="78"/>
                    <a:pt x="234" y="77"/>
                  </a:cubicBezTo>
                  <a:cubicBezTo>
                    <a:pt x="234" y="76"/>
                    <a:pt x="234" y="76"/>
                    <a:pt x="234" y="76"/>
                  </a:cubicBezTo>
                  <a:cubicBezTo>
                    <a:pt x="234" y="74"/>
                    <a:pt x="234" y="72"/>
                    <a:pt x="233" y="70"/>
                  </a:cubicBezTo>
                  <a:cubicBezTo>
                    <a:pt x="231" y="68"/>
                    <a:pt x="229" y="66"/>
                    <a:pt x="226" y="66"/>
                  </a:cubicBezTo>
                  <a:cubicBezTo>
                    <a:pt x="225" y="66"/>
                    <a:pt x="225" y="66"/>
                    <a:pt x="225" y="66"/>
                  </a:cubicBezTo>
                  <a:cubicBezTo>
                    <a:pt x="224" y="66"/>
                    <a:pt x="223" y="66"/>
                    <a:pt x="222" y="66"/>
                  </a:cubicBezTo>
                  <a:cubicBezTo>
                    <a:pt x="222" y="66"/>
                    <a:pt x="221" y="66"/>
                    <a:pt x="220" y="66"/>
                  </a:cubicBezTo>
                  <a:cubicBezTo>
                    <a:pt x="219" y="66"/>
                    <a:pt x="217" y="66"/>
                    <a:pt x="216" y="67"/>
                  </a:cubicBezTo>
                  <a:cubicBezTo>
                    <a:pt x="214" y="67"/>
                    <a:pt x="212" y="67"/>
                    <a:pt x="211" y="67"/>
                  </a:cubicBezTo>
                  <a:cubicBezTo>
                    <a:pt x="210" y="67"/>
                    <a:pt x="209" y="67"/>
                    <a:pt x="208" y="67"/>
                  </a:cubicBezTo>
                  <a:cubicBezTo>
                    <a:pt x="206" y="66"/>
                    <a:pt x="204" y="65"/>
                    <a:pt x="203" y="63"/>
                  </a:cubicBezTo>
                  <a:cubicBezTo>
                    <a:pt x="202" y="63"/>
                    <a:pt x="202" y="62"/>
                    <a:pt x="202" y="61"/>
                  </a:cubicBezTo>
                  <a:cubicBezTo>
                    <a:pt x="202" y="60"/>
                    <a:pt x="202" y="60"/>
                    <a:pt x="202" y="59"/>
                  </a:cubicBezTo>
                  <a:cubicBezTo>
                    <a:pt x="201" y="57"/>
                    <a:pt x="201" y="54"/>
                    <a:pt x="201" y="52"/>
                  </a:cubicBezTo>
                  <a:cubicBezTo>
                    <a:pt x="202" y="51"/>
                    <a:pt x="202" y="50"/>
                    <a:pt x="202" y="49"/>
                  </a:cubicBezTo>
                  <a:cubicBezTo>
                    <a:pt x="203" y="47"/>
                    <a:pt x="203" y="45"/>
                    <a:pt x="203" y="43"/>
                  </a:cubicBezTo>
                  <a:cubicBezTo>
                    <a:pt x="204" y="38"/>
                    <a:pt x="204" y="33"/>
                    <a:pt x="204" y="28"/>
                  </a:cubicBezTo>
                  <a:cubicBezTo>
                    <a:pt x="204" y="26"/>
                    <a:pt x="204" y="23"/>
                    <a:pt x="204" y="21"/>
                  </a:cubicBezTo>
                  <a:cubicBezTo>
                    <a:pt x="204" y="19"/>
                    <a:pt x="204" y="19"/>
                    <a:pt x="204" y="19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0" y="28"/>
                    <a:pt x="56" y="55"/>
                    <a:pt x="51" y="82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2" y="87"/>
                    <a:pt x="52" y="87"/>
                    <a:pt x="51" y="88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31" y="213"/>
                    <a:pt x="10" y="357"/>
                    <a:pt x="1" y="423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3" y="426"/>
                    <a:pt x="3" y="426"/>
                    <a:pt x="3" y="426"/>
                  </a:cubicBezTo>
                  <a:cubicBezTo>
                    <a:pt x="36" y="432"/>
                    <a:pt x="68" y="437"/>
                    <a:pt x="100" y="442"/>
                  </a:cubicBezTo>
                  <a:cubicBezTo>
                    <a:pt x="101" y="442"/>
                    <a:pt x="101" y="442"/>
                    <a:pt x="101" y="442"/>
                  </a:cubicBezTo>
                  <a:cubicBezTo>
                    <a:pt x="104" y="442"/>
                    <a:pt x="107" y="443"/>
                    <a:pt x="111" y="443"/>
                  </a:cubicBezTo>
                  <a:cubicBezTo>
                    <a:pt x="118" y="445"/>
                    <a:pt x="125" y="446"/>
                    <a:pt x="133" y="447"/>
                  </a:cubicBezTo>
                  <a:cubicBezTo>
                    <a:pt x="134" y="447"/>
                    <a:pt x="135" y="447"/>
                    <a:pt x="136" y="447"/>
                  </a:cubicBezTo>
                  <a:cubicBezTo>
                    <a:pt x="139" y="447"/>
                    <a:pt x="144" y="448"/>
                    <a:pt x="148" y="448"/>
                  </a:cubicBezTo>
                  <a:cubicBezTo>
                    <a:pt x="148" y="448"/>
                    <a:pt x="148" y="448"/>
                    <a:pt x="148" y="448"/>
                  </a:cubicBezTo>
                  <a:cubicBezTo>
                    <a:pt x="151" y="448"/>
                    <a:pt x="154" y="447"/>
                    <a:pt x="156" y="447"/>
                  </a:cubicBezTo>
                  <a:cubicBezTo>
                    <a:pt x="158" y="446"/>
                    <a:pt x="158" y="446"/>
                    <a:pt x="158" y="446"/>
                  </a:cubicBezTo>
                  <a:cubicBezTo>
                    <a:pt x="170" y="296"/>
                    <a:pt x="170" y="296"/>
                    <a:pt x="170" y="296"/>
                  </a:cubicBezTo>
                  <a:cubicBezTo>
                    <a:pt x="192" y="282"/>
                    <a:pt x="286" y="178"/>
                    <a:pt x="315" y="147"/>
                  </a:cubicBezTo>
                  <a:cubicBezTo>
                    <a:pt x="317" y="143"/>
                    <a:pt x="317" y="143"/>
                    <a:pt x="317" y="143"/>
                  </a:cubicBezTo>
                  <a:lnTo>
                    <a:pt x="313" y="142"/>
                  </a:lnTo>
                  <a:close/>
                  <a:moveTo>
                    <a:pt x="132" y="369"/>
                  </a:moveTo>
                  <a:cubicBezTo>
                    <a:pt x="132" y="371"/>
                    <a:pt x="132" y="373"/>
                    <a:pt x="131" y="375"/>
                  </a:cubicBezTo>
                  <a:cubicBezTo>
                    <a:pt x="129" y="379"/>
                    <a:pt x="125" y="383"/>
                    <a:pt x="123" y="383"/>
                  </a:cubicBezTo>
                  <a:cubicBezTo>
                    <a:pt x="123" y="383"/>
                    <a:pt x="122" y="383"/>
                    <a:pt x="121" y="382"/>
                  </a:cubicBezTo>
                  <a:cubicBezTo>
                    <a:pt x="120" y="380"/>
                    <a:pt x="121" y="378"/>
                    <a:pt x="122" y="375"/>
                  </a:cubicBezTo>
                  <a:cubicBezTo>
                    <a:pt x="123" y="372"/>
                    <a:pt x="123" y="370"/>
                    <a:pt x="123" y="368"/>
                  </a:cubicBezTo>
                  <a:cubicBezTo>
                    <a:pt x="123" y="366"/>
                    <a:pt x="123" y="365"/>
                    <a:pt x="123" y="364"/>
                  </a:cubicBezTo>
                  <a:cubicBezTo>
                    <a:pt x="123" y="364"/>
                    <a:pt x="124" y="364"/>
                    <a:pt x="124" y="363"/>
                  </a:cubicBezTo>
                  <a:cubicBezTo>
                    <a:pt x="124" y="362"/>
                    <a:pt x="125" y="361"/>
                    <a:pt x="125" y="359"/>
                  </a:cubicBezTo>
                  <a:cubicBezTo>
                    <a:pt x="125" y="358"/>
                    <a:pt x="125" y="356"/>
                    <a:pt x="124" y="355"/>
                  </a:cubicBezTo>
                  <a:cubicBezTo>
                    <a:pt x="124" y="355"/>
                    <a:pt x="124" y="354"/>
                    <a:pt x="123" y="353"/>
                  </a:cubicBezTo>
                  <a:cubicBezTo>
                    <a:pt x="123" y="353"/>
                    <a:pt x="124" y="352"/>
                    <a:pt x="125" y="350"/>
                  </a:cubicBezTo>
                  <a:cubicBezTo>
                    <a:pt x="126" y="349"/>
                    <a:pt x="126" y="349"/>
                    <a:pt x="126" y="349"/>
                  </a:cubicBezTo>
                  <a:cubicBezTo>
                    <a:pt x="127" y="347"/>
                    <a:pt x="128" y="346"/>
                    <a:pt x="129" y="345"/>
                  </a:cubicBezTo>
                  <a:cubicBezTo>
                    <a:pt x="130" y="346"/>
                    <a:pt x="130" y="347"/>
                    <a:pt x="130" y="347"/>
                  </a:cubicBezTo>
                  <a:cubicBezTo>
                    <a:pt x="130" y="348"/>
                    <a:pt x="131" y="350"/>
                    <a:pt x="131" y="351"/>
                  </a:cubicBezTo>
                  <a:cubicBezTo>
                    <a:pt x="132" y="351"/>
                    <a:pt x="132" y="352"/>
                    <a:pt x="132" y="353"/>
                  </a:cubicBezTo>
                  <a:cubicBezTo>
                    <a:pt x="134" y="355"/>
                    <a:pt x="134" y="356"/>
                    <a:pt x="134" y="357"/>
                  </a:cubicBezTo>
                  <a:cubicBezTo>
                    <a:pt x="134" y="358"/>
                    <a:pt x="133" y="359"/>
                    <a:pt x="133" y="360"/>
                  </a:cubicBezTo>
                  <a:cubicBezTo>
                    <a:pt x="133" y="362"/>
                    <a:pt x="132" y="364"/>
                    <a:pt x="132" y="367"/>
                  </a:cubicBezTo>
                  <a:cubicBezTo>
                    <a:pt x="132" y="367"/>
                    <a:pt x="132" y="368"/>
                    <a:pt x="132" y="369"/>
                  </a:cubicBezTo>
                  <a:close/>
                  <a:moveTo>
                    <a:pt x="62" y="245"/>
                  </a:moveTo>
                  <a:cubicBezTo>
                    <a:pt x="61" y="246"/>
                    <a:pt x="59" y="246"/>
                    <a:pt x="58" y="248"/>
                  </a:cubicBezTo>
                  <a:cubicBezTo>
                    <a:pt x="57" y="248"/>
                    <a:pt x="57" y="249"/>
                    <a:pt x="57" y="249"/>
                  </a:cubicBezTo>
                  <a:cubicBezTo>
                    <a:pt x="57" y="248"/>
                    <a:pt x="58" y="248"/>
                    <a:pt x="58" y="247"/>
                  </a:cubicBezTo>
                  <a:cubicBezTo>
                    <a:pt x="59" y="245"/>
                    <a:pt x="58" y="242"/>
                    <a:pt x="58" y="241"/>
                  </a:cubicBezTo>
                  <a:cubicBezTo>
                    <a:pt x="57" y="240"/>
                    <a:pt x="57" y="239"/>
                    <a:pt x="57" y="239"/>
                  </a:cubicBezTo>
                  <a:cubicBezTo>
                    <a:pt x="58" y="239"/>
                    <a:pt x="58" y="238"/>
                    <a:pt x="58" y="238"/>
                  </a:cubicBezTo>
                  <a:cubicBezTo>
                    <a:pt x="58" y="239"/>
                    <a:pt x="58" y="241"/>
                    <a:pt x="59" y="242"/>
                  </a:cubicBezTo>
                  <a:cubicBezTo>
                    <a:pt x="60" y="244"/>
                    <a:pt x="62" y="244"/>
                    <a:pt x="64" y="244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44"/>
                    <a:pt x="63" y="245"/>
                    <a:pt x="62" y="245"/>
                  </a:cubicBezTo>
                  <a:close/>
                  <a:moveTo>
                    <a:pt x="57" y="249"/>
                  </a:moveTo>
                  <a:cubicBezTo>
                    <a:pt x="55" y="253"/>
                    <a:pt x="57" y="255"/>
                    <a:pt x="58" y="257"/>
                  </a:cubicBezTo>
                  <a:cubicBezTo>
                    <a:pt x="58" y="257"/>
                    <a:pt x="59" y="258"/>
                    <a:pt x="59" y="258"/>
                  </a:cubicBezTo>
                  <a:cubicBezTo>
                    <a:pt x="59" y="258"/>
                    <a:pt x="59" y="259"/>
                    <a:pt x="59" y="260"/>
                  </a:cubicBezTo>
                  <a:cubicBezTo>
                    <a:pt x="59" y="262"/>
                    <a:pt x="58" y="265"/>
                    <a:pt x="60" y="267"/>
                  </a:cubicBezTo>
                  <a:cubicBezTo>
                    <a:pt x="62" y="269"/>
                    <a:pt x="65" y="269"/>
                    <a:pt x="66" y="269"/>
                  </a:cubicBezTo>
                  <a:cubicBezTo>
                    <a:pt x="66" y="269"/>
                    <a:pt x="67" y="269"/>
                    <a:pt x="67" y="269"/>
                  </a:cubicBezTo>
                  <a:cubicBezTo>
                    <a:pt x="66" y="269"/>
                    <a:pt x="65" y="270"/>
                    <a:pt x="64" y="270"/>
                  </a:cubicBezTo>
                  <a:cubicBezTo>
                    <a:pt x="63" y="270"/>
                    <a:pt x="63" y="270"/>
                    <a:pt x="62" y="269"/>
                  </a:cubicBezTo>
                  <a:cubicBezTo>
                    <a:pt x="59" y="268"/>
                    <a:pt x="55" y="265"/>
                    <a:pt x="52" y="262"/>
                  </a:cubicBezTo>
                  <a:cubicBezTo>
                    <a:pt x="52" y="262"/>
                    <a:pt x="51" y="261"/>
                    <a:pt x="50" y="261"/>
                  </a:cubicBezTo>
                  <a:cubicBezTo>
                    <a:pt x="48" y="259"/>
                    <a:pt x="46" y="257"/>
                    <a:pt x="44" y="254"/>
                  </a:cubicBezTo>
                  <a:cubicBezTo>
                    <a:pt x="46" y="255"/>
                    <a:pt x="47" y="255"/>
                    <a:pt x="48" y="255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49" y="255"/>
                    <a:pt x="49" y="255"/>
                    <a:pt x="49" y="255"/>
                  </a:cubicBezTo>
                  <a:cubicBezTo>
                    <a:pt x="52" y="254"/>
                    <a:pt x="55" y="252"/>
                    <a:pt x="57" y="249"/>
                  </a:cubicBezTo>
                  <a:close/>
                  <a:moveTo>
                    <a:pt x="98" y="306"/>
                  </a:moveTo>
                  <a:cubicBezTo>
                    <a:pt x="97" y="304"/>
                    <a:pt x="96" y="303"/>
                    <a:pt x="95" y="301"/>
                  </a:cubicBezTo>
                  <a:cubicBezTo>
                    <a:pt x="93" y="297"/>
                    <a:pt x="91" y="293"/>
                    <a:pt x="88" y="289"/>
                  </a:cubicBezTo>
                  <a:cubicBezTo>
                    <a:pt x="86" y="286"/>
                    <a:pt x="86" y="284"/>
                    <a:pt x="86" y="284"/>
                  </a:cubicBezTo>
                  <a:cubicBezTo>
                    <a:pt x="86" y="284"/>
                    <a:pt x="87" y="283"/>
                    <a:pt x="87" y="283"/>
                  </a:cubicBezTo>
                  <a:cubicBezTo>
                    <a:pt x="88" y="283"/>
                    <a:pt x="88" y="284"/>
                    <a:pt x="89" y="284"/>
                  </a:cubicBezTo>
                  <a:cubicBezTo>
                    <a:pt x="89" y="284"/>
                    <a:pt x="90" y="284"/>
                    <a:pt x="90" y="284"/>
                  </a:cubicBezTo>
                  <a:cubicBezTo>
                    <a:pt x="91" y="284"/>
                    <a:pt x="93" y="284"/>
                    <a:pt x="94" y="282"/>
                  </a:cubicBezTo>
                  <a:cubicBezTo>
                    <a:pt x="96" y="280"/>
                    <a:pt x="96" y="278"/>
                    <a:pt x="96" y="277"/>
                  </a:cubicBezTo>
                  <a:cubicBezTo>
                    <a:pt x="96" y="274"/>
                    <a:pt x="96" y="274"/>
                    <a:pt x="96" y="274"/>
                  </a:cubicBezTo>
                  <a:cubicBezTo>
                    <a:pt x="93" y="274"/>
                    <a:pt x="93" y="274"/>
                    <a:pt x="93" y="274"/>
                  </a:cubicBezTo>
                  <a:cubicBezTo>
                    <a:pt x="92" y="274"/>
                    <a:pt x="91" y="274"/>
                    <a:pt x="90" y="274"/>
                  </a:cubicBezTo>
                  <a:cubicBezTo>
                    <a:pt x="88" y="274"/>
                    <a:pt x="86" y="274"/>
                    <a:pt x="85" y="273"/>
                  </a:cubicBezTo>
                  <a:cubicBezTo>
                    <a:pt x="84" y="273"/>
                    <a:pt x="83" y="272"/>
                    <a:pt x="82" y="271"/>
                  </a:cubicBezTo>
                  <a:cubicBezTo>
                    <a:pt x="81" y="271"/>
                    <a:pt x="81" y="270"/>
                    <a:pt x="80" y="269"/>
                  </a:cubicBezTo>
                  <a:cubicBezTo>
                    <a:pt x="81" y="269"/>
                    <a:pt x="82" y="268"/>
                    <a:pt x="82" y="267"/>
                  </a:cubicBezTo>
                  <a:cubicBezTo>
                    <a:pt x="85" y="264"/>
                    <a:pt x="86" y="260"/>
                    <a:pt x="88" y="256"/>
                  </a:cubicBezTo>
                  <a:cubicBezTo>
                    <a:pt x="88" y="254"/>
                    <a:pt x="88" y="254"/>
                    <a:pt x="88" y="254"/>
                  </a:cubicBezTo>
                  <a:cubicBezTo>
                    <a:pt x="90" y="251"/>
                    <a:pt x="91" y="249"/>
                    <a:pt x="93" y="249"/>
                  </a:cubicBezTo>
                  <a:cubicBezTo>
                    <a:pt x="93" y="249"/>
                    <a:pt x="93" y="249"/>
                    <a:pt x="94" y="249"/>
                  </a:cubicBezTo>
                  <a:cubicBezTo>
                    <a:pt x="99" y="249"/>
                    <a:pt x="107" y="255"/>
                    <a:pt x="109" y="259"/>
                  </a:cubicBezTo>
                  <a:cubicBezTo>
                    <a:pt x="115" y="273"/>
                    <a:pt x="118" y="290"/>
                    <a:pt x="119" y="305"/>
                  </a:cubicBezTo>
                  <a:cubicBezTo>
                    <a:pt x="120" y="309"/>
                    <a:pt x="120" y="309"/>
                    <a:pt x="120" y="309"/>
                  </a:cubicBezTo>
                  <a:cubicBezTo>
                    <a:pt x="121" y="314"/>
                    <a:pt x="122" y="318"/>
                    <a:pt x="123" y="321"/>
                  </a:cubicBezTo>
                  <a:cubicBezTo>
                    <a:pt x="123" y="322"/>
                    <a:pt x="123" y="323"/>
                    <a:pt x="124" y="325"/>
                  </a:cubicBezTo>
                  <a:cubicBezTo>
                    <a:pt x="124" y="326"/>
                    <a:pt x="125" y="330"/>
                    <a:pt x="125" y="331"/>
                  </a:cubicBezTo>
                  <a:cubicBezTo>
                    <a:pt x="125" y="331"/>
                    <a:pt x="124" y="331"/>
                    <a:pt x="124" y="332"/>
                  </a:cubicBezTo>
                  <a:cubicBezTo>
                    <a:pt x="123" y="332"/>
                    <a:pt x="122" y="332"/>
                    <a:pt x="121" y="333"/>
                  </a:cubicBezTo>
                  <a:cubicBezTo>
                    <a:pt x="121" y="330"/>
                    <a:pt x="120" y="324"/>
                    <a:pt x="119" y="321"/>
                  </a:cubicBezTo>
                  <a:cubicBezTo>
                    <a:pt x="117" y="317"/>
                    <a:pt x="114" y="315"/>
                    <a:pt x="110" y="314"/>
                  </a:cubicBezTo>
                  <a:cubicBezTo>
                    <a:pt x="109" y="314"/>
                    <a:pt x="108" y="314"/>
                    <a:pt x="108" y="314"/>
                  </a:cubicBezTo>
                  <a:cubicBezTo>
                    <a:pt x="103" y="314"/>
                    <a:pt x="102" y="317"/>
                    <a:pt x="102" y="319"/>
                  </a:cubicBezTo>
                  <a:cubicBezTo>
                    <a:pt x="101" y="316"/>
                    <a:pt x="100" y="313"/>
                    <a:pt x="100" y="311"/>
                  </a:cubicBezTo>
                  <a:cubicBezTo>
                    <a:pt x="99" y="308"/>
                    <a:pt x="98" y="307"/>
                    <a:pt x="98" y="30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95" name="Freeform 194">
              <a:extLst>
                <a:ext uri="{FF2B5EF4-FFF2-40B4-BE49-F238E27FC236}">
                  <a16:creationId xmlns:a16="http://schemas.microsoft.com/office/drawing/2014/main" id="{5BFC76C3-7931-9D43-991B-084F5FABF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17589" y="8350420"/>
              <a:ext cx="266727" cy="313584"/>
            </a:xfrm>
            <a:custGeom>
              <a:avLst/>
              <a:gdLst>
                <a:gd name="T0" fmla="*/ 47 w 49"/>
                <a:gd name="T1" fmla="*/ 27 h 63"/>
                <a:gd name="T2" fmla="*/ 42 w 49"/>
                <a:gd name="T3" fmla="*/ 24 h 63"/>
                <a:gd name="T4" fmla="*/ 41 w 49"/>
                <a:gd name="T5" fmla="*/ 24 h 63"/>
                <a:gd name="T6" fmla="*/ 40 w 49"/>
                <a:gd name="T7" fmla="*/ 23 h 63"/>
                <a:gd name="T8" fmla="*/ 37 w 49"/>
                <a:gd name="T9" fmla="*/ 22 h 63"/>
                <a:gd name="T10" fmla="*/ 34 w 49"/>
                <a:gd name="T11" fmla="*/ 21 h 63"/>
                <a:gd name="T12" fmla="*/ 26 w 49"/>
                <a:gd name="T13" fmla="*/ 23 h 63"/>
                <a:gd name="T14" fmla="*/ 26 w 49"/>
                <a:gd name="T15" fmla="*/ 19 h 63"/>
                <a:gd name="T16" fmla="*/ 25 w 49"/>
                <a:gd name="T17" fmla="*/ 15 h 63"/>
                <a:gd name="T18" fmla="*/ 23 w 49"/>
                <a:gd name="T19" fmla="*/ 8 h 63"/>
                <a:gd name="T20" fmla="*/ 18 w 49"/>
                <a:gd name="T21" fmla="*/ 6 h 63"/>
                <a:gd name="T22" fmla="*/ 18 w 49"/>
                <a:gd name="T23" fmla="*/ 5 h 63"/>
                <a:gd name="T24" fmla="*/ 18 w 49"/>
                <a:gd name="T25" fmla="*/ 6 h 63"/>
                <a:gd name="T26" fmla="*/ 18 w 49"/>
                <a:gd name="T27" fmla="*/ 5 h 63"/>
                <a:gd name="T28" fmla="*/ 17 w 49"/>
                <a:gd name="T29" fmla="*/ 4 h 63"/>
                <a:gd name="T30" fmla="*/ 12 w 49"/>
                <a:gd name="T31" fmla="*/ 0 h 63"/>
                <a:gd name="T32" fmla="*/ 8 w 49"/>
                <a:gd name="T33" fmla="*/ 2 h 63"/>
                <a:gd name="T34" fmla="*/ 5 w 49"/>
                <a:gd name="T35" fmla="*/ 12 h 63"/>
                <a:gd name="T36" fmla="*/ 5 w 49"/>
                <a:gd name="T37" fmla="*/ 15 h 63"/>
                <a:gd name="T38" fmla="*/ 3 w 49"/>
                <a:gd name="T39" fmla="*/ 30 h 63"/>
                <a:gd name="T40" fmla="*/ 2 w 49"/>
                <a:gd name="T41" fmla="*/ 44 h 63"/>
                <a:gd name="T42" fmla="*/ 7 w 49"/>
                <a:gd name="T43" fmla="*/ 60 h 63"/>
                <a:gd name="T44" fmla="*/ 14 w 49"/>
                <a:gd name="T45" fmla="*/ 63 h 63"/>
                <a:gd name="T46" fmla="*/ 20 w 49"/>
                <a:gd name="T47" fmla="*/ 61 h 63"/>
                <a:gd name="T48" fmla="*/ 23 w 49"/>
                <a:gd name="T49" fmla="*/ 55 h 63"/>
                <a:gd name="T50" fmla="*/ 24 w 49"/>
                <a:gd name="T51" fmla="*/ 54 h 63"/>
                <a:gd name="T52" fmla="*/ 27 w 49"/>
                <a:gd name="T53" fmla="*/ 61 h 63"/>
                <a:gd name="T54" fmla="*/ 30 w 49"/>
                <a:gd name="T55" fmla="*/ 62 h 63"/>
                <a:gd name="T56" fmla="*/ 30 w 49"/>
                <a:gd name="T57" fmla="*/ 62 h 63"/>
                <a:gd name="T58" fmla="*/ 41 w 49"/>
                <a:gd name="T59" fmla="*/ 53 h 63"/>
                <a:gd name="T60" fmla="*/ 41 w 49"/>
                <a:gd name="T61" fmla="*/ 53 h 63"/>
                <a:gd name="T62" fmla="*/ 47 w 49"/>
                <a:gd name="T63" fmla="*/ 39 h 63"/>
                <a:gd name="T64" fmla="*/ 48 w 49"/>
                <a:gd name="T65" fmla="*/ 37 h 63"/>
                <a:gd name="T66" fmla="*/ 47 w 49"/>
                <a:gd name="T67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63">
                  <a:moveTo>
                    <a:pt x="47" y="27"/>
                  </a:moveTo>
                  <a:cubicBezTo>
                    <a:pt x="46" y="25"/>
                    <a:pt x="44" y="24"/>
                    <a:pt x="42" y="24"/>
                  </a:cubicBezTo>
                  <a:cubicBezTo>
                    <a:pt x="42" y="24"/>
                    <a:pt x="41" y="24"/>
                    <a:pt x="41" y="24"/>
                  </a:cubicBezTo>
                  <a:cubicBezTo>
                    <a:pt x="41" y="24"/>
                    <a:pt x="40" y="23"/>
                    <a:pt x="40" y="23"/>
                  </a:cubicBezTo>
                  <a:cubicBezTo>
                    <a:pt x="39" y="23"/>
                    <a:pt x="38" y="22"/>
                    <a:pt x="37" y="22"/>
                  </a:cubicBezTo>
                  <a:cubicBezTo>
                    <a:pt x="36" y="22"/>
                    <a:pt x="35" y="21"/>
                    <a:pt x="34" y="21"/>
                  </a:cubicBezTo>
                  <a:cubicBezTo>
                    <a:pt x="31" y="21"/>
                    <a:pt x="28" y="22"/>
                    <a:pt x="26" y="23"/>
                  </a:cubicBezTo>
                  <a:cubicBezTo>
                    <a:pt x="26" y="22"/>
                    <a:pt x="26" y="20"/>
                    <a:pt x="26" y="19"/>
                  </a:cubicBezTo>
                  <a:cubicBezTo>
                    <a:pt x="25" y="17"/>
                    <a:pt x="25" y="16"/>
                    <a:pt x="25" y="15"/>
                  </a:cubicBezTo>
                  <a:cubicBezTo>
                    <a:pt x="25" y="13"/>
                    <a:pt x="24" y="10"/>
                    <a:pt x="23" y="8"/>
                  </a:cubicBezTo>
                  <a:cubicBezTo>
                    <a:pt x="21" y="6"/>
                    <a:pt x="19" y="6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5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7" y="4"/>
                    <a:pt x="17" y="4"/>
                  </a:cubicBezTo>
                  <a:cubicBezTo>
                    <a:pt x="16" y="2"/>
                    <a:pt x="15" y="0"/>
                    <a:pt x="12" y="0"/>
                  </a:cubicBezTo>
                  <a:cubicBezTo>
                    <a:pt x="10" y="0"/>
                    <a:pt x="9" y="1"/>
                    <a:pt x="8" y="2"/>
                  </a:cubicBezTo>
                  <a:cubicBezTo>
                    <a:pt x="4" y="4"/>
                    <a:pt x="5" y="9"/>
                    <a:pt x="5" y="12"/>
                  </a:cubicBezTo>
                  <a:cubicBezTo>
                    <a:pt x="5" y="13"/>
                    <a:pt x="5" y="14"/>
                    <a:pt x="5" y="15"/>
                  </a:cubicBezTo>
                  <a:cubicBezTo>
                    <a:pt x="3" y="20"/>
                    <a:pt x="3" y="25"/>
                    <a:pt x="3" y="30"/>
                  </a:cubicBezTo>
                  <a:cubicBezTo>
                    <a:pt x="4" y="35"/>
                    <a:pt x="3" y="39"/>
                    <a:pt x="2" y="44"/>
                  </a:cubicBezTo>
                  <a:cubicBezTo>
                    <a:pt x="0" y="51"/>
                    <a:pt x="2" y="57"/>
                    <a:pt x="7" y="60"/>
                  </a:cubicBezTo>
                  <a:cubicBezTo>
                    <a:pt x="9" y="62"/>
                    <a:pt x="12" y="63"/>
                    <a:pt x="14" y="63"/>
                  </a:cubicBezTo>
                  <a:cubicBezTo>
                    <a:pt x="16" y="63"/>
                    <a:pt x="18" y="62"/>
                    <a:pt x="20" y="61"/>
                  </a:cubicBezTo>
                  <a:cubicBezTo>
                    <a:pt x="22" y="59"/>
                    <a:pt x="23" y="57"/>
                    <a:pt x="23" y="55"/>
                  </a:cubicBezTo>
                  <a:cubicBezTo>
                    <a:pt x="23" y="55"/>
                    <a:pt x="23" y="55"/>
                    <a:pt x="24" y="54"/>
                  </a:cubicBezTo>
                  <a:cubicBezTo>
                    <a:pt x="23" y="57"/>
                    <a:pt x="24" y="59"/>
                    <a:pt x="27" y="61"/>
                  </a:cubicBezTo>
                  <a:cubicBezTo>
                    <a:pt x="28" y="61"/>
                    <a:pt x="29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4" y="62"/>
                    <a:pt x="38" y="57"/>
                    <a:pt x="41" y="53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44" y="49"/>
                    <a:pt x="47" y="45"/>
                    <a:pt x="47" y="39"/>
                  </a:cubicBezTo>
                  <a:cubicBezTo>
                    <a:pt x="47" y="39"/>
                    <a:pt x="47" y="38"/>
                    <a:pt x="48" y="37"/>
                  </a:cubicBezTo>
                  <a:cubicBezTo>
                    <a:pt x="48" y="34"/>
                    <a:pt x="49" y="30"/>
                    <a:pt x="47" y="27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BACD09FB-00D5-CD4C-A5D8-92B5662BB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97425" y="8003238"/>
              <a:ext cx="451385" cy="130660"/>
            </a:xfrm>
            <a:custGeom>
              <a:avLst/>
              <a:gdLst>
                <a:gd name="T0" fmla="*/ 82 w 83"/>
                <a:gd name="T1" fmla="*/ 10 h 26"/>
                <a:gd name="T2" fmla="*/ 71 w 83"/>
                <a:gd name="T3" fmla="*/ 3 h 26"/>
                <a:gd name="T4" fmla="*/ 66 w 83"/>
                <a:gd name="T5" fmla="*/ 3 h 26"/>
                <a:gd name="T6" fmla="*/ 61 w 83"/>
                <a:gd name="T7" fmla="*/ 4 h 26"/>
                <a:gd name="T8" fmla="*/ 59 w 83"/>
                <a:gd name="T9" fmla="*/ 3 h 26"/>
                <a:gd name="T10" fmla="*/ 52 w 83"/>
                <a:gd name="T11" fmla="*/ 2 h 26"/>
                <a:gd name="T12" fmla="*/ 39 w 83"/>
                <a:gd name="T13" fmla="*/ 0 h 26"/>
                <a:gd name="T14" fmla="*/ 33 w 83"/>
                <a:gd name="T15" fmla="*/ 1 h 26"/>
                <a:gd name="T16" fmla="*/ 30 w 83"/>
                <a:gd name="T17" fmla="*/ 1 h 26"/>
                <a:gd name="T18" fmla="*/ 15 w 83"/>
                <a:gd name="T19" fmla="*/ 4 h 26"/>
                <a:gd name="T20" fmla="*/ 1 w 83"/>
                <a:gd name="T21" fmla="*/ 11 h 26"/>
                <a:gd name="T22" fmla="*/ 2 w 83"/>
                <a:gd name="T23" fmla="*/ 16 h 26"/>
                <a:gd name="T24" fmla="*/ 11 w 83"/>
                <a:gd name="T25" fmla="*/ 19 h 26"/>
                <a:gd name="T26" fmla="*/ 13 w 83"/>
                <a:gd name="T27" fmla="*/ 19 h 26"/>
                <a:gd name="T28" fmla="*/ 16 w 83"/>
                <a:gd name="T29" fmla="*/ 19 h 26"/>
                <a:gd name="T30" fmla="*/ 23 w 83"/>
                <a:gd name="T31" fmla="*/ 20 h 26"/>
                <a:gd name="T32" fmla="*/ 24 w 83"/>
                <a:gd name="T33" fmla="*/ 22 h 26"/>
                <a:gd name="T34" fmla="*/ 28 w 83"/>
                <a:gd name="T35" fmla="*/ 24 h 26"/>
                <a:gd name="T36" fmla="*/ 35 w 83"/>
                <a:gd name="T37" fmla="*/ 25 h 26"/>
                <a:gd name="T38" fmla="*/ 37 w 83"/>
                <a:gd name="T39" fmla="*/ 25 h 26"/>
                <a:gd name="T40" fmla="*/ 40 w 83"/>
                <a:gd name="T41" fmla="*/ 25 h 26"/>
                <a:gd name="T42" fmla="*/ 42 w 83"/>
                <a:gd name="T43" fmla="*/ 26 h 26"/>
                <a:gd name="T44" fmla="*/ 46 w 83"/>
                <a:gd name="T45" fmla="*/ 26 h 26"/>
                <a:gd name="T46" fmla="*/ 48 w 83"/>
                <a:gd name="T47" fmla="*/ 26 h 26"/>
                <a:gd name="T48" fmla="*/ 55 w 83"/>
                <a:gd name="T49" fmla="*/ 25 h 26"/>
                <a:gd name="T50" fmla="*/ 64 w 83"/>
                <a:gd name="T51" fmla="*/ 24 h 26"/>
                <a:gd name="T52" fmla="*/ 76 w 83"/>
                <a:gd name="T53" fmla="*/ 20 h 26"/>
                <a:gd name="T54" fmla="*/ 77 w 83"/>
                <a:gd name="T55" fmla="*/ 19 h 26"/>
                <a:gd name="T56" fmla="*/ 82 w 83"/>
                <a:gd name="T57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" h="26">
                  <a:moveTo>
                    <a:pt x="82" y="10"/>
                  </a:moveTo>
                  <a:cubicBezTo>
                    <a:pt x="81" y="5"/>
                    <a:pt x="74" y="3"/>
                    <a:pt x="71" y="3"/>
                  </a:cubicBezTo>
                  <a:cubicBezTo>
                    <a:pt x="69" y="3"/>
                    <a:pt x="67" y="3"/>
                    <a:pt x="66" y="3"/>
                  </a:cubicBezTo>
                  <a:cubicBezTo>
                    <a:pt x="64" y="4"/>
                    <a:pt x="63" y="4"/>
                    <a:pt x="61" y="4"/>
                  </a:cubicBezTo>
                  <a:cubicBezTo>
                    <a:pt x="60" y="4"/>
                    <a:pt x="59" y="4"/>
                    <a:pt x="59" y="3"/>
                  </a:cubicBezTo>
                  <a:cubicBezTo>
                    <a:pt x="56" y="3"/>
                    <a:pt x="54" y="3"/>
                    <a:pt x="52" y="2"/>
                  </a:cubicBezTo>
                  <a:cubicBezTo>
                    <a:pt x="48" y="1"/>
                    <a:pt x="43" y="0"/>
                    <a:pt x="39" y="0"/>
                  </a:cubicBezTo>
                  <a:cubicBezTo>
                    <a:pt x="37" y="0"/>
                    <a:pt x="35" y="0"/>
                    <a:pt x="33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5" y="3"/>
                    <a:pt x="20" y="4"/>
                    <a:pt x="15" y="4"/>
                  </a:cubicBezTo>
                  <a:cubicBezTo>
                    <a:pt x="11" y="5"/>
                    <a:pt x="3" y="5"/>
                    <a:pt x="1" y="11"/>
                  </a:cubicBezTo>
                  <a:cubicBezTo>
                    <a:pt x="0" y="13"/>
                    <a:pt x="1" y="15"/>
                    <a:pt x="2" y="16"/>
                  </a:cubicBezTo>
                  <a:cubicBezTo>
                    <a:pt x="4" y="19"/>
                    <a:pt x="8" y="19"/>
                    <a:pt x="11" y="19"/>
                  </a:cubicBezTo>
                  <a:cubicBezTo>
                    <a:pt x="12" y="19"/>
                    <a:pt x="12" y="19"/>
                    <a:pt x="13" y="19"/>
                  </a:cubicBezTo>
                  <a:cubicBezTo>
                    <a:pt x="13" y="19"/>
                    <a:pt x="15" y="19"/>
                    <a:pt x="16" y="19"/>
                  </a:cubicBezTo>
                  <a:cubicBezTo>
                    <a:pt x="18" y="19"/>
                    <a:pt x="21" y="19"/>
                    <a:pt x="23" y="20"/>
                  </a:cubicBezTo>
                  <a:cubicBezTo>
                    <a:pt x="23" y="20"/>
                    <a:pt x="23" y="21"/>
                    <a:pt x="24" y="22"/>
                  </a:cubicBezTo>
                  <a:cubicBezTo>
                    <a:pt x="25" y="23"/>
                    <a:pt x="27" y="24"/>
                    <a:pt x="28" y="24"/>
                  </a:cubicBezTo>
                  <a:cubicBezTo>
                    <a:pt x="30" y="25"/>
                    <a:pt x="33" y="25"/>
                    <a:pt x="35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8" y="25"/>
                    <a:pt x="39" y="25"/>
                    <a:pt x="40" y="25"/>
                  </a:cubicBezTo>
                  <a:cubicBezTo>
                    <a:pt x="40" y="25"/>
                    <a:pt x="41" y="26"/>
                    <a:pt x="42" y="26"/>
                  </a:cubicBezTo>
                  <a:cubicBezTo>
                    <a:pt x="43" y="26"/>
                    <a:pt x="45" y="26"/>
                    <a:pt x="46" y="26"/>
                  </a:cubicBezTo>
                  <a:cubicBezTo>
                    <a:pt x="47" y="26"/>
                    <a:pt x="47" y="26"/>
                    <a:pt x="48" y="26"/>
                  </a:cubicBezTo>
                  <a:cubicBezTo>
                    <a:pt x="50" y="26"/>
                    <a:pt x="53" y="26"/>
                    <a:pt x="55" y="25"/>
                  </a:cubicBezTo>
                  <a:cubicBezTo>
                    <a:pt x="58" y="25"/>
                    <a:pt x="61" y="24"/>
                    <a:pt x="64" y="24"/>
                  </a:cubicBezTo>
                  <a:cubicBezTo>
                    <a:pt x="68" y="24"/>
                    <a:pt x="72" y="23"/>
                    <a:pt x="76" y="20"/>
                  </a:cubicBezTo>
                  <a:cubicBezTo>
                    <a:pt x="76" y="19"/>
                    <a:pt x="77" y="19"/>
                    <a:pt x="77" y="19"/>
                  </a:cubicBezTo>
                  <a:cubicBezTo>
                    <a:pt x="79" y="17"/>
                    <a:pt x="83" y="14"/>
                    <a:pt x="82" y="1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97" name="Freeform 196">
              <a:extLst>
                <a:ext uri="{FF2B5EF4-FFF2-40B4-BE49-F238E27FC236}">
                  <a16:creationId xmlns:a16="http://schemas.microsoft.com/office/drawing/2014/main" id="{84E69F81-5DD0-384C-B951-3F0B4C8013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82495" y="3868786"/>
              <a:ext cx="2496979" cy="2756924"/>
            </a:xfrm>
            <a:custGeom>
              <a:avLst/>
              <a:gdLst>
                <a:gd name="T0" fmla="*/ 230 w 458"/>
                <a:gd name="T1" fmla="*/ 169 h 556"/>
                <a:gd name="T2" fmla="*/ 248 w 458"/>
                <a:gd name="T3" fmla="*/ 90 h 556"/>
                <a:gd name="T4" fmla="*/ 223 w 458"/>
                <a:gd name="T5" fmla="*/ 97 h 556"/>
                <a:gd name="T6" fmla="*/ 230 w 458"/>
                <a:gd name="T7" fmla="*/ 67 h 556"/>
                <a:gd name="T8" fmla="*/ 212 w 458"/>
                <a:gd name="T9" fmla="*/ 74 h 556"/>
                <a:gd name="T10" fmla="*/ 200 w 458"/>
                <a:gd name="T11" fmla="*/ 71 h 556"/>
                <a:gd name="T12" fmla="*/ 202 w 458"/>
                <a:gd name="T13" fmla="*/ 59 h 556"/>
                <a:gd name="T14" fmla="*/ 203 w 458"/>
                <a:gd name="T15" fmla="*/ 29 h 556"/>
                <a:gd name="T16" fmla="*/ 183 w 458"/>
                <a:gd name="T17" fmla="*/ 42 h 556"/>
                <a:gd name="T18" fmla="*/ 173 w 458"/>
                <a:gd name="T19" fmla="*/ 44 h 556"/>
                <a:gd name="T20" fmla="*/ 176 w 458"/>
                <a:gd name="T21" fmla="*/ 30 h 556"/>
                <a:gd name="T22" fmla="*/ 167 w 458"/>
                <a:gd name="T23" fmla="*/ 23 h 556"/>
                <a:gd name="T24" fmla="*/ 147 w 458"/>
                <a:gd name="T25" fmla="*/ 21 h 556"/>
                <a:gd name="T26" fmla="*/ 124 w 458"/>
                <a:gd name="T27" fmla="*/ 20 h 556"/>
                <a:gd name="T28" fmla="*/ 107 w 458"/>
                <a:gd name="T29" fmla="*/ 5 h 556"/>
                <a:gd name="T30" fmla="*/ 93 w 458"/>
                <a:gd name="T31" fmla="*/ 5 h 556"/>
                <a:gd name="T32" fmla="*/ 80 w 458"/>
                <a:gd name="T33" fmla="*/ 7 h 556"/>
                <a:gd name="T34" fmla="*/ 69 w 458"/>
                <a:gd name="T35" fmla="*/ 13 h 556"/>
                <a:gd name="T36" fmla="*/ 42 w 458"/>
                <a:gd name="T37" fmla="*/ 49 h 556"/>
                <a:gd name="T38" fmla="*/ 51 w 458"/>
                <a:gd name="T39" fmla="*/ 86 h 556"/>
                <a:gd name="T40" fmla="*/ 25 w 458"/>
                <a:gd name="T41" fmla="*/ 155 h 556"/>
                <a:gd name="T42" fmla="*/ 22 w 458"/>
                <a:gd name="T43" fmla="*/ 203 h 556"/>
                <a:gd name="T44" fmla="*/ 14 w 458"/>
                <a:gd name="T45" fmla="*/ 243 h 556"/>
                <a:gd name="T46" fmla="*/ 3 w 458"/>
                <a:gd name="T47" fmla="*/ 288 h 556"/>
                <a:gd name="T48" fmla="*/ 13 w 458"/>
                <a:gd name="T49" fmla="*/ 341 h 556"/>
                <a:gd name="T50" fmla="*/ 30 w 458"/>
                <a:gd name="T51" fmla="*/ 367 h 556"/>
                <a:gd name="T52" fmla="*/ 40 w 458"/>
                <a:gd name="T53" fmla="*/ 382 h 556"/>
                <a:gd name="T54" fmla="*/ 39 w 458"/>
                <a:gd name="T55" fmla="*/ 407 h 556"/>
                <a:gd name="T56" fmla="*/ 457 w 458"/>
                <a:gd name="T57" fmla="*/ 403 h 556"/>
                <a:gd name="T58" fmla="*/ 111 w 458"/>
                <a:gd name="T59" fmla="*/ 37 h 556"/>
                <a:gd name="T60" fmla="*/ 232 w 458"/>
                <a:gd name="T61" fmla="*/ 212 h 556"/>
                <a:gd name="T62" fmla="*/ 208 w 458"/>
                <a:gd name="T63" fmla="*/ 222 h 556"/>
                <a:gd name="T64" fmla="*/ 226 w 458"/>
                <a:gd name="T65" fmla="*/ 238 h 556"/>
                <a:gd name="T66" fmla="*/ 243 w 458"/>
                <a:gd name="T67" fmla="*/ 243 h 556"/>
                <a:gd name="T68" fmla="*/ 226 w 458"/>
                <a:gd name="T69" fmla="*/ 258 h 556"/>
                <a:gd name="T70" fmla="*/ 200 w 458"/>
                <a:gd name="T71" fmla="*/ 259 h 556"/>
                <a:gd name="T72" fmla="*/ 185 w 458"/>
                <a:gd name="T73" fmla="*/ 265 h 556"/>
                <a:gd name="T74" fmla="*/ 179 w 458"/>
                <a:gd name="T75" fmla="*/ 245 h 556"/>
                <a:gd name="T76" fmla="*/ 152 w 458"/>
                <a:gd name="T77" fmla="*/ 246 h 556"/>
                <a:gd name="T78" fmla="*/ 169 w 458"/>
                <a:gd name="T79" fmla="*/ 236 h 556"/>
                <a:gd name="T80" fmla="*/ 194 w 458"/>
                <a:gd name="T81" fmla="*/ 233 h 556"/>
                <a:gd name="T82" fmla="*/ 171 w 458"/>
                <a:gd name="T83" fmla="*/ 207 h 556"/>
                <a:gd name="T84" fmla="*/ 157 w 458"/>
                <a:gd name="T85" fmla="*/ 199 h 556"/>
                <a:gd name="T86" fmla="*/ 169 w 458"/>
                <a:gd name="T87" fmla="*/ 199 h 556"/>
                <a:gd name="T88" fmla="*/ 202 w 458"/>
                <a:gd name="T89" fmla="*/ 208 h 556"/>
                <a:gd name="T90" fmla="*/ 144 w 458"/>
                <a:gd name="T91" fmla="*/ 195 h 556"/>
                <a:gd name="T92" fmla="*/ 151 w 458"/>
                <a:gd name="T93" fmla="*/ 197 h 556"/>
                <a:gd name="T94" fmla="*/ 146 w 458"/>
                <a:gd name="T95" fmla="*/ 42 h 556"/>
                <a:gd name="T96" fmla="*/ 144 w 458"/>
                <a:gd name="T97" fmla="*/ 36 h 556"/>
                <a:gd name="T98" fmla="*/ 310 w 458"/>
                <a:gd name="T99" fmla="*/ 417 h 556"/>
                <a:gd name="T100" fmla="*/ 291 w 458"/>
                <a:gd name="T101" fmla="*/ 423 h 556"/>
                <a:gd name="T102" fmla="*/ 240 w 458"/>
                <a:gd name="T103" fmla="*/ 442 h 556"/>
                <a:gd name="T104" fmla="*/ 223 w 458"/>
                <a:gd name="T105" fmla="*/ 452 h 556"/>
                <a:gd name="T106" fmla="*/ 196 w 458"/>
                <a:gd name="T107" fmla="*/ 448 h 556"/>
                <a:gd name="T108" fmla="*/ 192 w 458"/>
                <a:gd name="T109" fmla="*/ 435 h 556"/>
                <a:gd name="T110" fmla="*/ 221 w 458"/>
                <a:gd name="T111" fmla="*/ 425 h 556"/>
                <a:gd name="T112" fmla="*/ 218 w 458"/>
                <a:gd name="T113" fmla="*/ 383 h 556"/>
                <a:gd name="T114" fmla="*/ 260 w 458"/>
                <a:gd name="T115" fmla="*/ 431 h 556"/>
                <a:gd name="T116" fmla="*/ 283 w 458"/>
                <a:gd name="T117" fmla="*/ 421 h 556"/>
                <a:gd name="T118" fmla="*/ 313 w 458"/>
                <a:gd name="T119" fmla="*/ 412 h 556"/>
                <a:gd name="T120" fmla="*/ 311 w 458"/>
                <a:gd name="T121" fmla="*/ 415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58" h="556">
                  <a:moveTo>
                    <a:pt x="345" y="346"/>
                  </a:moveTo>
                  <a:cubicBezTo>
                    <a:pt x="332" y="315"/>
                    <a:pt x="332" y="315"/>
                    <a:pt x="332" y="315"/>
                  </a:cubicBezTo>
                  <a:cubicBezTo>
                    <a:pt x="331" y="315"/>
                    <a:pt x="331" y="315"/>
                    <a:pt x="331" y="315"/>
                  </a:cubicBezTo>
                  <a:cubicBezTo>
                    <a:pt x="324" y="314"/>
                    <a:pt x="303" y="310"/>
                    <a:pt x="293" y="284"/>
                  </a:cubicBezTo>
                  <a:cubicBezTo>
                    <a:pt x="293" y="284"/>
                    <a:pt x="293" y="284"/>
                    <a:pt x="293" y="284"/>
                  </a:cubicBezTo>
                  <a:cubicBezTo>
                    <a:pt x="230" y="169"/>
                    <a:pt x="230" y="169"/>
                    <a:pt x="230" y="169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62" y="106"/>
                    <a:pt x="262" y="106"/>
                    <a:pt x="262" y="106"/>
                  </a:cubicBezTo>
                  <a:cubicBezTo>
                    <a:pt x="262" y="105"/>
                    <a:pt x="262" y="105"/>
                    <a:pt x="262" y="105"/>
                  </a:cubicBezTo>
                  <a:cubicBezTo>
                    <a:pt x="262" y="104"/>
                    <a:pt x="261" y="103"/>
                    <a:pt x="261" y="101"/>
                  </a:cubicBezTo>
                  <a:cubicBezTo>
                    <a:pt x="259" y="97"/>
                    <a:pt x="256" y="95"/>
                    <a:pt x="253" y="93"/>
                  </a:cubicBezTo>
                  <a:cubicBezTo>
                    <a:pt x="251" y="92"/>
                    <a:pt x="250" y="91"/>
                    <a:pt x="248" y="90"/>
                  </a:cubicBezTo>
                  <a:cubicBezTo>
                    <a:pt x="247" y="88"/>
                    <a:pt x="244" y="86"/>
                    <a:pt x="241" y="86"/>
                  </a:cubicBezTo>
                  <a:cubicBezTo>
                    <a:pt x="238" y="86"/>
                    <a:pt x="236" y="89"/>
                    <a:pt x="234" y="90"/>
                  </a:cubicBezTo>
                  <a:cubicBezTo>
                    <a:pt x="234" y="90"/>
                    <a:pt x="234" y="91"/>
                    <a:pt x="233" y="91"/>
                  </a:cubicBezTo>
                  <a:cubicBezTo>
                    <a:pt x="233" y="92"/>
                    <a:pt x="232" y="92"/>
                    <a:pt x="231" y="93"/>
                  </a:cubicBezTo>
                  <a:cubicBezTo>
                    <a:pt x="229" y="94"/>
                    <a:pt x="229" y="94"/>
                    <a:pt x="229" y="94"/>
                  </a:cubicBezTo>
                  <a:cubicBezTo>
                    <a:pt x="228" y="95"/>
                    <a:pt x="225" y="97"/>
                    <a:pt x="223" y="97"/>
                  </a:cubicBezTo>
                  <a:cubicBezTo>
                    <a:pt x="223" y="95"/>
                    <a:pt x="224" y="90"/>
                    <a:pt x="224" y="88"/>
                  </a:cubicBezTo>
                  <a:cubicBezTo>
                    <a:pt x="225" y="86"/>
                    <a:pt x="225" y="85"/>
                    <a:pt x="225" y="84"/>
                  </a:cubicBezTo>
                  <a:cubicBezTo>
                    <a:pt x="225" y="82"/>
                    <a:pt x="226" y="80"/>
                    <a:pt x="227" y="78"/>
                  </a:cubicBezTo>
                  <a:cubicBezTo>
                    <a:pt x="227" y="77"/>
                    <a:pt x="227" y="77"/>
                    <a:pt x="227" y="76"/>
                  </a:cubicBezTo>
                  <a:cubicBezTo>
                    <a:pt x="227" y="76"/>
                    <a:pt x="228" y="75"/>
                    <a:pt x="228" y="75"/>
                  </a:cubicBezTo>
                  <a:cubicBezTo>
                    <a:pt x="230" y="73"/>
                    <a:pt x="232" y="70"/>
                    <a:pt x="230" y="67"/>
                  </a:cubicBezTo>
                  <a:cubicBezTo>
                    <a:pt x="229" y="65"/>
                    <a:pt x="228" y="64"/>
                    <a:pt x="226" y="64"/>
                  </a:cubicBezTo>
                  <a:cubicBezTo>
                    <a:pt x="224" y="64"/>
                    <a:pt x="222" y="65"/>
                    <a:pt x="221" y="66"/>
                  </a:cubicBezTo>
                  <a:cubicBezTo>
                    <a:pt x="221" y="67"/>
                    <a:pt x="221" y="67"/>
                    <a:pt x="221" y="67"/>
                  </a:cubicBezTo>
                  <a:cubicBezTo>
                    <a:pt x="220" y="67"/>
                    <a:pt x="219" y="68"/>
                    <a:pt x="219" y="68"/>
                  </a:cubicBezTo>
                  <a:cubicBezTo>
                    <a:pt x="218" y="69"/>
                    <a:pt x="217" y="69"/>
                    <a:pt x="215" y="70"/>
                  </a:cubicBezTo>
                  <a:cubicBezTo>
                    <a:pt x="214" y="71"/>
                    <a:pt x="213" y="72"/>
                    <a:pt x="212" y="74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08" y="77"/>
                    <a:pt x="205" y="80"/>
                    <a:pt x="201" y="80"/>
                  </a:cubicBezTo>
                  <a:cubicBezTo>
                    <a:pt x="201" y="80"/>
                    <a:pt x="201" y="80"/>
                    <a:pt x="201" y="80"/>
                  </a:cubicBezTo>
                  <a:cubicBezTo>
                    <a:pt x="201" y="80"/>
                    <a:pt x="200" y="78"/>
                    <a:pt x="200" y="78"/>
                  </a:cubicBezTo>
                  <a:cubicBezTo>
                    <a:pt x="200" y="77"/>
                    <a:pt x="200" y="76"/>
                    <a:pt x="200" y="75"/>
                  </a:cubicBezTo>
                  <a:cubicBezTo>
                    <a:pt x="200" y="74"/>
                    <a:pt x="200" y="73"/>
                    <a:pt x="200" y="71"/>
                  </a:cubicBezTo>
                  <a:cubicBezTo>
                    <a:pt x="200" y="70"/>
                    <a:pt x="200" y="69"/>
                    <a:pt x="200" y="67"/>
                  </a:cubicBezTo>
                  <a:cubicBezTo>
                    <a:pt x="200" y="66"/>
                    <a:pt x="200" y="65"/>
                    <a:pt x="200" y="64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64"/>
                    <a:pt x="200" y="64"/>
                    <a:pt x="200" y="64"/>
                  </a:cubicBezTo>
                  <a:cubicBezTo>
                    <a:pt x="200" y="63"/>
                    <a:pt x="201" y="63"/>
                    <a:pt x="201" y="62"/>
                  </a:cubicBezTo>
                  <a:cubicBezTo>
                    <a:pt x="201" y="61"/>
                    <a:pt x="202" y="60"/>
                    <a:pt x="202" y="59"/>
                  </a:cubicBezTo>
                  <a:cubicBezTo>
                    <a:pt x="202" y="58"/>
                    <a:pt x="202" y="58"/>
                    <a:pt x="203" y="57"/>
                  </a:cubicBezTo>
                  <a:cubicBezTo>
                    <a:pt x="203" y="56"/>
                    <a:pt x="203" y="54"/>
                    <a:pt x="203" y="53"/>
                  </a:cubicBezTo>
                  <a:cubicBezTo>
                    <a:pt x="203" y="53"/>
                    <a:pt x="204" y="52"/>
                    <a:pt x="204" y="52"/>
                  </a:cubicBezTo>
                  <a:cubicBezTo>
                    <a:pt x="204" y="50"/>
                    <a:pt x="204" y="49"/>
                    <a:pt x="205" y="48"/>
                  </a:cubicBezTo>
                  <a:cubicBezTo>
                    <a:pt x="206" y="44"/>
                    <a:pt x="207" y="41"/>
                    <a:pt x="206" y="37"/>
                  </a:cubicBezTo>
                  <a:cubicBezTo>
                    <a:pt x="206" y="34"/>
                    <a:pt x="205" y="31"/>
                    <a:pt x="203" y="29"/>
                  </a:cubicBezTo>
                  <a:cubicBezTo>
                    <a:pt x="201" y="27"/>
                    <a:pt x="200" y="26"/>
                    <a:pt x="198" y="26"/>
                  </a:cubicBezTo>
                  <a:cubicBezTo>
                    <a:pt x="197" y="26"/>
                    <a:pt x="195" y="26"/>
                    <a:pt x="193" y="29"/>
                  </a:cubicBezTo>
                  <a:cubicBezTo>
                    <a:pt x="192" y="31"/>
                    <a:pt x="191" y="35"/>
                    <a:pt x="191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0" y="39"/>
                    <a:pt x="189" y="39"/>
                    <a:pt x="188" y="39"/>
                  </a:cubicBezTo>
                  <a:cubicBezTo>
                    <a:pt x="187" y="39"/>
                    <a:pt x="185" y="40"/>
                    <a:pt x="183" y="42"/>
                  </a:cubicBezTo>
                  <a:cubicBezTo>
                    <a:pt x="182" y="42"/>
                    <a:pt x="182" y="43"/>
                    <a:pt x="181" y="43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9" y="44"/>
                    <a:pt x="179" y="44"/>
                    <a:pt x="178" y="45"/>
                  </a:cubicBezTo>
                  <a:cubicBezTo>
                    <a:pt x="177" y="45"/>
                    <a:pt x="175" y="46"/>
                    <a:pt x="175" y="46"/>
                  </a:cubicBezTo>
                  <a:cubicBezTo>
                    <a:pt x="174" y="46"/>
                    <a:pt x="174" y="46"/>
                    <a:pt x="174" y="45"/>
                  </a:cubicBezTo>
                  <a:cubicBezTo>
                    <a:pt x="173" y="45"/>
                    <a:pt x="173" y="44"/>
                    <a:pt x="173" y="44"/>
                  </a:cubicBezTo>
                  <a:cubicBezTo>
                    <a:pt x="173" y="43"/>
                    <a:pt x="172" y="41"/>
                    <a:pt x="171" y="40"/>
                  </a:cubicBezTo>
                  <a:cubicBezTo>
                    <a:pt x="169" y="39"/>
                    <a:pt x="167" y="38"/>
                    <a:pt x="165" y="38"/>
                  </a:cubicBezTo>
                  <a:cubicBezTo>
                    <a:pt x="166" y="38"/>
                    <a:pt x="167" y="38"/>
                    <a:pt x="168" y="37"/>
                  </a:cubicBezTo>
                  <a:cubicBezTo>
                    <a:pt x="168" y="37"/>
                    <a:pt x="169" y="37"/>
                    <a:pt x="169" y="37"/>
                  </a:cubicBezTo>
                  <a:cubicBezTo>
                    <a:pt x="170" y="37"/>
                    <a:pt x="171" y="37"/>
                    <a:pt x="172" y="37"/>
                  </a:cubicBezTo>
                  <a:cubicBezTo>
                    <a:pt x="176" y="36"/>
                    <a:pt x="176" y="31"/>
                    <a:pt x="176" y="30"/>
                  </a:cubicBezTo>
                  <a:cubicBezTo>
                    <a:pt x="176" y="28"/>
                    <a:pt x="175" y="25"/>
                    <a:pt x="170" y="25"/>
                  </a:cubicBezTo>
                  <a:cubicBezTo>
                    <a:pt x="170" y="25"/>
                    <a:pt x="170" y="25"/>
                    <a:pt x="170" y="25"/>
                  </a:cubicBezTo>
                  <a:cubicBezTo>
                    <a:pt x="169" y="25"/>
                    <a:pt x="169" y="25"/>
                    <a:pt x="168" y="26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6"/>
                    <a:pt x="168" y="26"/>
                    <a:pt x="168" y="26"/>
                  </a:cubicBezTo>
                  <a:cubicBezTo>
                    <a:pt x="168" y="25"/>
                    <a:pt x="167" y="24"/>
                    <a:pt x="167" y="23"/>
                  </a:cubicBezTo>
                  <a:cubicBezTo>
                    <a:pt x="165" y="21"/>
                    <a:pt x="162" y="20"/>
                    <a:pt x="158" y="20"/>
                  </a:cubicBezTo>
                  <a:cubicBezTo>
                    <a:pt x="157" y="20"/>
                    <a:pt x="156" y="20"/>
                    <a:pt x="155" y="21"/>
                  </a:cubicBezTo>
                  <a:cubicBezTo>
                    <a:pt x="153" y="21"/>
                    <a:pt x="153" y="22"/>
                    <a:pt x="152" y="22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23"/>
                    <a:pt x="151" y="23"/>
                    <a:pt x="150" y="23"/>
                  </a:cubicBezTo>
                  <a:cubicBezTo>
                    <a:pt x="150" y="22"/>
                    <a:pt x="149" y="21"/>
                    <a:pt x="147" y="21"/>
                  </a:cubicBezTo>
                  <a:cubicBezTo>
                    <a:pt x="146" y="20"/>
                    <a:pt x="144" y="20"/>
                    <a:pt x="143" y="20"/>
                  </a:cubicBezTo>
                  <a:cubicBezTo>
                    <a:pt x="141" y="20"/>
                    <a:pt x="140" y="20"/>
                    <a:pt x="139" y="20"/>
                  </a:cubicBezTo>
                  <a:cubicBezTo>
                    <a:pt x="138" y="20"/>
                    <a:pt x="137" y="20"/>
                    <a:pt x="137" y="20"/>
                  </a:cubicBezTo>
                  <a:cubicBezTo>
                    <a:pt x="135" y="20"/>
                    <a:pt x="134" y="20"/>
                    <a:pt x="133" y="20"/>
                  </a:cubicBezTo>
                  <a:cubicBezTo>
                    <a:pt x="126" y="20"/>
                    <a:pt x="126" y="20"/>
                    <a:pt x="126" y="20"/>
                  </a:cubicBezTo>
                  <a:cubicBezTo>
                    <a:pt x="125" y="20"/>
                    <a:pt x="125" y="20"/>
                    <a:pt x="124" y="20"/>
                  </a:cubicBezTo>
                  <a:cubicBezTo>
                    <a:pt x="123" y="20"/>
                    <a:pt x="122" y="21"/>
                    <a:pt x="121" y="21"/>
                  </a:cubicBezTo>
                  <a:cubicBezTo>
                    <a:pt x="117" y="21"/>
                    <a:pt x="115" y="20"/>
                    <a:pt x="114" y="19"/>
                  </a:cubicBezTo>
                  <a:cubicBezTo>
                    <a:pt x="114" y="18"/>
                    <a:pt x="114" y="18"/>
                    <a:pt x="115" y="17"/>
                  </a:cubicBezTo>
                  <a:cubicBezTo>
                    <a:pt x="115" y="16"/>
                    <a:pt x="116" y="14"/>
                    <a:pt x="116" y="12"/>
                  </a:cubicBezTo>
                  <a:cubicBezTo>
                    <a:pt x="116" y="8"/>
                    <a:pt x="113" y="5"/>
                    <a:pt x="108" y="5"/>
                  </a:cubicBezTo>
                  <a:cubicBezTo>
                    <a:pt x="108" y="5"/>
                    <a:pt x="108" y="5"/>
                    <a:pt x="107" y="5"/>
                  </a:cubicBezTo>
                  <a:cubicBezTo>
                    <a:pt x="107" y="5"/>
                    <a:pt x="106" y="5"/>
                    <a:pt x="106" y="6"/>
                  </a:cubicBezTo>
                  <a:cubicBezTo>
                    <a:pt x="106" y="5"/>
                    <a:pt x="106" y="5"/>
                    <a:pt x="105" y="5"/>
                  </a:cubicBezTo>
                  <a:cubicBezTo>
                    <a:pt x="105" y="5"/>
                    <a:pt x="105" y="5"/>
                    <a:pt x="104" y="4"/>
                  </a:cubicBezTo>
                  <a:cubicBezTo>
                    <a:pt x="103" y="3"/>
                    <a:pt x="102" y="2"/>
                    <a:pt x="99" y="2"/>
                  </a:cubicBezTo>
                  <a:cubicBezTo>
                    <a:pt x="99" y="2"/>
                    <a:pt x="98" y="2"/>
                    <a:pt x="97" y="2"/>
                  </a:cubicBezTo>
                  <a:cubicBezTo>
                    <a:pt x="95" y="3"/>
                    <a:pt x="94" y="4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2" y="3"/>
                    <a:pt x="91" y="0"/>
                    <a:pt x="87" y="0"/>
                  </a:cubicBezTo>
                  <a:cubicBezTo>
                    <a:pt x="87" y="0"/>
                    <a:pt x="86" y="1"/>
                    <a:pt x="85" y="1"/>
                  </a:cubicBezTo>
                  <a:cubicBezTo>
                    <a:pt x="82" y="2"/>
                    <a:pt x="81" y="4"/>
                    <a:pt x="81" y="6"/>
                  </a:cubicBezTo>
                  <a:cubicBezTo>
                    <a:pt x="80" y="6"/>
                    <a:pt x="80" y="7"/>
                    <a:pt x="80" y="7"/>
                  </a:cubicBezTo>
                  <a:cubicBezTo>
                    <a:pt x="80" y="8"/>
                    <a:pt x="80" y="8"/>
                    <a:pt x="79" y="8"/>
                  </a:cubicBezTo>
                  <a:cubicBezTo>
                    <a:pt x="78" y="9"/>
                    <a:pt x="77" y="11"/>
                    <a:pt x="77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76" y="14"/>
                    <a:pt x="73" y="7"/>
                    <a:pt x="73" y="7"/>
                  </a:cubicBezTo>
                  <a:cubicBezTo>
                    <a:pt x="70" y="11"/>
                    <a:pt x="70" y="11"/>
                    <a:pt x="70" y="11"/>
                  </a:cubicBezTo>
                  <a:cubicBezTo>
                    <a:pt x="70" y="12"/>
                    <a:pt x="70" y="13"/>
                    <a:pt x="69" y="13"/>
                  </a:cubicBezTo>
                  <a:cubicBezTo>
                    <a:pt x="68" y="15"/>
                    <a:pt x="67" y="17"/>
                    <a:pt x="65" y="19"/>
                  </a:cubicBezTo>
                  <a:cubicBezTo>
                    <a:pt x="64" y="22"/>
                    <a:pt x="62" y="25"/>
                    <a:pt x="59" y="27"/>
                  </a:cubicBezTo>
                  <a:cubicBezTo>
                    <a:pt x="58" y="28"/>
                    <a:pt x="56" y="29"/>
                    <a:pt x="54" y="30"/>
                  </a:cubicBezTo>
                  <a:cubicBezTo>
                    <a:pt x="51" y="32"/>
                    <a:pt x="48" y="33"/>
                    <a:pt x="47" y="36"/>
                  </a:cubicBezTo>
                  <a:cubicBezTo>
                    <a:pt x="45" y="38"/>
                    <a:pt x="45" y="40"/>
                    <a:pt x="44" y="43"/>
                  </a:cubicBezTo>
                  <a:cubicBezTo>
                    <a:pt x="44" y="45"/>
                    <a:pt x="43" y="47"/>
                    <a:pt x="42" y="49"/>
                  </a:cubicBezTo>
                  <a:cubicBezTo>
                    <a:pt x="39" y="54"/>
                    <a:pt x="36" y="57"/>
                    <a:pt x="31" y="6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63"/>
                    <a:pt x="27" y="66"/>
                    <a:pt x="27" y="68"/>
                  </a:cubicBezTo>
                  <a:cubicBezTo>
                    <a:pt x="27" y="70"/>
                    <a:pt x="28" y="73"/>
                    <a:pt x="31" y="75"/>
                  </a:cubicBezTo>
                  <a:cubicBezTo>
                    <a:pt x="33" y="77"/>
                    <a:pt x="37" y="78"/>
                    <a:pt x="41" y="80"/>
                  </a:cubicBezTo>
                  <a:cubicBezTo>
                    <a:pt x="45" y="81"/>
                    <a:pt x="50" y="83"/>
                    <a:pt x="51" y="86"/>
                  </a:cubicBezTo>
                  <a:cubicBezTo>
                    <a:pt x="52" y="89"/>
                    <a:pt x="52" y="92"/>
                    <a:pt x="50" y="96"/>
                  </a:cubicBezTo>
                  <a:cubicBezTo>
                    <a:pt x="49" y="99"/>
                    <a:pt x="45" y="102"/>
                    <a:pt x="41" y="105"/>
                  </a:cubicBezTo>
                  <a:cubicBezTo>
                    <a:pt x="35" y="111"/>
                    <a:pt x="28" y="117"/>
                    <a:pt x="31" y="123"/>
                  </a:cubicBezTo>
                  <a:cubicBezTo>
                    <a:pt x="32" y="125"/>
                    <a:pt x="34" y="127"/>
                    <a:pt x="36" y="129"/>
                  </a:cubicBezTo>
                  <a:cubicBezTo>
                    <a:pt x="41" y="132"/>
                    <a:pt x="44" y="135"/>
                    <a:pt x="41" y="140"/>
                  </a:cubicBezTo>
                  <a:cubicBezTo>
                    <a:pt x="38" y="146"/>
                    <a:pt x="31" y="151"/>
                    <a:pt x="25" y="155"/>
                  </a:cubicBezTo>
                  <a:cubicBezTo>
                    <a:pt x="23" y="157"/>
                    <a:pt x="23" y="157"/>
                    <a:pt x="23" y="157"/>
                  </a:cubicBezTo>
                  <a:cubicBezTo>
                    <a:pt x="15" y="162"/>
                    <a:pt x="16" y="170"/>
                    <a:pt x="16" y="178"/>
                  </a:cubicBezTo>
                  <a:cubicBezTo>
                    <a:pt x="17" y="180"/>
                    <a:pt x="17" y="180"/>
                    <a:pt x="17" y="180"/>
                  </a:cubicBezTo>
                  <a:cubicBezTo>
                    <a:pt x="17" y="184"/>
                    <a:pt x="18" y="186"/>
                    <a:pt x="20" y="189"/>
                  </a:cubicBezTo>
                  <a:cubicBezTo>
                    <a:pt x="20" y="190"/>
                    <a:pt x="21" y="191"/>
                    <a:pt x="22" y="192"/>
                  </a:cubicBezTo>
                  <a:cubicBezTo>
                    <a:pt x="23" y="195"/>
                    <a:pt x="23" y="199"/>
                    <a:pt x="22" y="203"/>
                  </a:cubicBezTo>
                  <a:cubicBezTo>
                    <a:pt x="22" y="204"/>
                    <a:pt x="22" y="205"/>
                    <a:pt x="22" y="206"/>
                  </a:cubicBezTo>
                  <a:cubicBezTo>
                    <a:pt x="22" y="208"/>
                    <a:pt x="22" y="208"/>
                    <a:pt x="22" y="208"/>
                  </a:cubicBezTo>
                  <a:cubicBezTo>
                    <a:pt x="21" y="212"/>
                    <a:pt x="21" y="217"/>
                    <a:pt x="21" y="222"/>
                  </a:cubicBezTo>
                  <a:cubicBezTo>
                    <a:pt x="21" y="222"/>
                    <a:pt x="22" y="223"/>
                    <a:pt x="22" y="224"/>
                  </a:cubicBezTo>
                  <a:cubicBezTo>
                    <a:pt x="22" y="227"/>
                    <a:pt x="23" y="230"/>
                    <a:pt x="21" y="234"/>
                  </a:cubicBezTo>
                  <a:cubicBezTo>
                    <a:pt x="20" y="238"/>
                    <a:pt x="17" y="240"/>
                    <a:pt x="14" y="243"/>
                  </a:cubicBezTo>
                  <a:cubicBezTo>
                    <a:pt x="12" y="245"/>
                    <a:pt x="10" y="246"/>
                    <a:pt x="9" y="249"/>
                  </a:cubicBezTo>
                  <a:cubicBezTo>
                    <a:pt x="7" y="252"/>
                    <a:pt x="7" y="256"/>
                    <a:pt x="8" y="261"/>
                  </a:cubicBezTo>
                  <a:cubicBezTo>
                    <a:pt x="8" y="262"/>
                    <a:pt x="8" y="264"/>
                    <a:pt x="8" y="265"/>
                  </a:cubicBezTo>
                  <a:cubicBezTo>
                    <a:pt x="9" y="270"/>
                    <a:pt x="7" y="273"/>
                    <a:pt x="4" y="276"/>
                  </a:cubicBezTo>
                  <a:cubicBezTo>
                    <a:pt x="4" y="277"/>
                    <a:pt x="3" y="278"/>
                    <a:pt x="2" y="280"/>
                  </a:cubicBezTo>
                  <a:cubicBezTo>
                    <a:pt x="0" y="284"/>
                    <a:pt x="1" y="285"/>
                    <a:pt x="3" y="288"/>
                  </a:cubicBezTo>
                  <a:cubicBezTo>
                    <a:pt x="4" y="289"/>
                    <a:pt x="5" y="290"/>
                    <a:pt x="6" y="291"/>
                  </a:cubicBezTo>
                  <a:cubicBezTo>
                    <a:pt x="8" y="296"/>
                    <a:pt x="8" y="301"/>
                    <a:pt x="8" y="307"/>
                  </a:cubicBezTo>
                  <a:cubicBezTo>
                    <a:pt x="8" y="311"/>
                    <a:pt x="8" y="315"/>
                    <a:pt x="9" y="319"/>
                  </a:cubicBezTo>
                  <a:cubicBezTo>
                    <a:pt x="10" y="321"/>
                    <a:pt x="11" y="322"/>
                    <a:pt x="12" y="324"/>
                  </a:cubicBezTo>
                  <a:cubicBezTo>
                    <a:pt x="14" y="326"/>
                    <a:pt x="15" y="328"/>
                    <a:pt x="15" y="330"/>
                  </a:cubicBezTo>
                  <a:cubicBezTo>
                    <a:pt x="16" y="335"/>
                    <a:pt x="14" y="338"/>
                    <a:pt x="13" y="341"/>
                  </a:cubicBezTo>
                  <a:cubicBezTo>
                    <a:pt x="11" y="343"/>
                    <a:pt x="10" y="345"/>
                    <a:pt x="10" y="348"/>
                  </a:cubicBezTo>
                  <a:cubicBezTo>
                    <a:pt x="9" y="352"/>
                    <a:pt x="11" y="356"/>
                    <a:pt x="14" y="358"/>
                  </a:cubicBezTo>
                  <a:cubicBezTo>
                    <a:pt x="16" y="359"/>
                    <a:pt x="18" y="360"/>
                    <a:pt x="20" y="360"/>
                  </a:cubicBezTo>
                  <a:cubicBezTo>
                    <a:pt x="22" y="360"/>
                    <a:pt x="24" y="361"/>
                    <a:pt x="26" y="362"/>
                  </a:cubicBezTo>
                  <a:cubicBezTo>
                    <a:pt x="27" y="363"/>
                    <a:pt x="27" y="363"/>
                    <a:pt x="28" y="364"/>
                  </a:cubicBezTo>
                  <a:cubicBezTo>
                    <a:pt x="29" y="365"/>
                    <a:pt x="29" y="366"/>
                    <a:pt x="30" y="367"/>
                  </a:cubicBezTo>
                  <a:cubicBezTo>
                    <a:pt x="32" y="368"/>
                    <a:pt x="33" y="368"/>
                    <a:pt x="35" y="368"/>
                  </a:cubicBezTo>
                  <a:cubicBezTo>
                    <a:pt x="35" y="368"/>
                    <a:pt x="36" y="368"/>
                    <a:pt x="37" y="368"/>
                  </a:cubicBezTo>
                  <a:cubicBezTo>
                    <a:pt x="38" y="368"/>
                    <a:pt x="38" y="368"/>
                    <a:pt x="39" y="368"/>
                  </a:cubicBezTo>
                  <a:cubicBezTo>
                    <a:pt x="42" y="368"/>
                    <a:pt x="44" y="368"/>
                    <a:pt x="45" y="370"/>
                  </a:cubicBezTo>
                  <a:cubicBezTo>
                    <a:pt x="47" y="373"/>
                    <a:pt x="46" y="375"/>
                    <a:pt x="42" y="379"/>
                  </a:cubicBezTo>
                  <a:cubicBezTo>
                    <a:pt x="41" y="380"/>
                    <a:pt x="41" y="381"/>
                    <a:pt x="40" y="382"/>
                  </a:cubicBezTo>
                  <a:cubicBezTo>
                    <a:pt x="38" y="385"/>
                    <a:pt x="39" y="388"/>
                    <a:pt x="39" y="392"/>
                  </a:cubicBezTo>
                  <a:cubicBezTo>
                    <a:pt x="40" y="394"/>
                    <a:pt x="40" y="396"/>
                    <a:pt x="40" y="399"/>
                  </a:cubicBezTo>
                  <a:cubicBezTo>
                    <a:pt x="39" y="401"/>
                    <a:pt x="39" y="402"/>
                    <a:pt x="39" y="402"/>
                  </a:cubicBezTo>
                  <a:cubicBezTo>
                    <a:pt x="38" y="403"/>
                    <a:pt x="38" y="403"/>
                    <a:pt x="38" y="404"/>
                  </a:cubicBezTo>
                  <a:cubicBezTo>
                    <a:pt x="37" y="406"/>
                    <a:pt x="37" y="406"/>
                    <a:pt x="37" y="406"/>
                  </a:cubicBezTo>
                  <a:cubicBezTo>
                    <a:pt x="39" y="407"/>
                    <a:pt x="39" y="407"/>
                    <a:pt x="39" y="407"/>
                  </a:cubicBezTo>
                  <a:cubicBezTo>
                    <a:pt x="60" y="420"/>
                    <a:pt x="82" y="432"/>
                    <a:pt x="103" y="444"/>
                  </a:cubicBezTo>
                  <a:cubicBezTo>
                    <a:pt x="103" y="444"/>
                    <a:pt x="103" y="444"/>
                    <a:pt x="103" y="444"/>
                  </a:cubicBezTo>
                  <a:cubicBezTo>
                    <a:pt x="268" y="530"/>
                    <a:pt x="401" y="552"/>
                    <a:pt x="426" y="556"/>
                  </a:cubicBezTo>
                  <a:cubicBezTo>
                    <a:pt x="429" y="556"/>
                    <a:pt x="429" y="556"/>
                    <a:pt x="429" y="556"/>
                  </a:cubicBezTo>
                  <a:cubicBezTo>
                    <a:pt x="430" y="553"/>
                    <a:pt x="430" y="553"/>
                    <a:pt x="430" y="553"/>
                  </a:cubicBezTo>
                  <a:cubicBezTo>
                    <a:pt x="443" y="468"/>
                    <a:pt x="453" y="418"/>
                    <a:pt x="457" y="403"/>
                  </a:cubicBezTo>
                  <a:cubicBezTo>
                    <a:pt x="458" y="401"/>
                    <a:pt x="458" y="401"/>
                    <a:pt x="458" y="401"/>
                  </a:cubicBezTo>
                  <a:lnTo>
                    <a:pt x="345" y="346"/>
                  </a:lnTo>
                  <a:close/>
                  <a:moveTo>
                    <a:pt x="106" y="44"/>
                  </a:moveTo>
                  <a:cubicBezTo>
                    <a:pt x="106" y="44"/>
                    <a:pt x="105" y="44"/>
                    <a:pt x="105" y="43"/>
                  </a:cubicBezTo>
                  <a:cubicBezTo>
                    <a:pt x="104" y="43"/>
                    <a:pt x="104" y="42"/>
                    <a:pt x="104" y="41"/>
                  </a:cubicBezTo>
                  <a:cubicBezTo>
                    <a:pt x="104" y="39"/>
                    <a:pt x="106" y="38"/>
                    <a:pt x="111" y="37"/>
                  </a:cubicBezTo>
                  <a:cubicBezTo>
                    <a:pt x="111" y="37"/>
                    <a:pt x="112" y="37"/>
                    <a:pt x="112" y="37"/>
                  </a:cubicBezTo>
                  <a:cubicBezTo>
                    <a:pt x="112" y="38"/>
                    <a:pt x="111" y="38"/>
                    <a:pt x="111" y="39"/>
                  </a:cubicBezTo>
                  <a:cubicBezTo>
                    <a:pt x="111" y="40"/>
                    <a:pt x="110" y="40"/>
                    <a:pt x="110" y="40"/>
                  </a:cubicBezTo>
                  <a:cubicBezTo>
                    <a:pt x="109" y="42"/>
                    <a:pt x="109" y="43"/>
                    <a:pt x="107" y="44"/>
                  </a:cubicBezTo>
                  <a:cubicBezTo>
                    <a:pt x="107" y="44"/>
                    <a:pt x="107" y="44"/>
                    <a:pt x="106" y="44"/>
                  </a:cubicBezTo>
                  <a:close/>
                  <a:moveTo>
                    <a:pt x="232" y="212"/>
                  </a:moveTo>
                  <a:cubicBezTo>
                    <a:pt x="231" y="212"/>
                    <a:pt x="230" y="212"/>
                    <a:pt x="229" y="212"/>
                  </a:cubicBezTo>
                  <a:cubicBezTo>
                    <a:pt x="229" y="212"/>
                    <a:pt x="229" y="212"/>
                    <a:pt x="229" y="212"/>
                  </a:cubicBezTo>
                  <a:cubicBezTo>
                    <a:pt x="228" y="212"/>
                    <a:pt x="227" y="212"/>
                    <a:pt x="226" y="212"/>
                  </a:cubicBezTo>
                  <a:cubicBezTo>
                    <a:pt x="225" y="212"/>
                    <a:pt x="224" y="212"/>
                    <a:pt x="222" y="212"/>
                  </a:cubicBezTo>
                  <a:cubicBezTo>
                    <a:pt x="220" y="212"/>
                    <a:pt x="217" y="212"/>
                    <a:pt x="214" y="214"/>
                  </a:cubicBezTo>
                  <a:cubicBezTo>
                    <a:pt x="212" y="216"/>
                    <a:pt x="208" y="218"/>
                    <a:pt x="208" y="222"/>
                  </a:cubicBezTo>
                  <a:cubicBezTo>
                    <a:pt x="208" y="225"/>
                    <a:pt x="211" y="227"/>
                    <a:pt x="213" y="228"/>
                  </a:cubicBezTo>
                  <a:cubicBezTo>
                    <a:pt x="213" y="228"/>
                    <a:pt x="213" y="228"/>
                    <a:pt x="213" y="228"/>
                  </a:cubicBezTo>
                  <a:cubicBezTo>
                    <a:pt x="217" y="230"/>
                    <a:pt x="220" y="232"/>
                    <a:pt x="222" y="235"/>
                  </a:cubicBezTo>
                  <a:cubicBezTo>
                    <a:pt x="222" y="236"/>
                    <a:pt x="222" y="236"/>
                    <a:pt x="222" y="236"/>
                  </a:cubicBezTo>
                  <a:cubicBezTo>
                    <a:pt x="223" y="236"/>
                    <a:pt x="223" y="236"/>
                    <a:pt x="223" y="236"/>
                  </a:cubicBezTo>
                  <a:cubicBezTo>
                    <a:pt x="224" y="237"/>
                    <a:pt x="225" y="237"/>
                    <a:pt x="226" y="238"/>
                  </a:cubicBezTo>
                  <a:cubicBezTo>
                    <a:pt x="228" y="239"/>
                    <a:pt x="230" y="240"/>
                    <a:pt x="233" y="240"/>
                  </a:cubicBezTo>
                  <a:cubicBezTo>
                    <a:pt x="233" y="240"/>
                    <a:pt x="234" y="240"/>
                    <a:pt x="234" y="240"/>
                  </a:cubicBezTo>
                  <a:cubicBezTo>
                    <a:pt x="237" y="240"/>
                    <a:pt x="239" y="239"/>
                    <a:pt x="241" y="238"/>
                  </a:cubicBezTo>
                  <a:cubicBezTo>
                    <a:pt x="242" y="237"/>
                    <a:pt x="243" y="237"/>
                    <a:pt x="244" y="236"/>
                  </a:cubicBezTo>
                  <a:cubicBezTo>
                    <a:pt x="244" y="236"/>
                    <a:pt x="245" y="236"/>
                    <a:pt x="244" y="236"/>
                  </a:cubicBezTo>
                  <a:cubicBezTo>
                    <a:pt x="245" y="237"/>
                    <a:pt x="244" y="241"/>
                    <a:pt x="243" y="243"/>
                  </a:cubicBezTo>
                  <a:cubicBezTo>
                    <a:pt x="242" y="244"/>
                    <a:pt x="240" y="245"/>
                    <a:pt x="238" y="246"/>
                  </a:cubicBezTo>
                  <a:cubicBezTo>
                    <a:pt x="235" y="248"/>
                    <a:pt x="231" y="250"/>
                    <a:pt x="230" y="255"/>
                  </a:cubicBezTo>
                  <a:cubicBezTo>
                    <a:pt x="230" y="255"/>
                    <a:pt x="230" y="256"/>
                    <a:pt x="230" y="257"/>
                  </a:cubicBezTo>
                  <a:cubicBezTo>
                    <a:pt x="230" y="258"/>
                    <a:pt x="230" y="259"/>
                    <a:pt x="230" y="259"/>
                  </a:cubicBezTo>
                  <a:cubicBezTo>
                    <a:pt x="230" y="259"/>
                    <a:pt x="229" y="259"/>
                    <a:pt x="229" y="259"/>
                  </a:cubicBezTo>
                  <a:cubicBezTo>
                    <a:pt x="228" y="259"/>
                    <a:pt x="226" y="259"/>
                    <a:pt x="226" y="258"/>
                  </a:cubicBezTo>
                  <a:cubicBezTo>
                    <a:pt x="225" y="258"/>
                    <a:pt x="225" y="257"/>
                    <a:pt x="224" y="256"/>
                  </a:cubicBezTo>
                  <a:cubicBezTo>
                    <a:pt x="223" y="254"/>
                    <a:pt x="223" y="253"/>
                    <a:pt x="221" y="252"/>
                  </a:cubicBezTo>
                  <a:cubicBezTo>
                    <a:pt x="219" y="249"/>
                    <a:pt x="214" y="248"/>
                    <a:pt x="212" y="247"/>
                  </a:cubicBezTo>
                  <a:cubicBezTo>
                    <a:pt x="211" y="247"/>
                    <a:pt x="211" y="247"/>
                    <a:pt x="210" y="247"/>
                  </a:cubicBezTo>
                  <a:cubicBezTo>
                    <a:pt x="207" y="247"/>
                    <a:pt x="202" y="249"/>
                    <a:pt x="200" y="252"/>
                  </a:cubicBezTo>
                  <a:cubicBezTo>
                    <a:pt x="199" y="254"/>
                    <a:pt x="199" y="257"/>
                    <a:pt x="200" y="259"/>
                  </a:cubicBezTo>
                  <a:cubicBezTo>
                    <a:pt x="200" y="260"/>
                    <a:pt x="201" y="261"/>
                    <a:pt x="201" y="261"/>
                  </a:cubicBezTo>
                  <a:cubicBezTo>
                    <a:pt x="201" y="261"/>
                    <a:pt x="200" y="261"/>
                    <a:pt x="199" y="261"/>
                  </a:cubicBezTo>
                  <a:cubicBezTo>
                    <a:pt x="198" y="261"/>
                    <a:pt x="197" y="261"/>
                    <a:pt x="196" y="262"/>
                  </a:cubicBezTo>
                  <a:cubicBezTo>
                    <a:pt x="195" y="262"/>
                    <a:pt x="194" y="262"/>
                    <a:pt x="193" y="263"/>
                  </a:cubicBezTo>
                  <a:cubicBezTo>
                    <a:pt x="192" y="263"/>
                    <a:pt x="191" y="263"/>
                    <a:pt x="190" y="263"/>
                  </a:cubicBezTo>
                  <a:cubicBezTo>
                    <a:pt x="189" y="264"/>
                    <a:pt x="187" y="264"/>
                    <a:pt x="185" y="265"/>
                  </a:cubicBezTo>
                  <a:cubicBezTo>
                    <a:pt x="186" y="264"/>
                    <a:pt x="187" y="264"/>
                    <a:pt x="188" y="264"/>
                  </a:cubicBezTo>
                  <a:cubicBezTo>
                    <a:pt x="192" y="262"/>
                    <a:pt x="195" y="259"/>
                    <a:pt x="197" y="256"/>
                  </a:cubicBezTo>
                  <a:cubicBezTo>
                    <a:pt x="198" y="252"/>
                    <a:pt x="198" y="249"/>
                    <a:pt x="196" y="245"/>
                  </a:cubicBezTo>
                  <a:cubicBezTo>
                    <a:pt x="195" y="243"/>
                    <a:pt x="195" y="243"/>
                    <a:pt x="195" y="243"/>
                  </a:cubicBezTo>
                  <a:cubicBezTo>
                    <a:pt x="193" y="243"/>
                    <a:pt x="193" y="243"/>
                    <a:pt x="193" y="243"/>
                  </a:cubicBezTo>
                  <a:cubicBezTo>
                    <a:pt x="189" y="243"/>
                    <a:pt x="184" y="244"/>
                    <a:pt x="179" y="245"/>
                  </a:cubicBezTo>
                  <a:cubicBezTo>
                    <a:pt x="175" y="246"/>
                    <a:pt x="173" y="249"/>
                    <a:pt x="170" y="251"/>
                  </a:cubicBezTo>
                  <a:cubicBezTo>
                    <a:pt x="169" y="252"/>
                    <a:pt x="167" y="253"/>
                    <a:pt x="166" y="254"/>
                  </a:cubicBezTo>
                  <a:cubicBezTo>
                    <a:pt x="165" y="255"/>
                    <a:pt x="164" y="255"/>
                    <a:pt x="163" y="255"/>
                  </a:cubicBezTo>
                  <a:cubicBezTo>
                    <a:pt x="161" y="255"/>
                    <a:pt x="159" y="252"/>
                    <a:pt x="156" y="250"/>
                  </a:cubicBezTo>
                  <a:cubicBezTo>
                    <a:pt x="155" y="249"/>
                    <a:pt x="154" y="248"/>
                    <a:pt x="154" y="247"/>
                  </a:cubicBezTo>
                  <a:cubicBezTo>
                    <a:pt x="153" y="247"/>
                    <a:pt x="152" y="246"/>
                    <a:pt x="152" y="246"/>
                  </a:cubicBezTo>
                  <a:cubicBezTo>
                    <a:pt x="151" y="246"/>
                    <a:pt x="151" y="245"/>
                    <a:pt x="151" y="245"/>
                  </a:cubicBezTo>
                  <a:cubicBezTo>
                    <a:pt x="152" y="245"/>
                    <a:pt x="153" y="246"/>
                    <a:pt x="154" y="246"/>
                  </a:cubicBezTo>
                  <a:cubicBezTo>
                    <a:pt x="155" y="246"/>
                    <a:pt x="156" y="245"/>
                    <a:pt x="157" y="245"/>
                  </a:cubicBezTo>
                  <a:cubicBezTo>
                    <a:pt x="161" y="243"/>
                    <a:pt x="163" y="239"/>
                    <a:pt x="164" y="236"/>
                  </a:cubicBezTo>
                  <a:cubicBezTo>
                    <a:pt x="165" y="236"/>
                    <a:pt x="165" y="236"/>
                    <a:pt x="166" y="236"/>
                  </a:cubicBezTo>
                  <a:cubicBezTo>
                    <a:pt x="167" y="236"/>
                    <a:pt x="168" y="236"/>
                    <a:pt x="169" y="236"/>
                  </a:cubicBezTo>
                  <a:cubicBezTo>
                    <a:pt x="170" y="236"/>
                    <a:pt x="173" y="236"/>
                    <a:pt x="176" y="233"/>
                  </a:cubicBezTo>
                  <a:cubicBezTo>
                    <a:pt x="177" y="231"/>
                    <a:pt x="178" y="230"/>
                    <a:pt x="178" y="228"/>
                  </a:cubicBezTo>
                  <a:cubicBezTo>
                    <a:pt x="178" y="228"/>
                    <a:pt x="178" y="229"/>
                    <a:pt x="178" y="229"/>
                  </a:cubicBezTo>
                  <a:cubicBezTo>
                    <a:pt x="182" y="232"/>
                    <a:pt x="184" y="234"/>
                    <a:pt x="189" y="234"/>
                  </a:cubicBezTo>
                  <a:cubicBezTo>
                    <a:pt x="189" y="234"/>
                    <a:pt x="190" y="234"/>
                    <a:pt x="191" y="234"/>
                  </a:cubicBezTo>
                  <a:cubicBezTo>
                    <a:pt x="194" y="233"/>
                    <a:pt x="194" y="233"/>
                    <a:pt x="194" y="233"/>
                  </a:cubicBezTo>
                  <a:cubicBezTo>
                    <a:pt x="194" y="231"/>
                    <a:pt x="194" y="231"/>
                    <a:pt x="194" y="231"/>
                  </a:cubicBezTo>
                  <a:cubicBezTo>
                    <a:pt x="194" y="221"/>
                    <a:pt x="190" y="217"/>
                    <a:pt x="184" y="211"/>
                  </a:cubicBezTo>
                  <a:cubicBezTo>
                    <a:pt x="183" y="211"/>
                    <a:pt x="183" y="211"/>
                    <a:pt x="182" y="210"/>
                  </a:cubicBezTo>
                  <a:cubicBezTo>
                    <a:pt x="181" y="209"/>
                    <a:pt x="178" y="207"/>
                    <a:pt x="175" y="206"/>
                  </a:cubicBezTo>
                  <a:cubicBezTo>
                    <a:pt x="174" y="206"/>
                    <a:pt x="174" y="206"/>
                    <a:pt x="174" y="206"/>
                  </a:cubicBezTo>
                  <a:cubicBezTo>
                    <a:pt x="173" y="206"/>
                    <a:pt x="172" y="207"/>
                    <a:pt x="171" y="207"/>
                  </a:cubicBezTo>
                  <a:cubicBezTo>
                    <a:pt x="171" y="207"/>
                    <a:pt x="171" y="207"/>
                    <a:pt x="171" y="207"/>
                  </a:cubicBezTo>
                  <a:cubicBezTo>
                    <a:pt x="170" y="207"/>
                    <a:pt x="169" y="206"/>
                    <a:pt x="168" y="205"/>
                  </a:cubicBezTo>
                  <a:cubicBezTo>
                    <a:pt x="168" y="205"/>
                    <a:pt x="168" y="205"/>
                    <a:pt x="168" y="205"/>
                  </a:cubicBezTo>
                  <a:cubicBezTo>
                    <a:pt x="166" y="203"/>
                    <a:pt x="165" y="203"/>
                    <a:pt x="162" y="202"/>
                  </a:cubicBezTo>
                  <a:cubicBezTo>
                    <a:pt x="161" y="201"/>
                    <a:pt x="161" y="201"/>
                    <a:pt x="160" y="200"/>
                  </a:cubicBezTo>
                  <a:cubicBezTo>
                    <a:pt x="159" y="200"/>
                    <a:pt x="158" y="199"/>
                    <a:pt x="157" y="199"/>
                  </a:cubicBezTo>
                  <a:cubicBezTo>
                    <a:pt x="157" y="199"/>
                    <a:pt x="157" y="199"/>
                    <a:pt x="156" y="198"/>
                  </a:cubicBezTo>
                  <a:cubicBezTo>
                    <a:pt x="157" y="199"/>
                    <a:pt x="157" y="199"/>
                    <a:pt x="158" y="199"/>
                  </a:cubicBezTo>
                  <a:cubicBezTo>
                    <a:pt x="159" y="200"/>
                    <a:pt x="161" y="200"/>
                    <a:pt x="163" y="200"/>
                  </a:cubicBezTo>
                  <a:cubicBezTo>
                    <a:pt x="163" y="200"/>
                    <a:pt x="163" y="200"/>
                    <a:pt x="164" y="200"/>
                  </a:cubicBezTo>
                  <a:cubicBezTo>
                    <a:pt x="165" y="200"/>
                    <a:pt x="166" y="200"/>
                    <a:pt x="167" y="199"/>
                  </a:cubicBezTo>
                  <a:cubicBezTo>
                    <a:pt x="167" y="199"/>
                    <a:pt x="168" y="199"/>
                    <a:pt x="169" y="199"/>
                  </a:cubicBezTo>
                  <a:cubicBezTo>
                    <a:pt x="169" y="199"/>
                    <a:pt x="169" y="199"/>
                    <a:pt x="170" y="199"/>
                  </a:cubicBezTo>
                  <a:cubicBezTo>
                    <a:pt x="171" y="199"/>
                    <a:pt x="171" y="200"/>
                    <a:pt x="172" y="200"/>
                  </a:cubicBezTo>
                  <a:cubicBezTo>
                    <a:pt x="174" y="201"/>
                    <a:pt x="175" y="201"/>
                    <a:pt x="176" y="201"/>
                  </a:cubicBezTo>
                  <a:cubicBezTo>
                    <a:pt x="179" y="202"/>
                    <a:pt x="182" y="203"/>
                    <a:pt x="185" y="204"/>
                  </a:cubicBezTo>
                  <a:cubicBezTo>
                    <a:pt x="190" y="206"/>
                    <a:pt x="194" y="208"/>
                    <a:pt x="200" y="208"/>
                  </a:cubicBezTo>
                  <a:cubicBezTo>
                    <a:pt x="201" y="208"/>
                    <a:pt x="201" y="208"/>
                    <a:pt x="202" y="208"/>
                  </a:cubicBezTo>
                  <a:cubicBezTo>
                    <a:pt x="205" y="207"/>
                    <a:pt x="207" y="207"/>
                    <a:pt x="209" y="206"/>
                  </a:cubicBezTo>
                  <a:cubicBezTo>
                    <a:pt x="212" y="206"/>
                    <a:pt x="214" y="205"/>
                    <a:pt x="217" y="205"/>
                  </a:cubicBezTo>
                  <a:cubicBezTo>
                    <a:pt x="217" y="205"/>
                    <a:pt x="218" y="205"/>
                    <a:pt x="218" y="205"/>
                  </a:cubicBezTo>
                  <a:cubicBezTo>
                    <a:pt x="222" y="205"/>
                    <a:pt x="227" y="208"/>
                    <a:pt x="231" y="211"/>
                  </a:cubicBezTo>
                  <a:cubicBezTo>
                    <a:pt x="231" y="211"/>
                    <a:pt x="232" y="212"/>
                    <a:pt x="232" y="212"/>
                  </a:cubicBezTo>
                  <a:close/>
                  <a:moveTo>
                    <a:pt x="144" y="195"/>
                  </a:moveTo>
                  <a:cubicBezTo>
                    <a:pt x="144" y="195"/>
                    <a:pt x="145" y="195"/>
                    <a:pt x="146" y="195"/>
                  </a:cubicBezTo>
                  <a:cubicBezTo>
                    <a:pt x="146" y="195"/>
                    <a:pt x="146" y="195"/>
                    <a:pt x="146" y="195"/>
                  </a:cubicBezTo>
                  <a:cubicBezTo>
                    <a:pt x="147" y="195"/>
                    <a:pt x="147" y="195"/>
                    <a:pt x="148" y="196"/>
                  </a:cubicBezTo>
                  <a:cubicBezTo>
                    <a:pt x="149" y="196"/>
                    <a:pt x="149" y="196"/>
                    <a:pt x="150" y="197"/>
                  </a:cubicBezTo>
                  <a:cubicBezTo>
                    <a:pt x="150" y="197"/>
                    <a:pt x="151" y="197"/>
                    <a:pt x="152" y="197"/>
                  </a:cubicBezTo>
                  <a:cubicBezTo>
                    <a:pt x="152" y="197"/>
                    <a:pt x="151" y="197"/>
                    <a:pt x="151" y="197"/>
                  </a:cubicBezTo>
                  <a:cubicBezTo>
                    <a:pt x="149" y="197"/>
                    <a:pt x="147" y="198"/>
                    <a:pt x="145" y="199"/>
                  </a:cubicBezTo>
                  <a:cubicBezTo>
                    <a:pt x="144" y="199"/>
                    <a:pt x="143" y="199"/>
                    <a:pt x="143" y="199"/>
                  </a:cubicBezTo>
                  <a:cubicBezTo>
                    <a:pt x="143" y="199"/>
                    <a:pt x="143" y="199"/>
                    <a:pt x="143" y="198"/>
                  </a:cubicBezTo>
                  <a:cubicBezTo>
                    <a:pt x="143" y="197"/>
                    <a:pt x="143" y="196"/>
                    <a:pt x="144" y="195"/>
                  </a:cubicBezTo>
                  <a:close/>
                  <a:moveTo>
                    <a:pt x="154" y="38"/>
                  </a:moveTo>
                  <a:cubicBezTo>
                    <a:pt x="151" y="38"/>
                    <a:pt x="148" y="41"/>
                    <a:pt x="146" y="42"/>
                  </a:cubicBezTo>
                  <a:cubicBezTo>
                    <a:pt x="146" y="43"/>
                    <a:pt x="145" y="43"/>
                    <a:pt x="144" y="44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3" y="41"/>
                    <a:pt x="141" y="40"/>
                    <a:pt x="138" y="38"/>
                  </a:cubicBezTo>
                  <a:cubicBezTo>
                    <a:pt x="135" y="36"/>
                    <a:pt x="131" y="34"/>
                    <a:pt x="126" y="34"/>
                  </a:cubicBezTo>
                  <a:cubicBezTo>
                    <a:pt x="128" y="33"/>
                    <a:pt x="129" y="33"/>
                    <a:pt x="131" y="33"/>
                  </a:cubicBezTo>
                  <a:cubicBezTo>
                    <a:pt x="135" y="33"/>
                    <a:pt x="140" y="34"/>
                    <a:pt x="144" y="36"/>
                  </a:cubicBezTo>
                  <a:cubicBezTo>
                    <a:pt x="147" y="36"/>
                    <a:pt x="150" y="37"/>
                    <a:pt x="153" y="38"/>
                  </a:cubicBezTo>
                  <a:cubicBezTo>
                    <a:pt x="154" y="38"/>
                    <a:pt x="154" y="38"/>
                    <a:pt x="155" y="38"/>
                  </a:cubicBezTo>
                  <a:cubicBezTo>
                    <a:pt x="155" y="38"/>
                    <a:pt x="155" y="38"/>
                    <a:pt x="154" y="38"/>
                  </a:cubicBezTo>
                  <a:close/>
                  <a:moveTo>
                    <a:pt x="311" y="415"/>
                  </a:moveTo>
                  <a:cubicBezTo>
                    <a:pt x="311" y="415"/>
                    <a:pt x="311" y="415"/>
                    <a:pt x="311" y="415"/>
                  </a:cubicBezTo>
                  <a:cubicBezTo>
                    <a:pt x="310" y="417"/>
                    <a:pt x="310" y="417"/>
                    <a:pt x="310" y="417"/>
                  </a:cubicBezTo>
                  <a:cubicBezTo>
                    <a:pt x="309" y="417"/>
                    <a:pt x="309" y="417"/>
                    <a:pt x="309" y="417"/>
                  </a:cubicBezTo>
                  <a:cubicBezTo>
                    <a:pt x="310" y="418"/>
                    <a:pt x="310" y="422"/>
                    <a:pt x="310" y="423"/>
                  </a:cubicBezTo>
                  <a:cubicBezTo>
                    <a:pt x="310" y="424"/>
                    <a:pt x="309" y="426"/>
                    <a:pt x="305" y="426"/>
                  </a:cubicBezTo>
                  <a:cubicBezTo>
                    <a:pt x="302" y="426"/>
                    <a:pt x="299" y="425"/>
                    <a:pt x="297" y="424"/>
                  </a:cubicBezTo>
                  <a:cubicBezTo>
                    <a:pt x="296" y="424"/>
                    <a:pt x="296" y="424"/>
                    <a:pt x="296" y="424"/>
                  </a:cubicBezTo>
                  <a:cubicBezTo>
                    <a:pt x="294" y="423"/>
                    <a:pt x="292" y="423"/>
                    <a:pt x="291" y="423"/>
                  </a:cubicBezTo>
                  <a:cubicBezTo>
                    <a:pt x="285" y="423"/>
                    <a:pt x="281" y="426"/>
                    <a:pt x="277" y="430"/>
                  </a:cubicBezTo>
                  <a:cubicBezTo>
                    <a:pt x="276" y="431"/>
                    <a:pt x="276" y="431"/>
                    <a:pt x="276" y="431"/>
                  </a:cubicBezTo>
                  <a:cubicBezTo>
                    <a:pt x="270" y="437"/>
                    <a:pt x="261" y="445"/>
                    <a:pt x="253" y="445"/>
                  </a:cubicBezTo>
                  <a:cubicBezTo>
                    <a:pt x="252" y="445"/>
                    <a:pt x="250" y="445"/>
                    <a:pt x="248" y="444"/>
                  </a:cubicBezTo>
                  <a:cubicBezTo>
                    <a:pt x="247" y="443"/>
                    <a:pt x="245" y="442"/>
                    <a:pt x="243" y="442"/>
                  </a:cubicBezTo>
                  <a:cubicBezTo>
                    <a:pt x="242" y="442"/>
                    <a:pt x="241" y="442"/>
                    <a:pt x="240" y="442"/>
                  </a:cubicBezTo>
                  <a:cubicBezTo>
                    <a:pt x="238" y="443"/>
                    <a:pt x="237" y="443"/>
                    <a:pt x="236" y="444"/>
                  </a:cubicBezTo>
                  <a:cubicBezTo>
                    <a:pt x="235" y="444"/>
                    <a:pt x="235" y="445"/>
                    <a:pt x="234" y="445"/>
                  </a:cubicBezTo>
                  <a:cubicBezTo>
                    <a:pt x="233" y="445"/>
                    <a:pt x="233" y="446"/>
                    <a:pt x="232" y="446"/>
                  </a:cubicBezTo>
                  <a:cubicBezTo>
                    <a:pt x="230" y="446"/>
                    <a:pt x="229" y="447"/>
                    <a:pt x="227" y="449"/>
                  </a:cubicBezTo>
                  <a:cubicBezTo>
                    <a:pt x="226" y="449"/>
                    <a:pt x="226" y="450"/>
                    <a:pt x="225" y="450"/>
                  </a:cubicBezTo>
                  <a:cubicBezTo>
                    <a:pt x="224" y="451"/>
                    <a:pt x="223" y="452"/>
                    <a:pt x="223" y="452"/>
                  </a:cubicBezTo>
                  <a:cubicBezTo>
                    <a:pt x="222" y="453"/>
                    <a:pt x="220" y="453"/>
                    <a:pt x="219" y="453"/>
                  </a:cubicBezTo>
                  <a:cubicBezTo>
                    <a:pt x="217" y="453"/>
                    <a:pt x="215" y="453"/>
                    <a:pt x="214" y="453"/>
                  </a:cubicBezTo>
                  <a:cubicBezTo>
                    <a:pt x="213" y="453"/>
                    <a:pt x="211" y="453"/>
                    <a:pt x="210" y="452"/>
                  </a:cubicBezTo>
                  <a:cubicBezTo>
                    <a:pt x="208" y="452"/>
                    <a:pt x="206" y="452"/>
                    <a:pt x="204" y="450"/>
                  </a:cubicBezTo>
                  <a:cubicBezTo>
                    <a:pt x="203" y="450"/>
                    <a:pt x="202" y="449"/>
                    <a:pt x="200" y="449"/>
                  </a:cubicBezTo>
                  <a:cubicBezTo>
                    <a:pt x="199" y="448"/>
                    <a:pt x="197" y="448"/>
                    <a:pt x="196" y="448"/>
                  </a:cubicBezTo>
                  <a:cubicBezTo>
                    <a:pt x="194" y="447"/>
                    <a:pt x="192" y="447"/>
                    <a:pt x="191" y="446"/>
                  </a:cubicBezTo>
                  <a:cubicBezTo>
                    <a:pt x="186" y="443"/>
                    <a:pt x="180" y="437"/>
                    <a:pt x="179" y="432"/>
                  </a:cubicBezTo>
                  <a:cubicBezTo>
                    <a:pt x="179" y="431"/>
                    <a:pt x="179" y="431"/>
                    <a:pt x="179" y="430"/>
                  </a:cubicBezTo>
                  <a:cubicBezTo>
                    <a:pt x="180" y="430"/>
                    <a:pt x="182" y="431"/>
                    <a:pt x="183" y="432"/>
                  </a:cubicBezTo>
                  <a:cubicBezTo>
                    <a:pt x="184" y="432"/>
                    <a:pt x="185" y="433"/>
                    <a:pt x="186" y="433"/>
                  </a:cubicBezTo>
                  <a:cubicBezTo>
                    <a:pt x="188" y="434"/>
                    <a:pt x="190" y="435"/>
                    <a:pt x="192" y="435"/>
                  </a:cubicBezTo>
                  <a:cubicBezTo>
                    <a:pt x="197" y="435"/>
                    <a:pt x="200" y="431"/>
                    <a:pt x="201" y="429"/>
                  </a:cubicBezTo>
                  <a:cubicBezTo>
                    <a:pt x="203" y="427"/>
                    <a:pt x="204" y="425"/>
                    <a:pt x="206" y="423"/>
                  </a:cubicBezTo>
                  <a:cubicBezTo>
                    <a:pt x="207" y="423"/>
                    <a:pt x="207" y="423"/>
                    <a:pt x="208" y="423"/>
                  </a:cubicBezTo>
                  <a:cubicBezTo>
                    <a:pt x="208" y="423"/>
                    <a:pt x="210" y="424"/>
                    <a:pt x="211" y="424"/>
                  </a:cubicBezTo>
                  <a:cubicBezTo>
                    <a:pt x="213" y="425"/>
                    <a:pt x="215" y="426"/>
                    <a:pt x="217" y="426"/>
                  </a:cubicBezTo>
                  <a:cubicBezTo>
                    <a:pt x="219" y="426"/>
                    <a:pt x="220" y="426"/>
                    <a:pt x="221" y="425"/>
                  </a:cubicBezTo>
                  <a:cubicBezTo>
                    <a:pt x="229" y="421"/>
                    <a:pt x="225" y="414"/>
                    <a:pt x="223" y="409"/>
                  </a:cubicBezTo>
                  <a:cubicBezTo>
                    <a:pt x="223" y="407"/>
                    <a:pt x="222" y="406"/>
                    <a:pt x="222" y="405"/>
                  </a:cubicBezTo>
                  <a:cubicBezTo>
                    <a:pt x="222" y="403"/>
                    <a:pt x="222" y="401"/>
                    <a:pt x="222" y="400"/>
                  </a:cubicBezTo>
                  <a:cubicBezTo>
                    <a:pt x="222" y="396"/>
                    <a:pt x="223" y="391"/>
                    <a:pt x="217" y="388"/>
                  </a:cubicBezTo>
                  <a:cubicBezTo>
                    <a:pt x="217" y="386"/>
                    <a:pt x="217" y="383"/>
                    <a:pt x="217" y="382"/>
                  </a:cubicBezTo>
                  <a:cubicBezTo>
                    <a:pt x="217" y="382"/>
                    <a:pt x="217" y="382"/>
                    <a:pt x="218" y="383"/>
                  </a:cubicBezTo>
                  <a:cubicBezTo>
                    <a:pt x="219" y="383"/>
                    <a:pt x="220" y="385"/>
                    <a:pt x="221" y="387"/>
                  </a:cubicBezTo>
                  <a:cubicBezTo>
                    <a:pt x="222" y="389"/>
                    <a:pt x="223" y="391"/>
                    <a:pt x="225" y="393"/>
                  </a:cubicBezTo>
                  <a:cubicBezTo>
                    <a:pt x="231" y="398"/>
                    <a:pt x="233" y="404"/>
                    <a:pt x="236" y="412"/>
                  </a:cubicBezTo>
                  <a:cubicBezTo>
                    <a:pt x="236" y="412"/>
                    <a:pt x="236" y="412"/>
                    <a:pt x="236" y="412"/>
                  </a:cubicBezTo>
                  <a:cubicBezTo>
                    <a:pt x="239" y="422"/>
                    <a:pt x="247" y="429"/>
                    <a:pt x="256" y="430"/>
                  </a:cubicBezTo>
                  <a:cubicBezTo>
                    <a:pt x="258" y="431"/>
                    <a:pt x="259" y="431"/>
                    <a:pt x="260" y="431"/>
                  </a:cubicBezTo>
                  <a:cubicBezTo>
                    <a:pt x="263" y="431"/>
                    <a:pt x="267" y="430"/>
                    <a:pt x="269" y="428"/>
                  </a:cubicBezTo>
                  <a:cubicBezTo>
                    <a:pt x="270" y="428"/>
                    <a:pt x="271" y="427"/>
                    <a:pt x="271" y="427"/>
                  </a:cubicBezTo>
                  <a:cubicBezTo>
                    <a:pt x="272" y="426"/>
                    <a:pt x="272" y="426"/>
                    <a:pt x="273" y="426"/>
                  </a:cubicBezTo>
                  <a:cubicBezTo>
                    <a:pt x="273" y="426"/>
                    <a:pt x="274" y="426"/>
                    <a:pt x="275" y="425"/>
                  </a:cubicBezTo>
                  <a:cubicBezTo>
                    <a:pt x="276" y="425"/>
                    <a:pt x="277" y="425"/>
                    <a:pt x="279" y="424"/>
                  </a:cubicBezTo>
                  <a:cubicBezTo>
                    <a:pt x="280" y="423"/>
                    <a:pt x="282" y="422"/>
                    <a:pt x="283" y="421"/>
                  </a:cubicBezTo>
                  <a:cubicBezTo>
                    <a:pt x="284" y="421"/>
                    <a:pt x="285" y="420"/>
                    <a:pt x="286" y="419"/>
                  </a:cubicBezTo>
                  <a:cubicBezTo>
                    <a:pt x="288" y="418"/>
                    <a:pt x="290" y="416"/>
                    <a:pt x="291" y="415"/>
                  </a:cubicBezTo>
                  <a:cubicBezTo>
                    <a:pt x="293" y="413"/>
                    <a:pt x="295" y="411"/>
                    <a:pt x="296" y="411"/>
                  </a:cubicBezTo>
                  <a:cubicBezTo>
                    <a:pt x="299" y="410"/>
                    <a:pt x="301" y="410"/>
                    <a:pt x="304" y="410"/>
                  </a:cubicBezTo>
                  <a:cubicBezTo>
                    <a:pt x="307" y="410"/>
                    <a:pt x="310" y="411"/>
                    <a:pt x="313" y="412"/>
                  </a:cubicBezTo>
                  <a:cubicBezTo>
                    <a:pt x="313" y="412"/>
                    <a:pt x="313" y="412"/>
                    <a:pt x="313" y="412"/>
                  </a:cubicBezTo>
                  <a:cubicBezTo>
                    <a:pt x="313" y="412"/>
                    <a:pt x="313" y="412"/>
                    <a:pt x="312" y="412"/>
                  </a:cubicBezTo>
                  <a:cubicBezTo>
                    <a:pt x="312" y="412"/>
                    <a:pt x="312" y="412"/>
                    <a:pt x="312" y="412"/>
                  </a:cubicBezTo>
                  <a:cubicBezTo>
                    <a:pt x="310" y="412"/>
                    <a:pt x="310" y="412"/>
                    <a:pt x="310" y="412"/>
                  </a:cubicBezTo>
                  <a:cubicBezTo>
                    <a:pt x="310" y="412"/>
                    <a:pt x="310" y="412"/>
                    <a:pt x="310" y="412"/>
                  </a:cubicBezTo>
                  <a:cubicBezTo>
                    <a:pt x="311" y="415"/>
                    <a:pt x="311" y="415"/>
                    <a:pt x="311" y="415"/>
                  </a:cubicBezTo>
                  <a:cubicBezTo>
                    <a:pt x="311" y="415"/>
                    <a:pt x="311" y="415"/>
                    <a:pt x="311" y="415"/>
                  </a:cubicBezTo>
                  <a:close/>
                  <a:moveTo>
                    <a:pt x="320" y="416"/>
                  </a:moveTo>
                  <a:cubicBezTo>
                    <a:pt x="319" y="416"/>
                    <a:pt x="319" y="416"/>
                    <a:pt x="319" y="416"/>
                  </a:cubicBezTo>
                  <a:cubicBezTo>
                    <a:pt x="318" y="416"/>
                    <a:pt x="318" y="415"/>
                    <a:pt x="317" y="415"/>
                  </a:cubicBezTo>
                  <a:cubicBezTo>
                    <a:pt x="316" y="414"/>
                    <a:pt x="314" y="413"/>
                    <a:pt x="313" y="412"/>
                  </a:cubicBezTo>
                  <a:cubicBezTo>
                    <a:pt x="315" y="413"/>
                    <a:pt x="318" y="415"/>
                    <a:pt x="320" y="41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98" name="Freeform 197">
              <a:extLst>
                <a:ext uri="{FF2B5EF4-FFF2-40B4-BE49-F238E27FC236}">
                  <a16:creationId xmlns:a16="http://schemas.microsoft.com/office/drawing/2014/main" id="{93E71AB2-B696-4644-BF4B-7F778C93D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2517" y="9382633"/>
              <a:ext cx="266727" cy="113861"/>
            </a:xfrm>
            <a:custGeom>
              <a:avLst/>
              <a:gdLst>
                <a:gd name="T0" fmla="*/ 41 w 49"/>
                <a:gd name="T1" fmla="*/ 4 h 23"/>
                <a:gd name="T2" fmla="*/ 41 w 49"/>
                <a:gd name="T3" fmla="*/ 4 h 23"/>
                <a:gd name="T4" fmla="*/ 36 w 49"/>
                <a:gd name="T5" fmla="*/ 0 h 23"/>
                <a:gd name="T6" fmla="*/ 35 w 49"/>
                <a:gd name="T7" fmla="*/ 0 h 23"/>
                <a:gd name="T8" fmla="*/ 30 w 49"/>
                <a:gd name="T9" fmla="*/ 2 h 23"/>
                <a:gd name="T10" fmla="*/ 30 w 49"/>
                <a:gd name="T11" fmla="*/ 2 h 23"/>
                <a:gd name="T12" fmla="*/ 25 w 49"/>
                <a:gd name="T13" fmla="*/ 0 h 23"/>
                <a:gd name="T14" fmla="*/ 19 w 49"/>
                <a:gd name="T15" fmla="*/ 3 h 23"/>
                <a:gd name="T16" fmla="*/ 18 w 49"/>
                <a:gd name="T17" fmla="*/ 6 h 23"/>
                <a:gd name="T18" fmla="*/ 18 w 49"/>
                <a:gd name="T19" fmla="*/ 7 h 23"/>
                <a:gd name="T20" fmla="*/ 18 w 49"/>
                <a:gd name="T21" fmla="*/ 7 h 23"/>
                <a:gd name="T22" fmla="*/ 17 w 49"/>
                <a:gd name="T23" fmla="*/ 7 h 23"/>
                <a:gd name="T24" fmla="*/ 17 w 49"/>
                <a:gd name="T25" fmla="*/ 7 h 23"/>
                <a:gd name="T26" fmla="*/ 14 w 49"/>
                <a:gd name="T27" fmla="*/ 3 h 23"/>
                <a:gd name="T28" fmla="*/ 9 w 49"/>
                <a:gd name="T29" fmla="*/ 2 h 23"/>
                <a:gd name="T30" fmla="*/ 5 w 49"/>
                <a:gd name="T31" fmla="*/ 3 h 23"/>
                <a:gd name="T32" fmla="*/ 0 w 49"/>
                <a:gd name="T33" fmla="*/ 8 h 23"/>
                <a:gd name="T34" fmla="*/ 2 w 49"/>
                <a:gd name="T35" fmla="*/ 13 h 23"/>
                <a:gd name="T36" fmla="*/ 10 w 49"/>
                <a:gd name="T37" fmla="*/ 15 h 23"/>
                <a:gd name="T38" fmla="*/ 15 w 49"/>
                <a:gd name="T39" fmla="*/ 14 h 23"/>
                <a:gd name="T40" fmla="*/ 15 w 49"/>
                <a:gd name="T41" fmla="*/ 14 h 23"/>
                <a:gd name="T42" fmla="*/ 21 w 49"/>
                <a:gd name="T43" fmla="*/ 18 h 23"/>
                <a:gd name="T44" fmla="*/ 29 w 49"/>
                <a:gd name="T45" fmla="*/ 21 h 23"/>
                <a:gd name="T46" fmla="*/ 36 w 49"/>
                <a:gd name="T47" fmla="*/ 23 h 23"/>
                <a:gd name="T48" fmla="*/ 42 w 49"/>
                <a:gd name="T49" fmla="*/ 21 h 23"/>
                <a:gd name="T50" fmla="*/ 49 w 49"/>
                <a:gd name="T51" fmla="*/ 10 h 23"/>
                <a:gd name="T52" fmla="*/ 41 w 49"/>
                <a:gd name="T53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" h="23">
                  <a:moveTo>
                    <a:pt x="41" y="4"/>
                  </a:moveTo>
                  <a:cubicBezTo>
                    <a:pt x="41" y="4"/>
                    <a:pt x="41" y="4"/>
                    <a:pt x="41" y="4"/>
                  </a:cubicBezTo>
                  <a:cubicBezTo>
                    <a:pt x="41" y="2"/>
                    <a:pt x="40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2" y="0"/>
                    <a:pt x="31" y="1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1"/>
                    <a:pt x="27" y="0"/>
                    <a:pt x="25" y="0"/>
                  </a:cubicBezTo>
                  <a:cubicBezTo>
                    <a:pt x="23" y="0"/>
                    <a:pt x="21" y="1"/>
                    <a:pt x="19" y="3"/>
                  </a:cubicBezTo>
                  <a:cubicBezTo>
                    <a:pt x="18" y="4"/>
                    <a:pt x="18" y="5"/>
                    <a:pt x="18" y="6"/>
                  </a:cubicBezTo>
                  <a:cubicBezTo>
                    <a:pt x="18" y="6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6" y="6"/>
                    <a:pt x="15" y="4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8" y="2"/>
                    <a:pt x="7" y="2"/>
                    <a:pt x="5" y="3"/>
                  </a:cubicBezTo>
                  <a:cubicBezTo>
                    <a:pt x="3" y="3"/>
                    <a:pt x="1" y="5"/>
                    <a:pt x="0" y="8"/>
                  </a:cubicBezTo>
                  <a:cubicBezTo>
                    <a:pt x="0" y="10"/>
                    <a:pt x="1" y="11"/>
                    <a:pt x="2" y="13"/>
                  </a:cubicBezTo>
                  <a:cubicBezTo>
                    <a:pt x="4" y="14"/>
                    <a:pt x="8" y="15"/>
                    <a:pt x="10" y="15"/>
                  </a:cubicBezTo>
                  <a:cubicBezTo>
                    <a:pt x="12" y="15"/>
                    <a:pt x="14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7"/>
                    <a:pt x="19" y="18"/>
                    <a:pt x="21" y="18"/>
                  </a:cubicBezTo>
                  <a:cubicBezTo>
                    <a:pt x="24" y="19"/>
                    <a:pt x="26" y="20"/>
                    <a:pt x="29" y="21"/>
                  </a:cubicBezTo>
                  <a:cubicBezTo>
                    <a:pt x="32" y="22"/>
                    <a:pt x="34" y="23"/>
                    <a:pt x="36" y="23"/>
                  </a:cubicBezTo>
                  <a:cubicBezTo>
                    <a:pt x="38" y="23"/>
                    <a:pt x="40" y="22"/>
                    <a:pt x="42" y="21"/>
                  </a:cubicBezTo>
                  <a:cubicBezTo>
                    <a:pt x="45" y="19"/>
                    <a:pt x="49" y="15"/>
                    <a:pt x="49" y="10"/>
                  </a:cubicBezTo>
                  <a:cubicBezTo>
                    <a:pt x="49" y="9"/>
                    <a:pt x="48" y="4"/>
                    <a:pt x="41" y="4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5E382954-94B3-E44B-8A38-6ECB7DD3C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7998" y="8544543"/>
              <a:ext cx="387781" cy="158658"/>
            </a:xfrm>
            <a:custGeom>
              <a:avLst/>
              <a:gdLst>
                <a:gd name="T0" fmla="*/ 71 w 71"/>
                <a:gd name="T1" fmla="*/ 6 h 32"/>
                <a:gd name="T2" fmla="*/ 70 w 71"/>
                <a:gd name="T3" fmla="*/ 1 h 32"/>
                <a:gd name="T4" fmla="*/ 66 w 71"/>
                <a:gd name="T5" fmla="*/ 0 h 32"/>
                <a:gd name="T6" fmla="*/ 56 w 71"/>
                <a:gd name="T7" fmla="*/ 5 h 32"/>
                <a:gd name="T8" fmla="*/ 46 w 71"/>
                <a:gd name="T9" fmla="*/ 13 h 32"/>
                <a:gd name="T10" fmla="*/ 41 w 71"/>
                <a:gd name="T11" fmla="*/ 15 h 32"/>
                <a:gd name="T12" fmla="*/ 36 w 71"/>
                <a:gd name="T13" fmla="*/ 17 h 32"/>
                <a:gd name="T14" fmla="*/ 34 w 71"/>
                <a:gd name="T15" fmla="*/ 16 h 32"/>
                <a:gd name="T16" fmla="*/ 33 w 71"/>
                <a:gd name="T17" fmla="*/ 16 h 32"/>
                <a:gd name="T18" fmla="*/ 29 w 71"/>
                <a:gd name="T19" fmla="*/ 14 h 32"/>
                <a:gd name="T20" fmla="*/ 24 w 71"/>
                <a:gd name="T21" fmla="*/ 16 h 32"/>
                <a:gd name="T22" fmla="*/ 23 w 71"/>
                <a:gd name="T23" fmla="*/ 18 h 32"/>
                <a:gd name="T24" fmla="*/ 23 w 71"/>
                <a:gd name="T25" fmla="*/ 18 h 32"/>
                <a:gd name="T26" fmla="*/ 19 w 71"/>
                <a:gd name="T27" fmla="*/ 14 h 32"/>
                <a:gd name="T28" fmla="*/ 16 w 71"/>
                <a:gd name="T29" fmla="*/ 12 h 32"/>
                <a:gd name="T30" fmla="*/ 14 w 71"/>
                <a:gd name="T31" fmla="*/ 11 h 32"/>
                <a:gd name="T32" fmla="*/ 15 w 71"/>
                <a:gd name="T33" fmla="*/ 10 h 32"/>
                <a:gd name="T34" fmla="*/ 14 w 71"/>
                <a:gd name="T35" fmla="*/ 5 h 32"/>
                <a:gd name="T36" fmla="*/ 10 w 71"/>
                <a:gd name="T37" fmla="*/ 2 h 32"/>
                <a:gd name="T38" fmla="*/ 5 w 71"/>
                <a:gd name="T39" fmla="*/ 5 h 32"/>
                <a:gd name="T40" fmla="*/ 2 w 71"/>
                <a:gd name="T41" fmla="*/ 12 h 32"/>
                <a:gd name="T42" fmla="*/ 3 w 71"/>
                <a:gd name="T43" fmla="*/ 22 h 32"/>
                <a:gd name="T44" fmla="*/ 8 w 71"/>
                <a:gd name="T45" fmla="*/ 25 h 32"/>
                <a:gd name="T46" fmla="*/ 10 w 71"/>
                <a:gd name="T47" fmla="*/ 25 h 32"/>
                <a:gd name="T48" fmla="*/ 11 w 71"/>
                <a:gd name="T49" fmla="*/ 25 h 32"/>
                <a:gd name="T50" fmla="*/ 11 w 71"/>
                <a:gd name="T51" fmla="*/ 25 h 32"/>
                <a:gd name="T52" fmla="*/ 12 w 71"/>
                <a:gd name="T53" fmla="*/ 26 h 32"/>
                <a:gd name="T54" fmla="*/ 15 w 71"/>
                <a:gd name="T55" fmla="*/ 30 h 32"/>
                <a:gd name="T56" fmla="*/ 18 w 71"/>
                <a:gd name="T57" fmla="*/ 30 h 32"/>
                <a:gd name="T58" fmla="*/ 22 w 71"/>
                <a:gd name="T59" fmla="*/ 28 h 32"/>
                <a:gd name="T60" fmla="*/ 25 w 71"/>
                <a:gd name="T61" fmla="*/ 28 h 32"/>
                <a:gd name="T62" fmla="*/ 27 w 71"/>
                <a:gd name="T63" fmla="*/ 28 h 32"/>
                <a:gd name="T64" fmla="*/ 31 w 71"/>
                <a:gd name="T65" fmla="*/ 29 h 32"/>
                <a:gd name="T66" fmla="*/ 33 w 71"/>
                <a:gd name="T67" fmla="*/ 28 h 32"/>
                <a:gd name="T68" fmla="*/ 34 w 71"/>
                <a:gd name="T69" fmla="*/ 28 h 32"/>
                <a:gd name="T70" fmla="*/ 37 w 71"/>
                <a:gd name="T71" fmla="*/ 28 h 32"/>
                <a:gd name="T72" fmla="*/ 38 w 71"/>
                <a:gd name="T73" fmla="*/ 28 h 32"/>
                <a:gd name="T74" fmla="*/ 40 w 71"/>
                <a:gd name="T75" fmla="*/ 28 h 32"/>
                <a:gd name="T76" fmla="*/ 44 w 71"/>
                <a:gd name="T77" fmla="*/ 28 h 32"/>
                <a:gd name="T78" fmla="*/ 47 w 71"/>
                <a:gd name="T79" fmla="*/ 27 h 32"/>
                <a:gd name="T80" fmla="*/ 51 w 71"/>
                <a:gd name="T81" fmla="*/ 29 h 32"/>
                <a:gd name="T82" fmla="*/ 58 w 71"/>
                <a:gd name="T83" fmla="*/ 32 h 32"/>
                <a:gd name="T84" fmla="*/ 63 w 71"/>
                <a:gd name="T85" fmla="*/ 27 h 32"/>
                <a:gd name="T86" fmla="*/ 66 w 71"/>
                <a:gd name="T87" fmla="*/ 25 h 32"/>
                <a:gd name="T88" fmla="*/ 66 w 71"/>
                <a:gd name="T89" fmla="*/ 19 h 32"/>
                <a:gd name="T90" fmla="*/ 63 w 71"/>
                <a:gd name="T91" fmla="*/ 16 h 32"/>
                <a:gd name="T92" fmla="*/ 71 w 71"/>
                <a:gd name="T93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32">
                  <a:moveTo>
                    <a:pt x="71" y="6"/>
                  </a:moveTo>
                  <a:cubicBezTo>
                    <a:pt x="71" y="4"/>
                    <a:pt x="71" y="2"/>
                    <a:pt x="70" y="1"/>
                  </a:cubicBezTo>
                  <a:cubicBezTo>
                    <a:pt x="69" y="0"/>
                    <a:pt x="68" y="0"/>
                    <a:pt x="66" y="0"/>
                  </a:cubicBezTo>
                  <a:cubicBezTo>
                    <a:pt x="62" y="0"/>
                    <a:pt x="56" y="5"/>
                    <a:pt x="56" y="5"/>
                  </a:cubicBezTo>
                  <a:cubicBezTo>
                    <a:pt x="53" y="8"/>
                    <a:pt x="50" y="11"/>
                    <a:pt x="46" y="13"/>
                  </a:cubicBezTo>
                  <a:cubicBezTo>
                    <a:pt x="44" y="13"/>
                    <a:pt x="42" y="14"/>
                    <a:pt x="41" y="15"/>
                  </a:cubicBezTo>
                  <a:cubicBezTo>
                    <a:pt x="39" y="16"/>
                    <a:pt x="37" y="17"/>
                    <a:pt x="36" y="17"/>
                  </a:cubicBezTo>
                  <a:cubicBezTo>
                    <a:pt x="35" y="17"/>
                    <a:pt x="35" y="17"/>
                    <a:pt x="34" y="16"/>
                  </a:cubicBezTo>
                  <a:cubicBezTo>
                    <a:pt x="34" y="16"/>
                    <a:pt x="33" y="16"/>
                    <a:pt x="33" y="16"/>
                  </a:cubicBezTo>
                  <a:cubicBezTo>
                    <a:pt x="32" y="15"/>
                    <a:pt x="30" y="14"/>
                    <a:pt x="29" y="14"/>
                  </a:cubicBezTo>
                  <a:cubicBezTo>
                    <a:pt x="27" y="14"/>
                    <a:pt x="26" y="15"/>
                    <a:pt x="24" y="16"/>
                  </a:cubicBezTo>
                  <a:cubicBezTo>
                    <a:pt x="24" y="17"/>
                    <a:pt x="23" y="17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6"/>
                    <a:pt x="21" y="15"/>
                    <a:pt x="19" y="14"/>
                  </a:cubicBezTo>
                  <a:cubicBezTo>
                    <a:pt x="18" y="13"/>
                    <a:pt x="17" y="13"/>
                    <a:pt x="16" y="12"/>
                  </a:cubicBezTo>
                  <a:cubicBezTo>
                    <a:pt x="16" y="12"/>
                    <a:pt x="15" y="11"/>
                    <a:pt x="14" y="11"/>
                  </a:cubicBezTo>
                  <a:cubicBezTo>
                    <a:pt x="14" y="11"/>
                    <a:pt x="14" y="10"/>
                    <a:pt x="15" y="10"/>
                  </a:cubicBezTo>
                  <a:cubicBezTo>
                    <a:pt x="15" y="9"/>
                    <a:pt x="15" y="7"/>
                    <a:pt x="14" y="5"/>
                  </a:cubicBezTo>
                  <a:cubicBezTo>
                    <a:pt x="14" y="3"/>
                    <a:pt x="12" y="2"/>
                    <a:pt x="10" y="2"/>
                  </a:cubicBezTo>
                  <a:cubicBezTo>
                    <a:pt x="8" y="2"/>
                    <a:pt x="7" y="3"/>
                    <a:pt x="5" y="5"/>
                  </a:cubicBezTo>
                  <a:cubicBezTo>
                    <a:pt x="4" y="7"/>
                    <a:pt x="3" y="9"/>
                    <a:pt x="2" y="12"/>
                  </a:cubicBezTo>
                  <a:cubicBezTo>
                    <a:pt x="2" y="13"/>
                    <a:pt x="0" y="18"/>
                    <a:pt x="3" y="22"/>
                  </a:cubicBezTo>
                  <a:cubicBezTo>
                    <a:pt x="4" y="24"/>
                    <a:pt x="6" y="25"/>
                    <a:pt x="8" y="25"/>
                  </a:cubicBezTo>
                  <a:cubicBezTo>
                    <a:pt x="8" y="25"/>
                    <a:pt x="9" y="25"/>
                    <a:pt x="10" y="25"/>
                  </a:cubicBezTo>
                  <a:cubicBezTo>
                    <a:pt x="10" y="25"/>
                    <a:pt x="10" y="25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5"/>
                    <a:pt x="12" y="25"/>
                    <a:pt x="12" y="26"/>
                  </a:cubicBezTo>
                  <a:cubicBezTo>
                    <a:pt x="12" y="27"/>
                    <a:pt x="13" y="29"/>
                    <a:pt x="15" y="30"/>
                  </a:cubicBezTo>
                  <a:cubicBezTo>
                    <a:pt x="16" y="30"/>
                    <a:pt x="17" y="30"/>
                    <a:pt x="18" y="30"/>
                  </a:cubicBezTo>
                  <a:cubicBezTo>
                    <a:pt x="19" y="30"/>
                    <a:pt x="21" y="29"/>
                    <a:pt x="22" y="28"/>
                  </a:cubicBezTo>
                  <a:cubicBezTo>
                    <a:pt x="23" y="28"/>
                    <a:pt x="24" y="28"/>
                    <a:pt x="25" y="28"/>
                  </a:cubicBezTo>
                  <a:cubicBezTo>
                    <a:pt x="25" y="28"/>
                    <a:pt x="26" y="28"/>
                    <a:pt x="27" y="28"/>
                  </a:cubicBezTo>
                  <a:cubicBezTo>
                    <a:pt x="28" y="28"/>
                    <a:pt x="29" y="29"/>
                    <a:pt x="31" y="29"/>
                  </a:cubicBezTo>
                  <a:cubicBezTo>
                    <a:pt x="32" y="29"/>
                    <a:pt x="32" y="29"/>
                    <a:pt x="33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5" y="28"/>
                    <a:pt x="36" y="28"/>
                    <a:pt x="37" y="28"/>
                  </a:cubicBezTo>
                  <a:cubicBezTo>
                    <a:pt x="37" y="28"/>
                    <a:pt x="38" y="28"/>
                    <a:pt x="38" y="28"/>
                  </a:cubicBezTo>
                  <a:cubicBezTo>
                    <a:pt x="39" y="28"/>
                    <a:pt x="40" y="28"/>
                    <a:pt x="40" y="28"/>
                  </a:cubicBezTo>
                  <a:cubicBezTo>
                    <a:pt x="42" y="28"/>
                    <a:pt x="43" y="28"/>
                    <a:pt x="44" y="28"/>
                  </a:cubicBezTo>
                  <a:cubicBezTo>
                    <a:pt x="45" y="28"/>
                    <a:pt x="46" y="27"/>
                    <a:pt x="47" y="27"/>
                  </a:cubicBezTo>
                  <a:cubicBezTo>
                    <a:pt x="48" y="27"/>
                    <a:pt x="50" y="28"/>
                    <a:pt x="51" y="29"/>
                  </a:cubicBezTo>
                  <a:cubicBezTo>
                    <a:pt x="53" y="30"/>
                    <a:pt x="56" y="32"/>
                    <a:pt x="58" y="32"/>
                  </a:cubicBezTo>
                  <a:cubicBezTo>
                    <a:pt x="59" y="32"/>
                    <a:pt x="62" y="31"/>
                    <a:pt x="63" y="27"/>
                  </a:cubicBezTo>
                  <a:cubicBezTo>
                    <a:pt x="64" y="27"/>
                    <a:pt x="65" y="26"/>
                    <a:pt x="66" y="25"/>
                  </a:cubicBezTo>
                  <a:cubicBezTo>
                    <a:pt x="67" y="23"/>
                    <a:pt x="67" y="21"/>
                    <a:pt x="66" y="19"/>
                  </a:cubicBezTo>
                  <a:cubicBezTo>
                    <a:pt x="65" y="18"/>
                    <a:pt x="64" y="17"/>
                    <a:pt x="63" y="16"/>
                  </a:cubicBezTo>
                  <a:cubicBezTo>
                    <a:pt x="67" y="13"/>
                    <a:pt x="71" y="9"/>
                    <a:pt x="71" y="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0" name="Freeform 199">
              <a:extLst>
                <a:ext uri="{FF2B5EF4-FFF2-40B4-BE49-F238E27FC236}">
                  <a16:creationId xmlns:a16="http://schemas.microsoft.com/office/drawing/2014/main" id="{FB9EC178-4FCA-B641-965F-F018446C6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8530" y="7338739"/>
              <a:ext cx="3106348" cy="2881984"/>
            </a:xfrm>
            <a:custGeom>
              <a:avLst/>
              <a:gdLst>
                <a:gd name="T0" fmla="*/ 559 w 570"/>
                <a:gd name="T1" fmla="*/ 394 h 581"/>
                <a:gd name="T2" fmla="*/ 526 w 570"/>
                <a:gd name="T3" fmla="*/ 405 h 581"/>
                <a:gd name="T4" fmla="*/ 491 w 570"/>
                <a:gd name="T5" fmla="*/ 395 h 581"/>
                <a:gd name="T6" fmla="*/ 440 w 570"/>
                <a:gd name="T7" fmla="*/ 385 h 581"/>
                <a:gd name="T8" fmla="*/ 410 w 570"/>
                <a:gd name="T9" fmla="*/ 340 h 581"/>
                <a:gd name="T10" fmla="*/ 384 w 570"/>
                <a:gd name="T11" fmla="*/ 194 h 581"/>
                <a:gd name="T12" fmla="*/ 380 w 570"/>
                <a:gd name="T13" fmla="*/ 198 h 581"/>
                <a:gd name="T14" fmla="*/ 354 w 570"/>
                <a:gd name="T15" fmla="*/ 176 h 581"/>
                <a:gd name="T16" fmla="*/ 337 w 570"/>
                <a:gd name="T17" fmla="*/ 165 h 581"/>
                <a:gd name="T18" fmla="*/ 318 w 570"/>
                <a:gd name="T19" fmla="*/ 142 h 581"/>
                <a:gd name="T20" fmla="*/ 316 w 570"/>
                <a:gd name="T21" fmla="*/ 132 h 581"/>
                <a:gd name="T22" fmla="*/ 315 w 570"/>
                <a:gd name="T23" fmla="*/ 115 h 581"/>
                <a:gd name="T24" fmla="*/ 310 w 570"/>
                <a:gd name="T25" fmla="*/ 95 h 581"/>
                <a:gd name="T26" fmla="*/ 309 w 570"/>
                <a:gd name="T27" fmla="*/ 73 h 581"/>
                <a:gd name="T28" fmla="*/ 296 w 570"/>
                <a:gd name="T29" fmla="*/ 54 h 581"/>
                <a:gd name="T30" fmla="*/ 282 w 570"/>
                <a:gd name="T31" fmla="*/ 54 h 581"/>
                <a:gd name="T32" fmla="*/ 269 w 570"/>
                <a:gd name="T33" fmla="*/ 51 h 581"/>
                <a:gd name="T34" fmla="*/ 246 w 570"/>
                <a:gd name="T35" fmla="*/ 56 h 581"/>
                <a:gd name="T36" fmla="*/ 238 w 570"/>
                <a:gd name="T37" fmla="*/ 51 h 581"/>
                <a:gd name="T38" fmla="*/ 226 w 570"/>
                <a:gd name="T39" fmla="*/ 42 h 581"/>
                <a:gd name="T40" fmla="*/ 208 w 570"/>
                <a:gd name="T41" fmla="*/ 36 h 581"/>
                <a:gd name="T42" fmla="*/ 193 w 570"/>
                <a:gd name="T43" fmla="*/ 30 h 581"/>
                <a:gd name="T44" fmla="*/ 177 w 570"/>
                <a:gd name="T45" fmla="*/ 13 h 581"/>
                <a:gd name="T46" fmla="*/ 161 w 570"/>
                <a:gd name="T47" fmla="*/ 1 h 581"/>
                <a:gd name="T48" fmla="*/ 0 w 570"/>
                <a:gd name="T49" fmla="*/ 288 h 581"/>
                <a:gd name="T50" fmla="*/ 6 w 570"/>
                <a:gd name="T51" fmla="*/ 297 h 581"/>
                <a:gd name="T52" fmla="*/ 47 w 570"/>
                <a:gd name="T53" fmla="*/ 322 h 581"/>
                <a:gd name="T54" fmla="*/ 69 w 570"/>
                <a:gd name="T55" fmla="*/ 337 h 581"/>
                <a:gd name="T56" fmla="*/ 87 w 570"/>
                <a:gd name="T57" fmla="*/ 346 h 581"/>
                <a:gd name="T58" fmla="*/ 121 w 570"/>
                <a:gd name="T59" fmla="*/ 345 h 581"/>
                <a:gd name="T60" fmla="*/ 160 w 570"/>
                <a:gd name="T61" fmla="*/ 332 h 581"/>
                <a:gd name="T62" fmla="*/ 182 w 570"/>
                <a:gd name="T63" fmla="*/ 310 h 581"/>
                <a:gd name="T64" fmla="*/ 208 w 570"/>
                <a:gd name="T65" fmla="*/ 316 h 581"/>
                <a:gd name="T66" fmla="*/ 227 w 570"/>
                <a:gd name="T67" fmla="*/ 325 h 581"/>
                <a:gd name="T68" fmla="*/ 243 w 570"/>
                <a:gd name="T69" fmla="*/ 348 h 581"/>
                <a:gd name="T70" fmla="*/ 266 w 570"/>
                <a:gd name="T71" fmla="*/ 346 h 581"/>
                <a:gd name="T72" fmla="*/ 275 w 570"/>
                <a:gd name="T73" fmla="*/ 370 h 581"/>
                <a:gd name="T74" fmla="*/ 282 w 570"/>
                <a:gd name="T75" fmla="*/ 389 h 581"/>
                <a:gd name="T76" fmla="*/ 327 w 570"/>
                <a:gd name="T77" fmla="*/ 413 h 581"/>
                <a:gd name="T78" fmla="*/ 385 w 570"/>
                <a:gd name="T79" fmla="*/ 418 h 581"/>
                <a:gd name="T80" fmla="*/ 393 w 570"/>
                <a:gd name="T81" fmla="*/ 421 h 581"/>
                <a:gd name="T82" fmla="*/ 415 w 570"/>
                <a:gd name="T83" fmla="*/ 448 h 581"/>
                <a:gd name="T84" fmla="*/ 414 w 570"/>
                <a:gd name="T85" fmla="*/ 460 h 581"/>
                <a:gd name="T86" fmla="*/ 398 w 570"/>
                <a:gd name="T87" fmla="*/ 458 h 581"/>
                <a:gd name="T88" fmla="*/ 384 w 570"/>
                <a:gd name="T89" fmla="*/ 447 h 581"/>
                <a:gd name="T90" fmla="*/ 365 w 570"/>
                <a:gd name="T91" fmla="*/ 441 h 581"/>
                <a:gd name="T92" fmla="*/ 374 w 570"/>
                <a:gd name="T93" fmla="*/ 471 h 581"/>
                <a:gd name="T94" fmla="*/ 370 w 570"/>
                <a:gd name="T95" fmla="*/ 495 h 581"/>
                <a:gd name="T96" fmla="*/ 360 w 570"/>
                <a:gd name="T97" fmla="*/ 530 h 581"/>
                <a:gd name="T98" fmla="*/ 363 w 570"/>
                <a:gd name="T99" fmla="*/ 551 h 581"/>
                <a:gd name="T100" fmla="*/ 340 w 570"/>
                <a:gd name="T101" fmla="*/ 577 h 581"/>
                <a:gd name="T102" fmla="*/ 386 w 570"/>
                <a:gd name="T103" fmla="*/ 555 h 581"/>
                <a:gd name="T104" fmla="*/ 409 w 570"/>
                <a:gd name="T105" fmla="*/ 547 h 581"/>
                <a:gd name="T106" fmla="*/ 439 w 570"/>
                <a:gd name="T107" fmla="*/ 535 h 581"/>
                <a:gd name="T108" fmla="*/ 457 w 570"/>
                <a:gd name="T109" fmla="*/ 512 h 581"/>
                <a:gd name="T110" fmla="*/ 441 w 570"/>
                <a:gd name="T111" fmla="*/ 502 h 581"/>
                <a:gd name="T112" fmla="*/ 492 w 570"/>
                <a:gd name="T113" fmla="*/ 477 h 581"/>
                <a:gd name="T114" fmla="*/ 521 w 570"/>
                <a:gd name="T115" fmla="*/ 460 h 581"/>
                <a:gd name="T116" fmla="*/ 570 w 570"/>
                <a:gd name="T117" fmla="*/ 416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0" h="581">
                  <a:moveTo>
                    <a:pt x="569" y="413"/>
                  </a:moveTo>
                  <a:cubicBezTo>
                    <a:pt x="568" y="411"/>
                    <a:pt x="568" y="410"/>
                    <a:pt x="567" y="408"/>
                  </a:cubicBezTo>
                  <a:cubicBezTo>
                    <a:pt x="567" y="408"/>
                    <a:pt x="566" y="405"/>
                    <a:pt x="566" y="404"/>
                  </a:cubicBezTo>
                  <a:cubicBezTo>
                    <a:pt x="565" y="399"/>
                    <a:pt x="563" y="396"/>
                    <a:pt x="561" y="395"/>
                  </a:cubicBezTo>
                  <a:cubicBezTo>
                    <a:pt x="560" y="394"/>
                    <a:pt x="560" y="394"/>
                    <a:pt x="559" y="394"/>
                  </a:cubicBezTo>
                  <a:cubicBezTo>
                    <a:pt x="556" y="394"/>
                    <a:pt x="553" y="395"/>
                    <a:pt x="550" y="397"/>
                  </a:cubicBezTo>
                  <a:cubicBezTo>
                    <a:pt x="547" y="397"/>
                    <a:pt x="544" y="398"/>
                    <a:pt x="542" y="399"/>
                  </a:cubicBezTo>
                  <a:cubicBezTo>
                    <a:pt x="537" y="400"/>
                    <a:pt x="533" y="401"/>
                    <a:pt x="529" y="403"/>
                  </a:cubicBezTo>
                  <a:cubicBezTo>
                    <a:pt x="528" y="404"/>
                    <a:pt x="527" y="405"/>
                    <a:pt x="526" y="405"/>
                  </a:cubicBezTo>
                  <a:cubicBezTo>
                    <a:pt x="526" y="405"/>
                    <a:pt x="526" y="405"/>
                    <a:pt x="526" y="405"/>
                  </a:cubicBezTo>
                  <a:cubicBezTo>
                    <a:pt x="523" y="407"/>
                    <a:pt x="521" y="408"/>
                    <a:pt x="518" y="408"/>
                  </a:cubicBezTo>
                  <a:cubicBezTo>
                    <a:pt x="516" y="408"/>
                    <a:pt x="514" y="407"/>
                    <a:pt x="511" y="406"/>
                  </a:cubicBezTo>
                  <a:cubicBezTo>
                    <a:pt x="508" y="405"/>
                    <a:pt x="506" y="403"/>
                    <a:pt x="504" y="401"/>
                  </a:cubicBezTo>
                  <a:cubicBezTo>
                    <a:pt x="500" y="398"/>
                    <a:pt x="496" y="395"/>
                    <a:pt x="492" y="395"/>
                  </a:cubicBezTo>
                  <a:cubicBezTo>
                    <a:pt x="491" y="395"/>
                    <a:pt x="491" y="395"/>
                    <a:pt x="491" y="395"/>
                  </a:cubicBezTo>
                  <a:cubicBezTo>
                    <a:pt x="487" y="395"/>
                    <a:pt x="481" y="397"/>
                    <a:pt x="476" y="398"/>
                  </a:cubicBezTo>
                  <a:cubicBezTo>
                    <a:pt x="473" y="398"/>
                    <a:pt x="470" y="399"/>
                    <a:pt x="468" y="399"/>
                  </a:cubicBezTo>
                  <a:cubicBezTo>
                    <a:pt x="466" y="400"/>
                    <a:pt x="464" y="400"/>
                    <a:pt x="462" y="400"/>
                  </a:cubicBezTo>
                  <a:cubicBezTo>
                    <a:pt x="451" y="400"/>
                    <a:pt x="447" y="394"/>
                    <a:pt x="441" y="386"/>
                  </a:cubicBezTo>
                  <a:cubicBezTo>
                    <a:pt x="440" y="385"/>
                    <a:pt x="440" y="385"/>
                    <a:pt x="440" y="385"/>
                  </a:cubicBezTo>
                  <a:cubicBezTo>
                    <a:pt x="439" y="383"/>
                    <a:pt x="438" y="382"/>
                    <a:pt x="436" y="380"/>
                  </a:cubicBezTo>
                  <a:cubicBezTo>
                    <a:pt x="434" y="377"/>
                    <a:pt x="432" y="375"/>
                    <a:pt x="430" y="373"/>
                  </a:cubicBezTo>
                  <a:cubicBezTo>
                    <a:pt x="427" y="371"/>
                    <a:pt x="425" y="369"/>
                    <a:pt x="423" y="366"/>
                  </a:cubicBezTo>
                  <a:cubicBezTo>
                    <a:pt x="422" y="365"/>
                    <a:pt x="421" y="364"/>
                    <a:pt x="420" y="363"/>
                  </a:cubicBezTo>
                  <a:cubicBezTo>
                    <a:pt x="415" y="355"/>
                    <a:pt x="411" y="351"/>
                    <a:pt x="410" y="340"/>
                  </a:cubicBezTo>
                  <a:cubicBezTo>
                    <a:pt x="410" y="336"/>
                    <a:pt x="410" y="332"/>
                    <a:pt x="409" y="328"/>
                  </a:cubicBezTo>
                  <a:cubicBezTo>
                    <a:pt x="409" y="327"/>
                    <a:pt x="408" y="325"/>
                    <a:pt x="408" y="324"/>
                  </a:cubicBezTo>
                  <a:cubicBezTo>
                    <a:pt x="401" y="278"/>
                    <a:pt x="395" y="232"/>
                    <a:pt x="390" y="194"/>
                  </a:cubicBezTo>
                  <a:cubicBezTo>
                    <a:pt x="384" y="194"/>
                    <a:pt x="384" y="194"/>
                    <a:pt x="384" y="194"/>
                  </a:cubicBezTo>
                  <a:cubicBezTo>
                    <a:pt x="384" y="194"/>
                    <a:pt x="384" y="194"/>
                    <a:pt x="384" y="194"/>
                  </a:cubicBezTo>
                  <a:cubicBezTo>
                    <a:pt x="384" y="195"/>
                    <a:pt x="384" y="195"/>
                    <a:pt x="384" y="196"/>
                  </a:cubicBezTo>
                  <a:cubicBezTo>
                    <a:pt x="384" y="197"/>
                    <a:pt x="384" y="197"/>
                    <a:pt x="384" y="197"/>
                  </a:cubicBezTo>
                  <a:cubicBezTo>
                    <a:pt x="384" y="198"/>
                    <a:pt x="383" y="200"/>
                    <a:pt x="383" y="201"/>
                  </a:cubicBezTo>
                  <a:cubicBezTo>
                    <a:pt x="382" y="200"/>
                    <a:pt x="382" y="200"/>
                    <a:pt x="381" y="199"/>
                  </a:cubicBezTo>
                  <a:cubicBezTo>
                    <a:pt x="380" y="199"/>
                    <a:pt x="380" y="198"/>
                    <a:pt x="380" y="198"/>
                  </a:cubicBezTo>
                  <a:cubicBezTo>
                    <a:pt x="377" y="196"/>
                    <a:pt x="374" y="195"/>
                    <a:pt x="371" y="195"/>
                  </a:cubicBezTo>
                  <a:cubicBezTo>
                    <a:pt x="369" y="195"/>
                    <a:pt x="368" y="195"/>
                    <a:pt x="366" y="196"/>
                  </a:cubicBezTo>
                  <a:cubicBezTo>
                    <a:pt x="366" y="195"/>
                    <a:pt x="366" y="195"/>
                    <a:pt x="366" y="195"/>
                  </a:cubicBezTo>
                  <a:cubicBezTo>
                    <a:pt x="367" y="192"/>
                    <a:pt x="367" y="189"/>
                    <a:pt x="364" y="185"/>
                  </a:cubicBezTo>
                  <a:cubicBezTo>
                    <a:pt x="362" y="181"/>
                    <a:pt x="358" y="178"/>
                    <a:pt x="354" y="176"/>
                  </a:cubicBezTo>
                  <a:cubicBezTo>
                    <a:pt x="350" y="173"/>
                    <a:pt x="345" y="170"/>
                    <a:pt x="341" y="168"/>
                  </a:cubicBezTo>
                  <a:cubicBezTo>
                    <a:pt x="340" y="167"/>
                    <a:pt x="340" y="167"/>
                    <a:pt x="340" y="167"/>
                  </a:cubicBezTo>
                  <a:cubicBezTo>
                    <a:pt x="339" y="167"/>
                    <a:pt x="338" y="166"/>
                    <a:pt x="337" y="166"/>
                  </a:cubicBezTo>
                  <a:cubicBezTo>
                    <a:pt x="337" y="166"/>
                    <a:pt x="336" y="166"/>
                    <a:pt x="336" y="166"/>
                  </a:cubicBezTo>
                  <a:cubicBezTo>
                    <a:pt x="336" y="166"/>
                    <a:pt x="337" y="165"/>
                    <a:pt x="337" y="165"/>
                  </a:cubicBezTo>
                  <a:cubicBezTo>
                    <a:pt x="339" y="158"/>
                    <a:pt x="332" y="153"/>
                    <a:pt x="327" y="149"/>
                  </a:cubicBezTo>
                  <a:cubicBezTo>
                    <a:pt x="326" y="148"/>
                    <a:pt x="325" y="148"/>
                    <a:pt x="325" y="147"/>
                  </a:cubicBezTo>
                  <a:cubicBezTo>
                    <a:pt x="324" y="146"/>
                    <a:pt x="322" y="145"/>
                    <a:pt x="321" y="144"/>
                  </a:cubicBezTo>
                  <a:cubicBezTo>
                    <a:pt x="320" y="144"/>
                    <a:pt x="320" y="144"/>
                    <a:pt x="320" y="144"/>
                  </a:cubicBezTo>
                  <a:cubicBezTo>
                    <a:pt x="320" y="143"/>
                    <a:pt x="319" y="143"/>
                    <a:pt x="318" y="142"/>
                  </a:cubicBezTo>
                  <a:cubicBezTo>
                    <a:pt x="318" y="142"/>
                    <a:pt x="317" y="142"/>
                    <a:pt x="317" y="141"/>
                  </a:cubicBezTo>
                  <a:cubicBezTo>
                    <a:pt x="317" y="141"/>
                    <a:pt x="317" y="140"/>
                    <a:pt x="316" y="140"/>
                  </a:cubicBezTo>
                  <a:cubicBezTo>
                    <a:pt x="316" y="138"/>
                    <a:pt x="316" y="138"/>
                    <a:pt x="316" y="138"/>
                  </a:cubicBezTo>
                  <a:cubicBezTo>
                    <a:pt x="316" y="136"/>
                    <a:pt x="316" y="135"/>
                    <a:pt x="316" y="133"/>
                  </a:cubicBezTo>
                  <a:cubicBezTo>
                    <a:pt x="316" y="133"/>
                    <a:pt x="316" y="133"/>
                    <a:pt x="316" y="132"/>
                  </a:cubicBezTo>
                  <a:cubicBezTo>
                    <a:pt x="316" y="131"/>
                    <a:pt x="317" y="131"/>
                    <a:pt x="317" y="130"/>
                  </a:cubicBezTo>
                  <a:cubicBezTo>
                    <a:pt x="318" y="127"/>
                    <a:pt x="318" y="123"/>
                    <a:pt x="317" y="120"/>
                  </a:cubicBezTo>
                  <a:cubicBezTo>
                    <a:pt x="317" y="120"/>
                    <a:pt x="316" y="119"/>
                    <a:pt x="316" y="119"/>
                  </a:cubicBezTo>
                  <a:cubicBezTo>
                    <a:pt x="316" y="118"/>
                    <a:pt x="316" y="118"/>
                    <a:pt x="316" y="118"/>
                  </a:cubicBezTo>
                  <a:cubicBezTo>
                    <a:pt x="315" y="117"/>
                    <a:pt x="315" y="116"/>
                    <a:pt x="315" y="115"/>
                  </a:cubicBezTo>
                  <a:cubicBezTo>
                    <a:pt x="315" y="115"/>
                    <a:pt x="315" y="115"/>
                    <a:pt x="315" y="115"/>
                  </a:cubicBezTo>
                  <a:cubicBezTo>
                    <a:pt x="315" y="113"/>
                    <a:pt x="315" y="111"/>
                    <a:pt x="315" y="109"/>
                  </a:cubicBezTo>
                  <a:cubicBezTo>
                    <a:pt x="315" y="108"/>
                    <a:pt x="315" y="106"/>
                    <a:pt x="315" y="104"/>
                  </a:cubicBezTo>
                  <a:cubicBezTo>
                    <a:pt x="315" y="102"/>
                    <a:pt x="315" y="100"/>
                    <a:pt x="314" y="98"/>
                  </a:cubicBezTo>
                  <a:cubicBezTo>
                    <a:pt x="313" y="96"/>
                    <a:pt x="311" y="95"/>
                    <a:pt x="310" y="95"/>
                  </a:cubicBezTo>
                  <a:cubicBezTo>
                    <a:pt x="309" y="95"/>
                    <a:pt x="309" y="95"/>
                    <a:pt x="309" y="95"/>
                  </a:cubicBezTo>
                  <a:cubicBezTo>
                    <a:pt x="307" y="94"/>
                    <a:pt x="307" y="89"/>
                    <a:pt x="307" y="87"/>
                  </a:cubicBezTo>
                  <a:cubicBezTo>
                    <a:pt x="307" y="85"/>
                    <a:pt x="307" y="84"/>
                    <a:pt x="307" y="84"/>
                  </a:cubicBezTo>
                  <a:cubicBezTo>
                    <a:pt x="307" y="82"/>
                    <a:pt x="308" y="79"/>
                    <a:pt x="308" y="77"/>
                  </a:cubicBezTo>
                  <a:cubicBezTo>
                    <a:pt x="309" y="76"/>
                    <a:pt x="309" y="74"/>
                    <a:pt x="309" y="73"/>
                  </a:cubicBezTo>
                  <a:cubicBezTo>
                    <a:pt x="310" y="70"/>
                    <a:pt x="309" y="68"/>
                    <a:pt x="309" y="67"/>
                  </a:cubicBezTo>
                  <a:cubicBezTo>
                    <a:pt x="308" y="66"/>
                    <a:pt x="308" y="65"/>
                    <a:pt x="308" y="64"/>
                  </a:cubicBezTo>
                  <a:cubicBezTo>
                    <a:pt x="308" y="64"/>
                    <a:pt x="308" y="64"/>
                    <a:pt x="308" y="64"/>
                  </a:cubicBezTo>
                  <a:cubicBezTo>
                    <a:pt x="308" y="62"/>
                    <a:pt x="307" y="59"/>
                    <a:pt x="305" y="57"/>
                  </a:cubicBezTo>
                  <a:cubicBezTo>
                    <a:pt x="302" y="55"/>
                    <a:pt x="299" y="54"/>
                    <a:pt x="296" y="54"/>
                  </a:cubicBezTo>
                  <a:cubicBezTo>
                    <a:pt x="295" y="54"/>
                    <a:pt x="294" y="54"/>
                    <a:pt x="292" y="55"/>
                  </a:cubicBezTo>
                  <a:cubicBezTo>
                    <a:pt x="292" y="55"/>
                    <a:pt x="291" y="55"/>
                    <a:pt x="291" y="55"/>
                  </a:cubicBezTo>
                  <a:cubicBezTo>
                    <a:pt x="289" y="55"/>
                    <a:pt x="288" y="55"/>
                    <a:pt x="287" y="54"/>
                  </a:cubicBezTo>
                  <a:cubicBezTo>
                    <a:pt x="286" y="54"/>
                    <a:pt x="286" y="54"/>
                    <a:pt x="285" y="54"/>
                  </a:cubicBezTo>
                  <a:cubicBezTo>
                    <a:pt x="284" y="54"/>
                    <a:pt x="283" y="54"/>
                    <a:pt x="282" y="54"/>
                  </a:cubicBezTo>
                  <a:cubicBezTo>
                    <a:pt x="281" y="54"/>
                    <a:pt x="280" y="54"/>
                    <a:pt x="279" y="54"/>
                  </a:cubicBezTo>
                  <a:cubicBezTo>
                    <a:pt x="278" y="54"/>
                    <a:pt x="276" y="54"/>
                    <a:pt x="276" y="54"/>
                  </a:cubicBezTo>
                  <a:cubicBezTo>
                    <a:pt x="275" y="54"/>
                    <a:pt x="275" y="54"/>
                    <a:pt x="275" y="53"/>
                  </a:cubicBezTo>
                  <a:cubicBezTo>
                    <a:pt x="274" y="53"/>
                    <a:pt x="273" y="52"/>
                    <a:pt x="272" y="52"/>
                  </a:cubicBezTo>
                  <a:cubicBezTo>
                    <a:pt x="271" y="51"/>
                    <a:pt x="270" y="51"/>
                    <a:pt x="269" y="51"/>
                  </a:cubicBezTo>
                  <a:cubicBezTo>
                    <a:pt x="267" y="51"/>
                    <a:pt x="266" y="51"/>
                    <a:pt x="265" y="52"/>
                  </a:cubicBezTo>
                  <a:cubicBezTo>
                    <a:pt x="262" y="52"/>
                    <a:pt x="259" y="53"/>
                    <a:pt x="256" y="54"/>
                  </a:cubicBezTo>
                  <a:cubicBezTo>
                    <a:pt x="254" y="55"/>
                    <a:pt x="252" y="55"/>
                    <a:pt x="250" y="56"/>
                  </a:cubicBezTo>
                  <a:cubicBezTo>
                    <a:pt x="249" y="56"/>
                    <a:pt x="247" y="56"/>
                    <a:pt x="246" y="56"/>
                  </a:cubicBezTo>
                  <a:cubicBezTo>
                    <a:pt x="246" y="56"/>
                    <a:pt x="246" y="56"/>
                    <a:pt x="246" y="56"/>
                  </a:cubicBezTo>
                  <a:cubicBezTo>
                    <a:pt x="246" y="56"/>
                    <a:pt x="246" y="56"/>
                    <a:pt x="246" y="56"/>
                  </a:cubicBezTo>
                  <a:cubicBezTo>
                    <a:pt x="245" y="56"/>
                    <a:pt x="245" y="56"/>
                    <a:pt x="245" y="56"/>
                  </a:cubicBezTo>
                  <a:cubicBezTo>
                    <a:pt x="245" y="55"/>
                    <a:pt x="244" y="54"/>
                    <a:pt x="243" y="53"/>
                  </a:cubicBezTo>
                  <a:cubicBezTo>
                    <a:pt x="242" y="53"/>
                    <a:pt x="241" y="52"/>
                    <a:pt x="239" y="52"/>
                  </a:cubicBezTo>
                  <a:cubicBezTo>
                    <a:pt x="239" y="51"/>
                    <a:pt x="239" y="51"/>
                    <a:pt x="238" y="51"/>
                  </a:cubicBezTo>
                  <a:cubicBezTo>
                    <a:pt x="238" y="51"/>
                    <a:pt x="238" y="51"/>
                    <a:pt x="237" y="51"/>
                  </a:cubicBezTo>
                  <a:cubicBezTo>
                    <a:pt x="237" y="51"/>
                    <a:pt x="237" y="51"/>
                    <a:pt x="237" y="51"/>
                  </a:cubicBezTo>
                  <a:cubicBezTo>
                    <a:pt x="237" y="50"/>
                    <a:pt x="237" y="48"/>
                    <a:pt x="235" y="46"/>
                  </a:cubicBezTo>
                  <a:cubicBezTo>
                    <a:pt x="233" y="45"/>
                    <a:pt x="230" y="43"/>
                    <a:pt x="227" y="42"/>
                  </a:cubicBezTo>
                  <a:cubicBezTo>
                    <a:pt x="227" y="42"/>
                    <a:pt x="226" y="42"/>
                    <a:pt x="226" y="42"/>
                  </a:cubicBezTo>
                  <a:cubicBezTo>
                    <a:pt x="225" y="41"/>
                    <a:pt x="225" y="41"/>
                    <a:pt x="224" y="41"/>
                  </a:cubicBezTo>
                  <a:cubicBezTo>
                    <a:pt x="224" y="41"/>
                    <a:pt x="224" y="41"/>
                    <a:pt x="224" y="41"/>
                  </a:cubicBezTo>
                  <a:cubicBezTo>
                    <a:pt x="223" y="40"/>
                    <a:pt x="222" y="39"/>
                    <a:pt x="221" y="39"/>
                  </a:cubicBezTo>
                  <a:cubicBezTo>
                    <a:pt x="217" y="38"/>
                    <a:pt x="213" y="37"/>
                    <a:pt x="209" y="36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7" y="35"/>
                    <a:pt x="207" y="35"/>
                    <a:pt x="207" y="35"/>
                  </a:cubicBezTo>
                  <a:cubicBezTo>
                    <a:pt x="205" y="34"/>
                    <a:pt x="204" y="33"/>
                    <a:pt x="201" y="32"/>
                  </a:cubicBezTo>
                  <a:cubicBezTo>
                    <a:pt x="200" y="31"/>
                    <a:pt x="199" y="31"/>
                    <a:pt x="198" y="31"/>
                  </a:cubicBezTo>
                  <a:cubicBezTo>
                    <a:pt x="197" y="31"/>
                    <a:pt x="196" y="31"/>
                    <a:pt x="196" y="31"/>
                  </a:cubicBezTo>
                  <a:cubicBezTo>
                    <a:pt x="195" y="31"/>
                    <a:pt x="194" y="31"/>
                    <a:pt x="193" y="30"/>
                  </a:cubicBezTo>
                  <a:cubicBezTo>
                    <a:pt x="192" y="30"/>
                    <a:pt x="192" y="29"/>
                    <a:pt x="191" y="29"/>
                  </a:cubicBezTo>
                  <a:cubicBezTo>
                    <a:pt x="190" y="29"/>
                    <a:pt x="190" y="29"/>
                    <a:pt x="190" y="29"/>
                  </a:cubicBezTo>
                  <a:cubicBezTo>
                    <a:pt x="190" y="28"/>
                    <a:pt x="187" y="27"/>
                    <a:pt x="187" y="26"/>
                  </a:cubicBezTo>
                  <a:cubicBezTo>
                    <a:pt x="186" y="24"/>
                    <a:pt x="185" y="22"/>
                    <a:pt x="184" y="19"/>
                  </a:cubicBezTo>
                  <a:cubicBezTo>
                    <a:pt x="182" y="17"/>
                    <a:pt x="180" y="15"/>
                    <a:pt x="177" y="13"/>
                  </a:cubicBezTo>
                  <a:cubicBezTo>
                    <a:pt x="177" y="13"/>
                    <a:pt x="176" y="12"/>
                    <a:pt x="175" y="12"/>
                  </a:cubicBezTo>
                  <a:cubicBezTo>
                    <a:pt x="174" y="12"/>
                    <a:pt x="173" y="11"/>
                    <a:pt x="172" y="11"/>
                  </a:cubicBezTo>
                  <a:cubicBezTo>
                    <a:pt x="172" y="10"/>
                    <a:pt x="171" y="9"/>
                    <a:pt x="170" y="8"/>
                  </a:cubicBezTo>
                  <a:cubicBezTo>
                    <a:pt x="169" y="7"/>
                    <a:pt x="167" y="6"/>
                    <a:pt x="166" y="5"/>
                  </a:cubicBezTo>
                  <a:cubicBezTo>
                    <a:pt x="165" y="4"/>
                    <a:pt x="163" y="2"/>
                    <a:pt x="161" y="1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37" y="23"/>
                    <a:pt x="37" y="133"/>
                    <a:pt x="12" y="151"/>
                  </a:cubicBezTo>
                  <a:cubicBezTo>
                    <a:pt x="11" y="152"/>
                    <a:pt x="11" y="152"/>
                    <a:pt x="11" y="152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3" y="289"/>
                    <a:pt x="3" y="289"/>
                    <a:pt x="3" y="289"/>
                  </a:cubicBezTo>
                  <a:cubicBezTo>
                    <a:pt x="4" y="289"/>
                    <a:pt x="4" y="289"/>
                    <a:pt x="5" y="289"/>
                  </a:cubicBezTo>
                  <a:cubicBezTo>
                    <a:pt x="5" y="289"/>
                    <a:pt x="6" y="289"/>
                    <a:pt x="6" y="292"/>
                  </a:cubicBezTo>
                  <a:cubicBezTo>
                    <a:pt x="6" y="292"/>
                    <a:pt x="6" y="293"/>
                    <a:pt x="6" y="293"/>
                  </a:cubicBezTo>
                  <a:cubicBezTo>
                    <a:pt x="6" y="295"/>
                    <a:pt x="6" y="296"/>
                    <a:pt x="6" y="297"/>
                  </a:cubicBezTo>
                  <a:cubicBezTo>
                    <a:pt x="7" y="298"/>
                    <a:pt x="7" y="300"/>
                    <a:pt x="7" y="301"/>
                  </a:cubicBezTo>
                  <a:cubicBezTo>
                    <a:pt x="7" y="307"/>
                    <a:pt x="7" y="315"/>
                    <a:pt x="15" y="319"/>
                  </a:cubicBezTo>
                  <a:cubicBezTo>
                    <a:pt x="22" y="322"/>
                    <a:pt x="30" y="324"/>
                    <a:pt x="38" y="324"/>
                  </a:cubicBezTo>
                  <a:cubicBezTo>
                    <a:pt x="38" y="324"/>
                    <a:pt x="39" y="324"/>
                    <a:pt x="40" y="324"/>
                  </a:cubicBezTo>
                  <a:cubicBezTo>
                    <a:pt x="42" y="324"/>
                    <a:pt x="45" y="323"/>
                    <a:pt x="47" y="322"/>
                  </a:cubicBezTo>
                  <a:cubicBezTo>
                    <a:pt x="49" y="321"/>
                    <a:pt x="50" y="320"/>
                    <a:pt x="52" y="320"/>
                  </a:cubicBezTo>
                  <a:cubicBezTo>
                    <a:pt x="53" y="320"/>
                    <a:pt x="54" y="320"/>
                    <a:pt x="54" y="321"/>
                  </a:cubicBezTo>
                  <a:cubicBezTo>
                    <a:pt x="57" y="322"/>
                    <a:pt x="62" y="327"/>
                    <a:pt x="64" y="331"/>
                  </a:cubicBezTo>
                  <a:cubicBezTo>
                    <a:pt x="64" y="331"/>
                    <a:pt x="64" y="331"/>
                    <a:pt x="64" y="331"/>
                  </a:cubicBezTo>
                  <a:cubicBezTo>
                    <a:pt x="64" y="333"/>
                    <a:pt x="65" y="335"/>
                    <a:pt x="69" y="337"/>
                  </a:cubicBezTo>
                  <a:cubicBezTo>
                    <a:pt x="69" y="337"/>
                    <a:pt x="70" y="337"/>
                    <a:pt x="70" y="337"/>
                  </a:cubicBezTo>
                  <a:cubicBezTo>
                    <a:pt x="72" y="337"/>
                    <a:pt x="73" y="337"/>
                    <a:pt x="74" y="336"/>
                  </a:cubicBezTo>
                  <a:cubicBezTo>
                    <a:pt x="75" y="336"/>
                    <a:pt x="76" y="335"/>
                    <a:pt x="77" y="335"/>
                  </a:cubicBezTo>
                  <a:cubicBezTo>
                    <a:pt x="78" y="336"/>
                    <a:pt x="80" y="337"/>
                    <a:pt x="82" y="340"/>
                  </a:cubicBezTo>
                  <a:cubicBezTo>
                    <a:pt x="83" y="342"/>
                    <a:pt x="85" y="344"/>
                    <a:pt x="87" y="346"/>
                  </a:cubicBezTo>
                  <a:cubicBezTo>
                    <a:pt x="89" y="347"/>
                    <a:pt x="91" y="348"/>
                    <a:pt x="93" y="348"/>
                  </a:cubicBezTo>
                  <a:cubicBezTo>
                    <a:pt x="98" y="348"/>
                    <a:pt x="101" y="345"/>
                    <a:pt x="104" y="343"/>
                  </a:cubicBezTo>
                  <a:cubicBezTo>
                    <a:pt x="107" y="342"/>
                    <a:pt x="108" y="341"/>
                    <a:pt x="110" y="341"/>
                  </a:cubicBezTo>
                  <a:cubicBezTo>
                    <a:pt x="111" y="341"/>
                    <a:pt x="113" y="342"/>
                    <a:pt x="115" y="342"/>
                  </a:cubicBezTo>
                  <a:cubicBezTo>
                    <a:pt x="116" y="343"/>
                    <a:pt x="118" y="344"/>
                    <a:pt x="121" y="345"/>
                  </a:cubicBezTo>
                  <a:cubicBezTo>
                    <a:pt x="127" y="348"/>
                    <a:pt x="136" y="352"/>
                    <a:pt x="142" y="352"/>
                  </a:cubicBezTo>
                  <a:cubicBezTo>
                    <a:pt x="148" y="352"/>
                    <a:pt x="150" y="349"/>
                    <a:pt x="152" y="347"/>
                  </a:cubicBezTo>
                  <a:cubicBezTo>
                    <a:pt x="153" y="345"/>
                    <a:pt x="154" y="342"/>
                    <a:pt x="154" y="339"/>
                  </a:cubicBezTo>
                  <a:cubicBezTo>
                    <a:pt x="155" y="336"/>
                    <a:pt x="155" y="334"/>
                    <a:pt x="157" y="333"/>
                  </a:cubicBezTo>
                  <a:cubicBezTo>
                    <a:pt x="158" y="333"/>
                    <a:pt x="159" y="332"/>
                    <a:pt x="160" y="332"/>
                  </a:cubicBezTo>
                  <a:cubicBezTo>
                    <a:pt x="161" y="331"/>
                    <a:pt x="163" y="330"/>
                    <a:pt x="165" y="329"/>
                  </a:cubicBezTo>
                  <a:cubicBezTo>
                    <a:pt x="166" y="328"/>
                    <a:pt x="166" y="328"/>
                    <a:pt x="166" y="328"/>
                  </a:cubicBezTo>
                  <a:cubicBezTo>
                    <a:pt x="168" y="326"/>
                    <a:pt x="170" y="324"/>
                    <a:pt x="172" y="322"/>
                  </a:cubicBezTo>
                  <a:cubicBezTo>
                    <a:pt x="173" y="321"/>
                    <a:pt x="173" y="319"/>
                    <a:pt x="174" y="318"/>
                  </a:cubicBezTo>
                  <a:cubicBezTo>
                    <a:pt x="177" y="313"/>
                    <a:pt x="179" y="310"/>
                    <a:pt x="182" y="310"/>
                  </a:cubicBezTo>
                  <a:cubicBezTo>
                    <a:pt x="183" y="310"/>
                    <a:pt x="184" y="311"/>
                    <a:pt x="186" y="311"/>
                  </a:cubicBezTo>
                  <a:cubicBezTo>
                    <a:pt x="187" y="312"/>
                    <a:pt x="188" y="313"/>
                    <a:pt x="189" y="313"/>
                  </a:cubicBezTo>
                  <a:cubicBezTo>
                    <a:pt x="193" y="314"/>
                    <a:pt x="197" y="315"/>
                    <a:pt x="201" y="316"/>
                  </a:cubicBezTo>
                  <a:cubicBezTo>
                    <a:pt x="202" y="316"/>
                    <a:pt x="202" y="316"/>
                    <a:pt x="202" y="316"/>
                  </a:cubicBezTo>
                  <a:cubicBezTo>
                    <a:pt x="204" y="316"/>
                    <a:pt x="206" y="316"/>
                    <a:pt x="208" y="316"/>
                  </a:cubicBezTo>
                  <a:cubicBezTo>
                    <a:pt x="209" y="316"/>
                    <a:pt x="210" y="316"/>
                    <a:pt x="212" y="316"/>
                  </a:cubicBezTo>
                  <a:cubicBezTo>
                    <a:pt x="213" y="316"/>
                    <a:pt x="214" y="316"/>
                    <a:pt x="215" y="316"/>
                  </a:cubicBezTo>
                  <a:cubicBezTo>
                    <a:pt x="216" y="316"/>
                    <a:pt x="218" y="316"/>
                    <a:pt x="219" y="316"/>
                  </a:cubicBezTo>
                  <a:cubicBezTo>
                    <a:pt x="223" y="317"/>
                    <a:pt x="224" y="319"/>
                    <a:pt x="227" y="325"/>
                  </a:cubicBezTo>
                  <a:cubicBezTo>
                    <a:pt x="227" y="325"/>
                    <a:pt x="227" y="325"/>
                    <a:pt x="227" y="325"/>
                  </a:cubicBezTo>
                  <a:cubicBezTo>
                    <a:pt x="227" y="326"/>
                    <a:pt x="227" y="327"/>
                    <a:pt x="227" y="328"/>
                  </a:cubicBezTo>
                  <a:cubicBezTo>
                    <a:pt x="228" y="329"/>
                    <a:pt x="228" y="330"/>
                    <a:pt x="228" y="332"/>
                  </a:cubicBezTo>
                  <a:cubicBezTo>
                    <a:pt x="229" y="333"/>
                    <a:pt x="230" y="334"/>
                    <a:pt x="231" y="336"/>
                  </a:cubicBezTo>
                  <a:cubicBezTo>
                    <a:pt x="231" y="336"/>
                    <a:pt x="232" y="337"/>
                    <a:pt x="232" y="337"/>
                  </a:cubicBezTo>
                  <a:cubicBezTo>
                    <a:pt x="235" y="341"/>
                    <a:pt x="238" y="346"/>
                    <a:pt x="243" y="348"/>
                  </a:cubicBezTo>
                  <a:cubicBezTo>
                    <a:pt x="245" y="349"/>
                    <a:pt x="247" y="349"/>
                    <a:pt x="250" y="349"/>
                  </a:cubicBezTo>
                  <a:cubicBezTo>
                    <a:pt x="252" y="349"/>
                    <a:pt x="254" y="349"/>
                    <a:pt x="257" y="348"/>
                  </a:cubicBezTo>
                  <a:cubicBezTo>
                    <a:pt x="258" y="348"/>
                    <a:pt x="258" y="348"/>
                    <a:pt x="259" y="347"/>
                  </a:cubicBezTo>
                  <a:cubicBezTo>
                    <a:pt x="261" y="346"/>
                    <a:pt x="264" y="345"/>
                    <a:pt x="265" y="345"/>
                  </a:cubicBezTo>
                  <a:cubicBezTo>
                    <a:pt x="265" y="345"/>
                    <a:pt x="266" y="345"/>
                    <a:pt x="266" y="346"/>
                  </a:cubicBezTo>
                  <a:cubicBezTo>
                    <a:pt x="266" y="346"/>
                    <a:pt x="266" y="346"/>
                    <a:pt x="266" y="346"/>
                  </a:cubicBezTo>
                  <a:cubicBezTo>
                    <a:pt x="265" y="347"/>
                    <a:pt x="265" y="347"/>
                    <a:pt x="265" y="348"/>
                  </a:cubicBezTo>
                  <a:cubicBezTo>
                    <a:pt x="263" y="353"/>
                    <a:pt x="264" y="358"/>
                    <a:pt x="266" y="363"/>
                  </a:cubicBezTo>
                  <a:cubicBezTo>
                    <a:pt x="267" y="366"/>
                    <a:pt x="270" y="367"/>
                    <a:pt x="272" y="368"/>
                  </a:cubicBezTo>
                  <a:cubicBezTo>
                    <a:pt x="274" y="369"/>
                    <a:pt x="275" y="369"/>
                    <a:pt x="275" y="370"/>
                  </a:cubicBezTo>
                  <a:cubicBezTo>
                    <a:pt x="275" y="371"/>
                    <a:pt x="275" y="371"/>
                    <a:pt x="274" y="373"/>
                  </a:cubicBezTo>
                  <a:cubicBezTo>
                    <a:pt x="272" y="375"/>
                    <a:pt x="270" y="378"/>
                    <a:pt x="272" y="382"/>
                  </a:cubicBezTo>
                  <a:cubicBezTo>
                    <a:pt x="273" y="386"/>
                    <a:pt x="277" y="386"/>
                    <a:pt x="279" y="387"/>
                  </a:cubicBezTo>
                  <a:cubicBezTo>
                    <a:pt x="280" y="387"/>
                    <a:pt x="282" y="387"/>
                    <a:pt x="282" y="387"/>
                  </a:cubicBezTo>
                  <a:cubicBezTo>
                    <a:pt x="282" y="387"/>
                    <a:pt x="282" y="388"/>
                    <a:pt x="282" y="389"/>
                  </a:cubicBezTo>
                  <a:cubicBezTo>
                    <a:pt x="282" y="390"/>
                    <a:pt x="281" y="391"/>
                    <a:pt x="281" y="392"/>
                  </a:cubicBezTo>
                  <a:cubicBezTo>
                    <a:pt x="282" y="398"/>
                    <a:pt x="285" y="403"/>
                    <a:pt x="292" y="406"/>
                  </a:cubicBezTo>
                  <a:cubicBezTo>
                    <a:pt x="302" y="410"/>
                    <a:pt x="312" y="411"/>
                    <a:pt x="322" y="413"/>
                  </a:cubicBezTo>
                  <a:cubicBezTo>
                    <a:pt x="325" y="413"/>
                    <a:pt x="325" y="413"/>
                    <a:pt x="325" y="413"/>
                  </a:cubicBezTo>
                  <a:cubicBezTo>
                    <a:pt x="325" y="413"/>
                    <a:pt x="326" y="413"/>
                    <a:pt x="327" y="413"/>
                  </a:cubicBezTo>
                  <a:cubicBezTo>
                    <a:pt x="331" y="413"/>
                    <a:pt x="335" y="412"/>
                    <a:pt x="339" y="411"/>
                  </a:cubicBezTo>
                  <a:cubicBezTo>
                    <a:pt x="342" y="409"/>
                    <a:pt x="345" y="408"/>
                    <a:pt x="348" y="408"/>
                  </a:cubicBezTo>
                  <a:cubicBezTo>
                    <a:pt x="349" y="408"/>
                    <a:pt x="349" y="408"/>
                    <a:pt x="350" y="408"/>
                  </a:cubicBezTo>
                  <a:cubicBezTo>
                    <a:pt x="355" y="409"/>
                    <a:pt x="361" y="411"/>
                    <a:pt x="366" y="413"/>
                  </a:cubicBezTo>
                  <a:cubicBezTo>
                    <a:pt x="372" y="416"/>
                    <a:pt x="378" y="418"/>
                    <a:pt x="385" y="418"/>
                  </a:cubicBezTo>
                  <a:cubicBezTo>
                    <a:pt x="385" y="418"/>
                    <a:pt x="386" y="418"/>
                    <a:pt x="387" y="418"/>
                  </a:cubicBezTo>
                  <a:cubicBezTo>
                    <a:pt x="388" y="418"/>
                    <a:pt x="389" y="417"/>
                    <a:pt x="390" y="417"/>
                  </a:cubicBezTo>
                  <a:cubicBezTo>
                    <a:pt x="391" y="417"/>
                    <a:pt x="391" y="417"/>
                    <a:pt x="391" y="417"/>
                  </a:cubicBezTo>
                  <a:cubicBezTo>
                    <a:pt x="391" y="417"/>
                    <a:pt x="391" y="417"/>
                    <a:pt x="392" y="417"/>
                  </a:cubicBezTo>
                  <a:cubicBezTo>
                    <a:pt x="392" y="418"/>
                    <a:pt x="393" y="419"/>
                    <a:pt x="393" y="421"/>
                  </a:cubicBezTo>
                  <a:cubicBezTo>
                    <a:pt x="393" y="422"/>
                    <a:pt x="393" y="425"/>
                    <a:pt x="394" y="426"/>
                  </a:cubicBezTo>
                  <a:cubicBezTo>
                    <a:pt x="396" y="428"/>
                    <a:pt x="399" y="433"/>
                    <a:pt x="403" y="435"/>
                  </a:cubicBezTo>
                  <a:cubicBezTo>
                    <a:pt x="405" y="436"/>
                    <a:pt x="406" y="437"/>
                    <a:pt x="408" y="437"/>
                  </a:cubicBezTo>
                  <a:cubicBezTo>
                    <a:pt x="410" y="437"/>
                    <a:pt x="411" y="438"/>
                    <a:pt x="412" y="439"/>
                  </a:cubicBezTo>
                  <a:cubicBezTo>
                    <a:pt x="414" y="441"/>
                    <a:pt x="416" y="445"/>
                    <a:pt x="415" y="448"/>
                  </a:cubicBezTo>
                  <a:cubicBezTo>
                    <a:pt x="415" y="448"/>
                    <a:pt x="415" y="448"/>
                    <a:pt x="415" y="448"/>
                  </a:cubicBezTo>
                  <a:cubicBezTo>
                    <a:pt x="414" y="448"/>
                    <a:pt x="411" y="449"/>
                    <a:pt x="410" y="452"/>
                  </a:cubicBezTo>
                  <a:cubicBezTo>
                    <a:pt x="409" y="455"/>
                    <a:pt x="411" y="457"/>
                    <a:pt x="413" y="458"/>
                  </a:cubicBezTo>
                  <a:cubicBezTo>
                    <a:pt x="413" y="458"/>
                    <a:pt x="413" y="459"/>
                    <a:pt x="413" y="459"/>
                  </a:cubicBezTo>
                  <a:cubicBezTo>
                    <a:pt x="413" y="459"/>
                    <a:pt x="414" y="460"/>
                    <a:pt x="414" y="460"/>
                  </a:cubicBezTo>
                  <a:cubicBezTo>
                    <a:pt x="414" y="460"/>
                    <a:pt x="414" y="461"/>
                    <a:pt x="414" y="461"/>
                  </a:cubicBezTo>
                  <a:cubicBezTo>
                    <a:pt x="414" y="461"/>
                    <a:pt x="414" y="461"/>
                    <a:pt x="414" y="462"/>
                  </a:cubicBezTo>
                  <a:cubicBezTo>
                    <a:pt x="414" y="464"/>
                    <a:pt x="414" y="464"/>
                    <a:pt x="413" y="464"/>
                  </a:cubicBezTo>
                  <a:cubicBezTo>
                    <a:pt x="412" y="464"/>
                    <a:pt x="409" y="462"/>
                    <a:pt x="407" y="461"/>
                  </a:cubicBezTo>
                  <a:cubicBezTo>
                    <a:pt x="404" y="460"/>
                    <a:pt x="401" y="458"/>
                    <a:pt x="398" y="458"/>
                  </a:cubicBezTo>
                  <a:cubicBezTo>
                    <a:pt x="396" y="458"/>
                    <a:pt x="396" y="458"/>
                    <a:pt x="396" y="458"/>
                  </a:cubicBezTo>
                  <a:cubicBezTo>
                    <a:pt x="394" y="458"/>
                    <a:pt x="393" y="458"/>
                    <a:pt x="393" y="457"/>
                  </a:cubicBezTo>
                  <a:cubicBezTo>
                    <a:pt x="392" y="456"/>
                    <a:pt x="391" y="455"/>
                    <a:pt x="391" y="454"/>
                  </a:cubicBezTo>
                  <a:cubicBezTo>
                    <a:pt x="390" y="452"/>
                    <a:pt x="388" y="450"/>
                    <a:pt x="386" y="448"/>
                  </a:cubicBezTo>
                  <a:cubicBezTo>
                    <a:pt x="385" y="448"/>
                    <a:pt x="385" y="447"/>
                    <a:pt x="384" y="447"/>
                  </a:cubicBezTo>
                  <a:cubicBezTo>
                    <a:pt x="383" y="446"/>
                    <a:pt x="383" y="446"/>
                    <a:pt x="383" y="445"/>
                  </a:cubicBezTo>
                  <a:cubicBezTo>
                    <a:pt x="382" y="445"/>
                    <a:pt x="382" y="445"/>
                    <a:pt x="382" y="444"/>
                  </a:cubicBezTo>
                  <a:cubicBezTo>
                    <a:pt x="382" y="443"/>
                    <a:pt x="382" y="442"/>
                    <a:pt x="381" y="440"/>
                  </a:cubicBezTo>
                  <a:cubicBezTo>
                    <a:pt x="380" y="438"/>
                    <a:pt x="377" y="437"/>
                    <a:pt x="374" y="437"/>
                  </a:cubicBezTo>
                  <a:cubicBezTo>
                    <a:pt x="371" y="437"/>
                    <a:pt x="367" y="438"/>
                    <a:pt x="365" y="441"/>
                  </a:cubicBezTo>
                  <a:cubicBezTo>
                    <a:pt x="364" y="443"/>
                    <a:pt x="364" y="445"/>
                    <a:pt x="364" y="447"/>
                  </a:cubicBezTo>
                  <a:cubicBezTo>
                    <a:pt x="365" y="450"/>
                    <a:pt x="368" y="451"/>
                    <a:pt x="370" y="452"/>
                  </a:cubicBezTo>
                  <a:cubicBezTo>
                    <a:pt x="371" y="453"/>
                    <a:pt x="372" y="454"/>
                    <a:pt x="372" y="454"/>
                  </a:cubicBezTo>
                  <a:cubicBezTo>
                    <a:pt x="375" y="457"/>
                    <a:pt x="380" y="464"/>
                    <a:pt x="376" y="468"/>
                  </a:cubicBezTo>
                  <a:cubicBezTo>
                    <a:pt x="376" y="469"/>
                    <a:pt x="375" y="470"/>
                    <a:pt x="374" y="471"/>
                  </a:cubicBezTo>
                  <a:cubicBezTo>
                    <a:pt x="371" y="473"/>
                    <a:pt x="368" y="475"/>
                    <a:pt x="368" y="479"/>
                  </a:cubicBezTo>
                  <a:cubicBezTo>
                    <a:pt x="367" y="481"/>
                    <a:pt x="368" y="483"/>
                    <a:pt x="368" y="485"/>
                  </a:cubicBezTo>
                  <a:cubicBezTo>
                    <a:pt x="368" y="485"/>
                    <a:pt x="369" y="486"/>
                    <a:pt x="369" y="486"/>
                  </a:cubicBezTo>
                  <a:cubicBezTo>
                    <a:pt x="369" y="488"/>
                    <a:pt x="369" y="490"/>
                    <a:pt x="370" y="491"/>
                  </a:cubicBezTo>
                  <a:cubicBezTo>
                    <a:pt x="370" y="492"/>
                    <a:pt x="370" y="494"/>
                    <a:pt x="370" y="495"/>
                  </a:cubicBezTo>
                  <a:cubicBezTo>
                    <a:pt x="371" y="498"/>
                    <a:pt x="371" y="502"/>
                    <a:pt x="371" y="506"/>
                  </a:cubicBezTo>
                  <a:cubicBezTo>
                    <a:pt x="371" y="508"/>
                    <a:pt x="371" y="508"/>
                    <a:pt x="371" y="508"/>
                  </a:cubicBezTo>
                  <a:cubicBezTo>
                    <a:pt x="372" y="513"/>
                    <a:pt x="370" y="519"/>
                    <a:pt x="367" y="524"/>
                  </a:cubicBezTo>
                  <a:cubicBezTo>
                    <a:pt x="366" y="525"/>
                    <a:pt x="365" y="528"/>
                    <a:pt x="364" y="529"/>
                  </a:cubicBezTo>
                  <a:cubicBezTo>
                    <a:pt x="362" y="529"/>
                    <a:pt x="361" y="530"/>
                    <a:pt x="360" y="530"/>
                  </a:cubicBezTo>
                  <a:cubicBezTo>
                    <a:pt x="357" y="531"/>
                    <a:pt x="354" y="532"/>
                    <a:pt x="351" y="536"/>
                  </a:cubicBezTo>
                  <a:cubicBezTo>
                    <a:pt x="349" y="540"/>
                    <a:pt x="345" y="548"/>
                    <a:pt x="349" y="553"/>
                  </a:cubicBezTo>
                  <a:cubicBezTo>
                    <a:pt x="351" y="554"/>
                    <a:pt x="352" y="555"/>
                    <a:pt x="354" y="555"/>
                  </a:cubicBezTo>
                  <a:cubicBezTo>
                    <a:pt x="356" y="555"/>
                    <a:pt x="358" y="554"/>
                    <a:pt x="360" y="553"/>
                  </a:cubicBezTo>
                  <a:cubicBezTo>
                    <a:pt x="361" y="552"/>
                    <a:pt x="363" y="551"/>
                    <a:pt x="363" y="551"/>
                  </a:cubicBezTo>
                  <a:cubicBezTo>
                    <a:pt x="363" y="551"/>
                    <a:pt x="363" y="551"/>
                    <a:pt x="363" y="551"/>
                  </a:cubicBezTo>
                  <a:cubicBezTo>
                    <a:pt x="363" y="554"/>
                    <a:pt x="356" y="560"/>
                    <a:pt x="354" y="561"/>
                  </a:cubicBezTo>
                  <a:cubicBezTo>
                    <a:pt x="353" y="561"/>
                    <a:pt x="352" y="561"/>
                    <a:pt x="351" y="561"/>
                  </a:cubicBezTo>
                  <a:cubicBezTo>
                    <a:pt x="349" y="562"/>
                    <a:pt x="346" y="562"/>
                    <a:pt x="344" y="564"/>
                  </a:cubicBezTo>
                  <a:cubicBezTo>
                    <a:pt x="340" y="567"/>
                    <a:pt x="338" y="573"/>
                    <a:pt x="340" y="577"/>
                  </a:cubicBezTo>
                  <a:cubicBezTo>
                    <a:pt x="341" y="580"/>
                    <a:pt x="343" y="581"/>
                    <a:pt x="347" y="581"/>
                  </a:cubicBezTo>
                  <a:cubicBezTo>
                    <a:pt x="348" y="581"/>
                    <a:pt x="349" y="581"/>
                    <a:pt x="350" y="581"/>
                  </a:cubicBezTo>
                  <a:cubicBezTo>
                    <a:pt x="357" y="579"/>
                    <a:pt x="366" y="574"/>
                    <a:pt x="373" y="568"/>
                  </a:cubicBezTo>
                  <a:cubicBezTo>
                    <a:pt x="374" y="566"/>
                    <a:pt x="376" y="564"/>
                    <a:pt x="378" y="563"/>
                  </a:cubicBezTo>
                  <a:cubicBezTo>
                    <a:pt x="381" y="560"/>
                    <a:pt x="383" y="557"/>
                    <a:pt x="386" y="555"/>
                  </a:cubicBezTo>
                  <a:cubicBezTo>
                    <a:pt x="387" y="553"/>
                    <a:pt x="389" y="552"/>
                    <a:pt x="390" y="550"/>
                  </a:cubicBezTo>
                  <a:cubicBezTo>
                    <a:pt x="393" y="547"/>
                    <a:pt x="395" y="545"/>
                    <a:pt x="399" y="544"/>
                  </a:cubicBezTo>
                  <a:cubicBezTo>
                    <a:pt x="399" y="543"/>
                    <a:pt x="400" y="543"/>
                    <a:pt x="401" y="543"/>
                  </a:cubicBezTo>
                  <a:cubicBezTo>
                    <a:pt x="402" y="543"/>
                    <a:pt x="403" y="544"/>
                    <a:pt x="405" y="545"/>
                  </a:cubicBezTo>
                  <a:cubicBezTo>
                    <a:pt x="406" y="546"/>
                    <a:pt x="407" y="547"/>
                    <a:pt x="409" y="547"/>
                  </a:cubicBezTo>
                  <a:cubicBezTo>
                    <a:pt x="410" y="548"/>
                    <a:pt x="411" y="548"/>
                    <a:pt x="412" y="548"/>
                  </a:cubicBezTo>
                  <a:cubicBezTo>
                    <a:pt x="416" y="548"/>
                    <a:pt x="419" y="545"/>
                    <a:pt x="421" y="543"/>
                  </a:cubicBezTo>
                  <a:cubicBezTo>
                    <a:pt x="422" y="542"/>
                    <a:pt x="423" y="541"/>
                    <a:pt x="423" y="541"/>
                  </a:cubicBezTo>
                  <a:cubicBezTo>
                    <a:pt x="425" y="539"/>
                    <a:pt x="428" y="538"/>
                    <a:pt x="431" y="538"/>
                  </a:cubicBezTo>
                  <a:cubicBezTo>
                    <a:pt x="433" y="537"/>
                    <a:pt x="436" y="536"/>
                    <a:pt x="439" y="535"/>
                  </a:cubicBezTo>
                  <a:cubicBezTo>
                    <a:pt x="440" y="534"/>
                    <a:pt x="442" y="533"/>
                    <a:pt x="444" y="533"/>
                  </a:cubicBezTo>
                  <a:cubicBezTo>
                    <a:pt x="448" y="531"/>
                    <a:pt x="453" y="530"/>
                    <a:pt x="456" y="526"/>
                  </a:cubicBezTo>
                  <a:cubicBezTo>
                    <a:pt x="457" y="524"/>
                    <a:pt x="458" y="523"/>
                    <a:pt x="458" y="522"/>
                  </a:cubicBezTo>
                  <a:cubicBezTo>
                    <a:pt x="458" y="522"/>
                    <a:pt x="458" y="521"/>
                    <a:pt x="458" y="521"/>
                  </a:cubicBezTo>
                  <a:cubicBezTo>
                    <a:pt x="458" y="518"/>
                    <a:pt x="459" y="515"/>
                    <a:pt x="457" y="512"/>
                  </a:cubicBezTo>
                  <a:cubicBezTo>
                    <a:pt x="456" y="511"/>
                    <a:pt x="454" y="510"/>
                    <a:pt x="452" y="510"/>
                  </a:cubicBezTo>
                  <a:cubicBezTo>
                    <a:pt x="450" y="510"/>
                    <a:pt x="448" y="510"/>
                    <a:pt x="446" y="511"/>
                  </a:cubicBezTo>
                  <a:cubicBezTo>
                    <a:pt x="444" y="511"/>
                    <a:pt x="442" y="511"/>
                    <a:pt x="440" y="511"/>
                  </a:cubicBezTo>
                  <a:cubicBezTo>
                    <a:pt x="438" y="511"/>
                    <a:pt x="437" y="511"/>
                    <a:pt x="437" y="510"/>
                  </a:cubicBezTo>
                  <a:cubicBezTo>
                    <a:pt x="435" y="508"/>
                    <a:pt x="437" y="506"/>
                    <a:pt x="441" y="502"/>
                  </a:cubicBezTo>
                  <a:cubicBezTo>
                    <a:pt x="442" y="501"/>
                    <a:pt x="442" y="500"/>
                    <a:pt x="443" y="500"/>
                  </a:cubicBezTo>
                  <a:cubicBezTo>
                    <a:pt x="450" y="492"/>
                    <a:pt x="455" y="488"/>
                    <a:pt x="464" y="485"/>
                  </a:cubicBezTo>
                  <a:cubicBezTo>
                    <a:pt x="466" y="484"/>
                    <a:pt x="469" y="482"/>
                    <a:pt x="472" y="481"/>
                  </a:cubicBezTo>
                  <a:cubicBezTo>
                    <a:pt x="476" y="478"/>
                    <a:pt x="481" y="475"/>
                    <a:pt x="485" y="475"/>
                  </a:cubicBezTo>
                  <a:cubicBezTo>
                    <a:pt x="487" y="475"/>
                    <a:pt x="490" y="476"/>
                    <a:pt x="492" y="477"/>
                  </a:cubicBezTo>
                  <a:cubicBezTo>
                    <a:pt x="495" y="479"/>
                    <a:pt x="499" y="480"/>
                    <a:pt x="502" y="480"/>
                  </a:cubicBezTo>
                  <a:cubicBezTo>
                    <a:pt x="505" y="480"/>
                    <a:pt x="507" y="479"/>
                    <a:pt x="509" y="477"/>
                  </a:cubicBezTo>
                  <a:cubicBezTo>
                    <a:pt x="513" y="475"/>
                    <a:pt x="513" y="472"/>
                    <a:pt x="513" y="469"/>
                  </a:cubicBezTo>
                  <a:cubicBezTo>
                    <a:pt x="514" y="468"/>
                    <a:pt x="514" y="466"/>
                    <a:pt x="515" y="465"/>
                  </a:cubicBezTo>
                  <a:cubicBezTo>
                    <a:pt x="516" y="463"/>
                    <a:pt x="519" y="461"/>
                    <a:pt x="521" y="460"/>
                  </a:cubicBezTo>
                  <a:cubicBezTo>
                    <a:pt x="524" y="458"/>
                    <a:pt x="527" y="456"/>
                    <a:pt x="529" y="454"/>
                  </a:cubicBezTo>
                  <a:cubicBezTo>
                    <a:pt x="531" y="451"/>
                    <a:pt x="534" y="448"/>
                    <a:pt x="536" y="445"/>
                  </a:cubicBezTo>
                  <a:cubicBezTo>
                    <a:pt x="537" y="443"/>
                    <a:pt x="539" y="441"/>
                    <a:pt x="540" y="439"/>
                  </a:cubicBezTo>
                  <a:cubicBezTo>
                    <a:pt x="548" y="429"/>
                    <a:pt x="556" y="420"/>
                    <a:pt x="567" y="417"/>
                  </a:cubicBezTo>
                  <a:cubicBezTo>
                    <a:pt x="570" y="416"/>
                    <a:pt x="570" y="416"/>
                    <a:pt x="570" y="416"/>
                  </a:cubicBezTo>
                  <a:lnTo>
                    <a:pt x="569" y="413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1" name="Freeform 200">
              <a:extLst>
                <a:ext uri="{FF2B5EF4-FFF2-40B4-BE49-F238E27FC236}">
                  <a16:creationId xmlns:a16="http://schemas.microsoft.com/office/drawing/2014/main" id="{467929E0-8172-7F42-BFA9-8362556F5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3570" y="6084404"/>
              <a:ext cx="3061210" cy="3318761"/>
            </a:xfrm>
            <a:custGeom>
              <a:avLst/>
              <a:gdLst>
                <a:gd name="T0" fmla="*/ 399 w 562"/>
                <a:gd name="T1" fmla="*/ 295 h 669"/>
                <a:gd name="T2" fmla="*/ 394 w 562"/>
                <a:gd name="T3" fmla="*/ 338 h 669"/>
                <a:gd name="T4" fmla="*/ 350 w 562"/>
                <a:gd name="T5" fmla="*/ 333 h 669"/>
                <a:gd name="T6" fmla="*/ 329 w 562"/>
                <a:gd name="T7" fmla="*/ 314 h 669"/>
                <a:gd name="T8" fmla="*/ 298 w 562"/>
                <a:gd name="T9" fmla="*/ 289 h 669"/>
                <a:gd name="T10" fmla="*/ 293 w 562"/>
                <a:gd name="T11" fmla="*/ 248 h 669"/>
                <a:gd name="T12" fmla="*/ 298 w 562"/>
                <a:gd name="T13" fmla="*/ 228 h 669"/>
                <a:gd name="T14" fmla="*/ 367 w 562"/>
                <a:gd name="T15" fmla="*/ 209 h 669"/>
                <a:gd name="T16" fmla="*/ 329 w 562"/>
                <a:gd name="T17" fmla="*/ 167 h 669"/>
                <a:gd name="T18" fmla="*/ 295 w 562"/>
                <a:gd name="T19" fmla="*/ 75 h 669"/>
                <a:gd name="T20" fmla="*/ 276 w 562"/>
                <a:gd name="T21" fmla="*/ 60 h 669"/>
                <a:gd name="T22" fmla="*/ 257 w 562"/>
                <a:gd name="T23" fmla="*/ 33 h 669"/>
                <a:gd name="T24" fmla="*/ 259 w 562"/>
                <a:gd name="T25" fmla="*/ 65 h 669"/>
                <a:gd name="T26" fmla="*/ 257 w 562"/>
                <a:gd name="T27" fmla="*/ 90 h 669"/>
                <a:gd name="T28" fmla="*/ 247 w 562"/>
                <a:gd name="T29" fmla="*/ 109 h 669"/>
                <a:gd name="T30" fmla="*/ 227 w 562"/>
                <a:gd name="T31" fmla="*/ 113 h 669"/>
                <a:gd name="T32" fmla="*/ 200 w 562"/>
                <a:gd name="T33" fmla="*/ 106 h 669"/>
                <a:gd name="T34" fmla="*/ 186 w 562"/>
                <a:gd name="T35" fmla="*/ 87 h 669"/>
                <a:gd name="T36" fmla="*/ 173 w 562"/>
                <a:gd name="T37" fmla="*/ 53 h 669"/>
                <a:gd name="T38" fmla="*/ 154 w 562"/>
                <a:gd name="T39" fmla="*/ 32 h 669"/>
                <a:gd name="T40" fmla="*/ 135 w 562"/>
                <a:gd name="T41" fmla="*/ 35 h 669"/>
                <a:gd name="T42" fmla="*/ 108 w 562"/>
                <a:gd name="T43" fmla="*/ 14 h 669"/>
                <a:gd name="T44" fmla="*/ 76 w 562"/>
                <a:gd name="T45" fmla="*/ 1 h 669"/>
                <a:gd name="T46" fmla="*/ 58 w 562"/>
                <a:gd name="T47" fmla="*/ 15 h 669"/>
                <a:gd name="T48" fmla="*/ 39 w 562"/>
                <a:gd name="T49" fmla="*/ 13 h 669"/>
                <a:gd name="T50" fmla="*/ 11 w 562"/>
                <a:gd name="T51" fmla="*/ 49 h 669"/>
                <a:gd name="T52" fmla="*/ 12 w 562"/>
                <a:gd name="T53" fmla="*/ 79 h 669"/>
                <a:gd name="T54" fmla="*/ 26 w 562"/>
                <a:gd name="T55" fmla="*/ 102 h 669"/>
                <a:gd name="T56" fmla="*/ 30 w 562"/>
                <a:gd name="T57" fmla="*/ 119 h 669"/>
                <a:gd name="T58" fmla="*/ 48 w 562"/>
                <a:gd name="T59" fmla="*/ 184 h 669"/>
                <a:gd name="T60" fmla="*/ 73 w 562"/>
                <a:gd name="T61" fmla="*/ 231 h 669"/>
                <a:gd name="T62" fmla="*/ 86 w 562"/>
                <a:gd name="T63" fmla="*/ 250 h 669"/>
                <a:gd name="T64" fmla="*/ 61 w 562"/>
                <a:gd name="T65" fmla="*/ 283 h 669"/>
                <a:gd name="T66" fmla="*/ 25 w 562"/>
                <a:gd name="T67" fmla="*/ 329 h 669"/>
                <a:gd name="T68" fmla="*/ 40 w 562"/>
                <a:gd name="T69" fmla="*/ 347 h 669"/>
                <a:gd name="T70" fmla="*/ 59 w 562"/>
                <a:gd name="T71" fmla="*/ 403 h 669"/>
                <a:gd name="T72" fmla="*/ 46 w 562"/>
                <a:gd name="T73" fmla="*/ 432 h 669"/>
                <a:gd name="T74" fmla="*/ 99 w 562"/>
                <a:gd name="T75" fmla="*/ 639 h 669"/>
                <a:gd name="T76" fmla="*/ 183 w 562"/>
                <a:gd name="T77" fmla="*/ 658 h 669"/>
                <a:gd name="T78" fmla="*/ 226 w 562"/>
                <a:gd name="T79" fmla="*/ 661 h 669"/>
                <a:gd name="T80" fmla="*/ 286 w 562"/>
                <a:gd name="T81" fmla="*/ 655 h 669"/>
                <a:gd name="T82" fmla="*/ 330 w 562"/>
                <a:gd name="T83" fmla="*/ 613 h 669"/>
                <a:gd name="T84" fmla="*/ 339 w 562"/>
                <a:gd name="T85" fmla="*/ 546 h 669"/>
                <a:gd name="T86" fmla="*/ 359 w 562"/>
                <a:gd name="T87" fmla="*/ 509 h 669"/>
                <a:gd name="T88" fmla="*/ 414 w 562"/>
                <a:gd name="T89" fmla="*/ 484 h 669"/>
                <a:gd name="T90" fmla="*/ 442 w 562"/>
                <a:gd name="T91" fmla="*/ 468 h 669"/>
                <a:gd name="T92" fmla="*/ 446 w 562"/>
                <a:gd name="T93" fmla="*/ 436 h 669"/>
                <a:gd name="T94" fmla="*/ 309 w 562"/>
                <a:gd name="T95" fmla="*/ 562 h 669"/>
                <a:gd name="T96" fmla="*/ 308 w 562"/>
                <a:gd name="T97" fmla="*/ 554 h 669"/>
                <a:gd name="T98" fmla="*/ 318 w 562"/>
                <a:gd name="T99" fmla="*/ 532 h 669"/>
                <a:gd name="T100" fmla="*/ 350 w 562"/>
                <a:gd name="T101" fmla="*/ 457 h 669"/>
                <a:gd name="T102" fmla="*/ 372 w 562"/>
                <a:gd name="T103" fmla="*/ 411 h 669"/>
                <a:gd name="T104" fmla="*/ 412 w 562"/>
                <a:gd name="T105" fmla="*/ 390 h 669"/>
                <a:gd name="T106" fmla="*/ 435 w 562"/>
                <a:gd name="T107" fmla="*/ 383 h 669"/>
                <a:gd name="T108" fmla="*/ 459 w 562"/>
                <a:gd name="T109" fmla="*/ 373 h 669"/>
                <a:gd name="T110" fmla="*/ 477 w 562"/>
                <a:gd name="T111" fmla="*/ 365 h 669"/>
                <a:gd name="T112" fmla="*/ 507 w 562"/>
                <a:gd name="T113" fmla="*/ 351 h 669"/>
                <a:gd name="T114" fmla="*/ 532 w 562"/>
                <a:gd name="T115" fmla="*/ 311 h 669"/>
                <a:gd name="T116" fmla="*/ 547 w 562"/>
                <a:gd name="T117" fmla="*/ 281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2" h="669">
                  <a:moveTo>
                    <a:pt x="551" y="246"/>
                  </a:moveTo>
                  <a:cubicBezTo>
                    <a:pt x="549" y="248"/>
                    <a:pt x="549" y="248"/>
                    <a:pt x="549" y="248"/>
                  </a:cubicBezTo>
                  <a:cubicBezTo>
                    <a:pt x="538" y="253"/>
                    <a:pt x="526" y="259"/>
                    <a:pt x="515" y="265"/>
                  </a:cubicBezTo>
                  <a:cubicBezTo>
                    <a:pt x="513" y="266"/>
                    <a:pt x="513" y="266"/>
                    <a:pt x="513" y="266"/>
                  </a:cubicBezTo>
                  <a:cubicBezTo>
                    <a:pt x="488" y="279"/>
                    <a:pt x="461" y="292"/>
                    <a:pt x="435" y="306"/>
                  </a:cubicBezTo>
                  <a:cubicBezTo>
                    <a:pt x="430" y="308"/>
                    <a:pt x="425" y="310"/>
                    <a:pt x="421" y="313"/>
                  </a:cubicBezTo>
                  <a:cubicBezTo>
                    <a:pt x="418" y="314"/>
                    <a:pt x="416" y="314"/>
                    <a:pt x="414" y="314"/>
                  </a:cubicBezTo>
                  <a:cubicBezTo>
                    <a:pt x="409" y="314"/>
                    <a:pt x="406" y="312"/>
                    <a:pt x="401" y="308"/>
                  </a:cubicBezTo>
                  <a:cubicBezTo>
                    <a:pt x="397" y="303"/>
                    <a:pt x="398" y="299"/>
                    <a:pt x="399" y="295"/>
                  </a:cubicBezTo>
                  <a:cubicBezTo>
                    <a:pt x="399" y="291"/>
                    <a:pt x="400" y="288"/>
                    <a:pt x="397" y="284"/>
                  </a:cubicBezTo>
                  <a:cubicBezTo>
                    <a:pt x="395" y="281"/>
                    <a:pt x="393" y="280"/>
                    <a:pt x="391" y="280"/>
                  </a:cubicBezTo>
                  <a:cubicBezTo>
                    <a:pt x="390" y="280"/>
                    <a:pt x="390" y="280"/>
                    <a:pt x="389" y="280"/>
                  </a:cubicBezTo>
                  <a:cubicBezTo>
                    <a:pt x="386" y="281"/>
                    <a:pt x="383" y="287"/>
                    <a:pt x="383" y="292"/>
                  </a:cubicBezTo>
                  <a:cubicBezTo>
                    <a:pt x="383" y="297"/>
                    <a:pt x="386" y="300"/>
                    <a:pt x="389" y="303"/>
                  </a:cubicBezTo>
                  <a:cubicBezTo>
                    <a:pt x="391" y="306"/>
                    <a:pt x="392" y="308"/>
                    <a:pt x="394" y="311"/>
                  </a:cubicBezTo>
                  <a:cubicBezTo>
                    <a:pt x="396" y="317"/>
                    <a:pt x="396" y="325"/>
                    <a:pt x="395" y="333"/>
                  </a:cubicBezTo>
                  <a:cubicBezTo>
                    <a:pt x="395" y="334"/>
                    <a:pt x="395" y="336"/>
                    <a:pt x="395" y="337"/>
                  </a:cubicBezTo>
                  <a:cubicBezTo>
                    <a:pt x="395" y="338"/>
                    <a:pt x="395" y="338"/>
                    <a:pt x="394" y="338"/>
                  </a:cubicBezTo>
                  <a:cubicBezTo>
                    <a:pt x="394" y="338"/>
                    <a:pt x="394" y="338"/>
                    <a:pt x="394" y="338"/>
                  </a:cubicBezTo>
                  <a:cubicBezTo>
                    <a:pt x="392" y="338"/>
                    <a:pt x="387" y="335"/>
                    <a:pt x="379" y="329"/>
                  </a:cubicBezTo>
                  <a:cubicBezTo>
                    <a:pt x="378" y="328"/>
                    <a:pt x="378" y="328"/>
                    <a:pt x="378" y="328"/>
                  </a:cubicBezTo>
                  <a:cubicBezTo>
                    <a:pt x="376" y="327"/>
                    <a:pt x="375" y="326"/>
                    <a:pt x="373" y="326"/>
                  </a:cubicBezTo>
                  <a:cubicBezTo>
                    <a:pt x="371" y="326"/>
                    <a:pt x="369" y="327"/>
                    <a:pt x="367" y="329"/>
                  </a:cubicBezTo>
                  <a:cubicBezTo>
                    <a:pt x="365" y="330"/>
                    <a:pt x="365" y="330"/>
                    <a:pt x="365" y="330"/>
                  </a:cubicBezTo>
                  <a:cubicBezTo>
                    <a:pt x="360" y="333"/>
                    <a:pt x="358" y="333"/>
                    <a:pt x="355" y="333"/>
                  </a:cubicBezTo>
                  <a:cubicBezTo>
                    <a:pt x="354" y="333"/>
                    <a:pt x="353" y="333"/>
                    <a:pt x="352" y="333"/>
                  </a:cubicBezTo>
                  <a:cubicBezTo>
                    <a:pt x="350" y="333"/>
                    <a:pt x="350" y="333"/>
                    <a:pt x="350" y="333"/>
                  </a:cubicBezTo>
                  <a:cubicBezTo>
                    <a:pt x="344" y="333"/>
                    <a:pt x="344" y="333"/>
                    <a:pt x="341" y="328"/>
                  </a:cubicBezTo>
                  <a:cubicBezTo>
                    <a:pt x="341" y="327"/>
                    <a:pt x="341" y="327"/>
                    <a:pt x="341" y="327"/>
                  </a:cubicBezTo>
                  <a:cubicBezTo>
                    <a:pt x="340" y="325"/>
                    <a:pt x="339" y="323"/>
                    <a:pt x="339" y="320"/>
                  </a:cubicBezTo>
                  <a:cubicBezTo>
                    <a:pt x="338" y="315"/>
                    <a:pt x="337" y="313"/>
                    <a:pt x="336" y="311"/>
                  </a:cubicBezTo>
                  <a:cubicBezTo>
                    <a:pt x="335" y="311"/>
                    <a:pt x="335" y="310"/>
                    <a:pt x="335" y="310"/>
                  </a:cubicBezTo>
                  <a:cubicBezTo>
                    <a:pt x="332" y="308"/>
                    <a:pt x="332" y="308"/>
                    <a:pt x="332" y="308"/>
                  </a:cubicBezTo>
                  <a:cubicBezTo>
                    <a:pt x="330" y="312"/>
                    <a:pt x="330" y="312"/>
                    <a:pt x="330" y="312"/>
                  </a:cubicBezTo>
                  <a:cubicBezTo>
                    <a:pt x="330" y="312"/>
                    <a:pt x="330" y="313"/>
                    <a:pt x="330" y="313"/>
                  </a:cubicBezTo>
                  <a:cubicBezTo>
                    <a:pt x="329" y="314"/>
                    <a:pt x="329" y="314"/>
                    <a:pt x="329" y="314"/>
                  </a:cubicBezTo>
                  <a:cubicBezTo>
                    <a:pt x="329" y="316"/>
                    <a:pt x="328" y="318"/>
                    <a:pt x="327" y="318"/>
                  </a:cubicBezTo>
                  <a:cubicBezTo>
                    <a:pt x="327" y="318"/>
                    <a:pt x="326" y="318"/>
                    <a:pt x="326" y="318"/>
                  </a:cubicBezTo>
                  <a:cubicBezTo>
                    <a:pt x="325" y="318"/>
                    <a:pt x="325" y="318"/>
                    <a:pt x="324" y="318"/>
                  </a:cubicBezTo>
                  <a:cubicBezTo>
                    <a:pt x="321" y="316"/>
                    <a:pt x="320" y="310"/>
                    <a:pt x="319" y="307"/>
                  </a:cubicBezTo>
                  <a:cubicBezTo>
                    <a:pt x="319" y="307"/>
                    <a:pt x="319" y="307"/>
                    <a:pt x="319" y="307"/>
                  </a:cubicBezTo>
                  <a:cubicBezTo>
                    <a:pt x="319" y="305"/>
                    <a:pt x="318" y="304"/>
                    <a:pt x="318" y="303"/>
                  </a:cubicBezTo>
                  <a:cubicBezTo>
                    <a:pt x="317" y="299"/>
                    <a:pt x="317" y="296"/>
                    <a:pt x="313" y="294"/>
                  </a:cubicBezTo>
                  <a:cubicBezTo>
                    <a:pt x="311" y="293"/>
                    <a:pt x="309" y="293"/>
                    <a:pt x="307" y="292"/>
                  </a:cubicBezTo>
                  <a:cubicBezTo>
                    <a:pt x="304" y="292"/>
                    <a:pt x="301" y="292"/>
                    <a:pt x="298" y="289"/>
                  </a:cubicBezTo>
                  <a:cubicBezTo>
                    <a:pt x="297" y="288"/>
                    <a:pt x="297" y="286"/>
                    <a:pt x="297" y="285"/>
                  </a:cubicBezTo>
                  <a:cubicBezTo>
                    <a:pt x="297" y="283"/>
                    <a:pt x="297" y="282"/>
                    <a:pt x="296" y="281"/>
                  </a:cubicBezTo>
                  <a:cubicBezTo>
                    <a:pt x="295" y="279"/>
                    <a:pt x="294" y="279"/>
                    <a:pt x="292" y="278"/>
                  </a:cubicBezTo>
                  <a:cubicBezTo>
                    <a:pt x="291" y="278"/>
                    <a:pt x="289" y="277"/>
                    <a:pt x="288" y="276"/>
                  </a:cubicBezTo>
                  <a:cubicBezTo>
                    <a:pt x="287" y="274"/>
                    <a:pt x="285" y="266"/>
                    <a:pt x="284" y="258"/>
                  </a:cubicBezTo>
                  <a:cubicBezTo>
                    <a:pt x="284" y="258"/>
                    <a:pt x="284" y="258"/>
                    <a:pt x="284" y="258"/>
                  </a:cubicBezTo>
                  <a:cubicBezTo>
                    <a:pt x="286" y="255"/>
                    <a:pt x="288" y="253"/>
                    <a:pt x="292" y="252"/>
                  </a:cubicBezTo>
                  <a:cubicBezTo>
                    <a:pt x="294" y="251"/>
                    <a:pt x="294" y="251"/>
                    <a:pt x="294" y="251"/>
                  </a:cubicBezTo>
                  <a:cubicBezTo>
                    <a:pt x="293" y="248"/>
                    <a:pt x="293" y="248"/>
                    <a:pt x="293" y="248"/>
                  </a:cubicBezTo>
                  <a:cubicBezTo>
                    <a:pt x="293" y="247"/>
                    <a:pt x="292" y="246"/>
                    <a:pt x="290" y="244"/>
                  </a:cubicBezTo>
                  <a:cubicBezTo>
                    <a:pt x="287" y="242"/>
                    <a:pt x="285" y="240"/>
                    <a:pt x="286" y="237"/>
                  </a:cubicBezTo>
                  <a:cubicBezTo>
                    <a:pt x="286" y="237"/>
                    <a:pt x="287" y="237"/>
                    <a:pt x="287" y="237"/>
                  </a:cubicBezTo>
                  <a:cubicBezTo>
                    <a:pt x="289" y="237"/>
                    <a:pt x="290" y="238"/>
                    <a:pt x="292" y="239"/>
                  </a:cubicBezTo>
                  <a:cubicBezTo>
                    <a:pt x="294" y="240"/>
                    <a:pt x="295" y="240"/>
                    <a:pt x="296" y="240"/>
                  </a:cubicBezTo>
                  <a:cubicBezTo>
                    <a:pt x="297" y="240"/>
                    <a:pt x="297" y="240"/>
                    <a:pt x="297" y="240"/>
                  </a:cubicBezTo>
                  <a:cubicBezTo>
                    <a:pt x="299" y="240"/>
                    <a:pt x="299" y="240"/>
                    <a:pt x="299" y="240"/>
                  </a:cubicBezTo>
                  <a:cubicBezTo>
                    <a:pt x="299" y="238"/>
                    <a:pt x="299" y="238"/>
                    <a:pt x="299" y="238"/>
                  </a:cubicBezTo>
                  <a:cubicBezTo>
                    <a:pt x="300" y="236"/>
                    <a:pt x="299" y="233"/>
                    <a:pt x="298" y="228"/>
                  </a:cubicBezTo>
                  <a:cubicBezTo>
                    <a:pt x="298" y="227"/>
                    <a:pt x="298" y="226"/>
                    <a:pt x="298" y="225"/>
                  </a:cubicBezTo>
                  <a:cubicBezTo>
                    <a:pt x="301" y="226"/>
                    <a:pt x="304" y="227"/>
                    <a:pt x="307" y="228"/>
                  </a:cubicBezTo>
                  <a:cubicBezTo>
                    <a:pt x="312" y="230"/>
                    <a:pt x="316" y="233"/>
                    <a:pt x="322" y="233"/>
                  </a:cubicBezTo>
                  <a:cubicBezTo>
                    <a:pt x="328" y="233"/>
                    <a:pt x="333" y="230"/>
                    <a:pt x="338" y="228"/>
                  </a:cubicBezTo>
                  <a:cubicBezTo>
                    <a:pt x="342" y="227"/>
                    <a:pt x="345" y="225"/>
                    <a:pt x="348" y="225"/>
                  </a:cubicBezTo>
                  <a:cubicBezTo>
                    <a:pt x="350" y="224"/>
                    <a:pt x="352" y="224"/>
                    <a:pt x="354" y="224"/>
                  </a:cubicBezTo>
                  <a:cubicBezTo>
                    <a:pt x="358" y="224"/>
                    <a:pt x="358" y="224"/>
                    <a:pt x="358" y="224"/>
                  </a:cubicBezTo>
                  <a:cubicBezTo>
                    <a:pt x="363" y="224"/>
                    <a:pt x="369" y="224"/>
                    <a:pt x="370" y="216"/>
                  </a:cubicBezTo>
                  <a:cubicBezTo>
                    <a:pt x="370" y="213"/>
                    <a:pt x="368" y="211"/>
                    <a:pt x="367" y="209"/>
                  </a:cubicBezTo>
                  <a:cubicBezTo>
                    <a:pt x="366" y="208"/>
                    <a:pt x="365" y="207"/>
                    <a:pt x="364" y="205"/>
                  </a:cubicBezTo>
                  <a:cubicBezTo>
                    <a:pt x="363" y="202"/>
                    <a:pt x="363" y="200"/>
                    <a:pt x="364" y="198"/>
                  </a:cubicBezTo>
                  <a:cubicBezTo>
                    <a:pt x="364" y="196"/>
                    <a:pt x="364" y="195"/>
                    <a:pt x="364" y="193"/>
                  </a:cubicBezTo>
                  <a:cubicBezTo>
                    <a:pt x="364" y="187"/>
                    <a:pt x="360" y="186"/>
                    <a:pt x="356" y="184"/>
                  </a:cubicBezTo>
                  <a:cubicBezTo>
                    <a:pt x="354" y="183"/>
                    <a:pt x="352" y="182"/>
                    <a:pt x="350" y="181"/>
                  </a:cubicBezTo>
                  <a:cubicBezTo>
                    <a:pt x="349" y="179"/>
                    <a:pt x="348" y="178"/>
                    <a:pt x="347" y="177"/>
                  </a:cubicBezTo>
                  <a:cubicBezTo>
                    <a:pt x="346" y="175"/>
                    <a:pt x="345" y="174"/>
                    <a:pt x="343" y="173"/>
                  </a:cubicBezTo>
                  <a:cubicBezTo>
                    <a:pt x="341" y="172"/>
                    <a:pt x="339" y="172"/>
                    <a:pt x="338" y="172"/>
                  </a:cubicBezTo>
                  <a:cubicBezTo>
                    <a:pt x="335" y="171"/>
                    <a:pt x="332" y="171"/>
                    <a:pt x="329" y="167"/>
                  </a:cubicBezTo>
                  <a:cubicBezTo>
                    <a:pt x="328" y="163"/>
                    <a:pt x="327" y="158"/>
                    <a:pt x="327" y="153"/>
                  </a:cubicBezTo>
                  <a:cubicBezTo>
                    <a:pt x="327" y="149"/>
                    <a:pt x="327" y="146"/>
                    <a:pt x="326" y="144"/>
                  </a:cubicBezTo>
                  <a:cubicBezTo>
                    <a:pt x="325" y="139"/>
                    <a:pt x="325" y="135"/>
                    <a:pt x="325" y="131"/>
                  </a:cubicBezTo>
                  <a:cubicBezTo>
                    <a:pt x="325" y="128"/>
                    <a:pt x="325" y="125"/>
                    <a:pt x="324" y="122"/>
                  </a:cubicBezTo>
                  <a:cubicBezTo>
                    <a:pt x="323" y="115"/>
                    <a:pt x="322" y="114"/>
                    <a:pt x="316" y="113"/>
                  </a:cubicBezTo>
                  <a:cubicBezTo>
                    <a:pt x="314" y="112"/>
                    <a:pt x="312" y="112"/>
                    <a:pt x="309" y="110"/>
                  </a:cubicBezTo>
                  <a:cubicBezTo>
                    <a:pt x="303" y="107"/>
                    <a:pt x="303" y="101"/>
                    <a:pt x="304" y="93"/>
                  </a:cubicBezTo>
                  <a:cubicBezTo>
                    <a:pt x="305" y="85"/>
                    <a:pt x="306" y="78"/>
                    <a:pt x="298" y="76"/>
                  </a:cubicBezTo>
                  <a:cubicBezTo>
                    <a:pt x="297" y="75"/>
                    <a:pt x="296" y="75"/>
                    <a:pt x="295" y="75"/>
                  </a:cubicBezTo>
                  <a:cubicBezTo>
                    <a:pt x="293" y="75"/>
                    <a:pt x="291" y="76"/>
                    <a:pt x="289" y="76"/>
                  </a:cubicBezTo>
                  <a:cubicBezTo>
                    <a:pt x="288" y="76"/>
                    <a:pt x="287" y="77"/>
                    <a:pt x="285" y="77"/>
                  </a:cubicBezTo>
                  <a:cubicBezTo>
                    <a:pt x="284" y="77"/>
                    <a:pt x="282" y="76"/>
                    <a:pt x="280" y="72"/>
                  </a:cubicBezTo>
                  <a:cubicBezTo>
                    <a:pt x="280" y="71"/>
                    <a:pt x="280" y="69"/>
                    <a:pt x="281" y="67"/>
                  </a:cubicBezTo>
                  <a:cubicBezTo>
                    <a:pt x="282" y="65"/>
                    <a:pt x="282" y="64"/>
                    <a:pt x="282" y="63"/>
                  </a:cubicBezTo>
                  <a:cubicBezTo>
                    <a:pt x="281" y="63"/>
                    <a:pt x="281" y="63"/>
                    <a:pt x="281" y="63"/>
                  </a:cubicBezTo>
                  <a:cubicBezTo>
                    <a:pt x="281" y="62"/>
                    <a:pt x="281" y="62"/>
                    <a:pt x="281" y="62"/>
                  </a:cubicBezTo>
                  <a:cubicBezTo>
                    <a:pt x="281" y="61"/>
                    <a:pt x="280" y="60"/>
                    <a:pt x="277" y="60"/>
                  </a:cubicBezTo>
                  <a:cubicBezTo>
                    <a:pt x="277" y="60"/>
                    <a:pt x="276" y="60"/>
                    <a:pt x="276" y="60"/>
                  </a:cubicBezTo>
                  <a:cubicBezTo>
                    <a:pt x="275" y="60"/>
                    <a:pt x="275" y="60"/>
                    <a:pt x="274" y="60"/>
                  </a:cubicBezTo>
                  <a:cubicBezTo>
                    <a:pt x="273" y="60"/>
                    <a:pt x="272" y="60"/>
                    <a:pt x="271" y="59"/>
                  </a:cubicBezTo>
                  <a:cubicBezTo>
                    <a:pt x="269" y="57"/>
                    <a:pt x="268" y="50"/>
                    <a:pt x="267" y="45"/>
                  </a:cubicBezTo>
                  <a:cubicBezTo>
                    <a:pt x="266" y="42"/>
                    <a:pt x="266" y="39"/>
                    <a:pt x="265" y="37"/>
                  </a:cubicBezTo>
                  <a:cubicBezTo>
                    <a:pt x="264" y="34"/>
                    <a:pt x="263" y="31"/>
                    <a:pt x="263" y="28"/>
                  </a:cubicBezTo>
                  <a:cubicBezTo>
                    <a:pt x="262" y="24"/>
                    <a:pt x="262" y="24"/>
                    <a:pt x="262" y="24"/>
                  </a:cubicBezTo>
                  <a:cubicBezTo>
                    <a:pt x="256" y="25"/>
                    <a:pt x="256" y="25"/>
                    <a:pt x="256" y="25"/>
                  </a:cubicBezTo>
                  <a:cubicBezTo>
                    <a:pt x="256" y="25"/>
                    <a:pt x="256" y="25"/>
                    <a:pt x="256" y="26"/>
                  </a:cubicBezTo>
                  <a:cubicBezTo>
                    <a:pt x="255" y="28"/>
                    <a:pt x="256" y="30"/>
                    <a:pt x="257" y="33"/>
                  </a:cubicBezTo>
                  <a:cubicBezTo>
                    <a:pt x="257" y="33"/>
                    <a:pt x="257" y="34"/>
                    <a:pt x="258" y="36"/>
                  </a:cubicBezTo>
                  <a:cubicBezTo>
                    <a:pt x="258" y="36"/>
                    <a:pt x="258" y="37"/>
                    <a:pt x="258" y="38"/>
                  </a:cubicBezTo>
                  <a:cubicBezTo>
                    <a:pt x="258" y="39"/>
                    <a:pt x="259" y="40"/>
                    <a:pt x="259" y="41"/>
                  </a:cubicBezTo>
                  <a:cubicBezTo>
                    <a:pt x="259" y="43"/>
                    <a:pt x="259" y="44"/>
                    <a:pt x="259" y="46"/>
                  </a:cubicBezTo>
                  <a:cubicBezTo>
                    <a:pt x="259" y="47"/>
                    <a:pt x="258" y="47"/>
                    <a:pt x="257" y="48"/>
                  </a:cubicBezTo>
                  <a:cubicBezTo>
                    <a:pt x="257" y="49"/>
                    <a:pt x="256" y="49"/>
                    <a:pt x="256" y="50"/>
                  </a:cubicBezTo>
                  <a:cubicBezTo>
                    <a:pt x="254" y="52"/>
                    <a:pt x="253" y="55"/>
                    <a:pt x="254" y="59"/>
                  </a:cubicBezTo>
                  <a:cubicBezTo>
                    <a:pt x="254" y="62"/>
                    <a:pt x="257" y="63"/>
                    <a:pt x="258" y="65"/>
                  </a:cubicBezTo>
                  <a:cubicBezTo>
                    <a:pt x="259" y="65"/>
                    <a:pt x="259" y="65"/>
                    <a:pt x="259" y="65"/>
                  </a:cubicBezTo>
                  <a:cubicBezTo>
                    <a:pt x="260" y="66"/>
                    <a:pt x="260" y="67"/>
                    <a:pt x="260" y="70"/>
                  </a:cubicBezTo>
                  <a:cubicBezTo>
                    <a:pt x="260" y="71"/>
                    <a:pt x="260" y="72"/>
                    <a:pt x="260" y="73"/>
                  </a:cubicBezTo>
                  <a:cubicBezTo>
                    <a:pt x="260" y="74"/>
                    <a:pt x="260" y="74"/>
                    <a:pt x="260" y="74"/>
                  </a:cubicBezTo>
                  <a:cubicBezTo>
                    <a:pt x="260" y="76"/>
                    <a:pt x="260" y="78"/>
                    <a:pt x="262" y="80"/>
                  </a:cubicBezTo>
                  <a:cubicBezTo>
                    <a:pt x="262" y="80"/>
                    <a:pt x="262" y="80"/>
                    <a:pt x="262" y="80"/>
                  </a:cubicBezTo>
                  <a:cubicBezTo>
                    <a:pt x="262" y="81"/>
                    <a:pt x="262" y="82"/>
                    <a:pt x="261" y="83"/>
                  </a:cubicBezTo>
                  <a:cubicBezTo>
                    <a:pt x="260" y="84"/>
                    <a:pt x="259" y="85"/>
                    <a:pt x="259" y="86"/>
                  </a:cubicBezTo>
                  <a:cubicBezTo>
                    <a:pt x="259" y="86"/>
                    <a:pt x="259" y="87"/>
                    <a:pt x="258" y="87"/>
                  </a:cubicBezTo>
                  <a:cubicBezTo>
                    <a:pt x="258" y="88"/>
                    <a:pt x="257" y="89"/>
                    <a:pt x="257" y="90"/>
                  </a:cubicBezTo>
                  <a:cubicBezTo>
                    <a:pt x="257" y="90"/>
                    <a:pt x="257" y="91"/>
                    <a:pt x="257" y="91"/>
                  </a:cubicBezTo>
                  <a:cubicBezTo>
                    <a:pt x="257" y="91"/>
                    <a:pt x="256" y="91"/>
                    <a:pt x="256" y="91"/>
                  </a:cubicBezTo>
                  <a:cubicBezTo>
                    <a:pt x="256" y="91"/>
                    <a:pt x="255" y="91"/>
                    <a:pt x="255" y="91"/>
                  </a:cubicBezTo>
                  <a:cubicBezTo>
                    <a:pt x="253" y="91"/>
                    <a:pt x="251" y="91"/>
                    <a:pt x="250" y="92"/>
                  </a:cubicBezTo>
                  <a:cubicBezTo>
                    <a:pt x="248" y="95"/>
                    <a:pt x="248" y="100"/>
                    <a:pt x="248" y="103"/>
                  </a:cubicBezTo>
                  <a:cubicBezTo>
                    <a:pt x="248" y="104"/>
                    <a:pt x="248" y="104"/>
                    <a:pt x="248" y="104"/>
                  </a:cubicBezTo>
                  <a:cubicBezTo>
                    <a:pt x="249" y="105"/>
                    <a:pt x="249" y="106"/>
                    <a:pt x="249" y="108"/>
                  </a:cubicBezTo>
                  <a:cubicBezTo>
                    <a:pt x="248" y="108"/>
                    <a:pt x="248" y="108"/>
                    <a:pt x="248" y="108"/>
                  </a:cubicBezTo>
                  <a:cubicBezTo>
                    <a:pt x="248" y="108"/>
                    <a:pt x="248" y="109"/>
                    <a:pt x="247" y="109"/>
                  </a:cubicBezTo>
                  <a:cubicBezTo>
                    <a:pt x="245" y="109"/>
                    <a:pt x="244" y="110"/>
                    <a:pt x="243" y="111"/>
                  </a:cubicBezTo>
                  <a:cubicBezTo>
                    <a:pt x="241" y="113"/>
                    <a:pt x="240" y="115"/>
                    <a:pt x="239" y="117"/>
                  </a:cubicBezTo>
                  <a:cubicBezTo>
                    <a:pt x="239" y="118"/>
                    <a:pt x="239" y="118"/>
                    <a:pt x="239" y="119"/>
                  </a:cubicBezTo>
                  <a:cubicBezTo>
                    <a:pt x="239" y="119"/>
                    <a:pt x="239" y="120"/>
                    <a:pt x="239" y="120"/>
                  </a:cubicBezTo>
                  <a:cubicBezTo>
                    <a:pt x="238" y="120"/>
                    <a:pt x="238" y="120"/>
                    <a:pt x="237" y="120"/>
                  </a:cubicBezTo>
                  <a:cubicBezTo>
                    <a:pt x="237" y="120"/>
                    <a:pt x="237" y="120"/>
                    <a:pt x="236" y="120"/>
                  </a:cubicBezTo>
                  <a:cubicBezTo>
                    <a:pt x="236" y="120"/>
                    <a:pt x="235" y="119"/>
                    <a:pt x="234" y="118"/>
                  </a:cubicBezTo>
                  <a:cubicBezTo>
                    <a:pt x="234" y="117"/>
                    <a:pt x="234" y="117"/>
                    <a:pt x="234" y="117"/>
                  </a:cubicBezTo>
                  <a:cubicBezTo>
                    <a:pt x="232" y="115"/>
                    <a:pt x="230" y="113"/>
                    <a:pt x="227" y="113"/>
                  </a:cubicBezTo>
                  <a:cubicBezTo>
                    <a:pt x="226" y="112"/>
                    <a:pt x="225" y="112"/>
                    <a:pt x="224" y="112"/>
                  </a:cubicBezTo>
                  <a:cubicBezTo>
                    <a:pt x="223" y="112"/>
                    <a:pt x="223" y="112"/>
                    <a:pt x="223" y="112"/>
                  </a:cubicBezTo>
                  <a:cubicBezTo>
                    <a:pt x="222" y="112"/>
                    <a:pt x="221" y="112"/>
                    <a:pt x="220" y="111"/>
                  </a:cubicBezTo>
                  <a:cubicBezTo>
                    <a:pt x="220" y="111"/>
                    <a:pt x="220" y="110"/>
                    <a:pt x="219" y="110"/>
                  </a:cubicBezTo>
                  <a:cubicBezTo>
                    <a:pt x="219" y="108"/>
                    <a:pt x="218" y="107"/>
                    <a:pt x="216" y="106"/>
                  </a:cubicBezTo>
                  <a:cubicBezTo>
                    <a:pt x="214" y="104"/>
                    <a:pt x="212" y="104"/>
                    <a:pt x="210" y="104"/>
                  </a:cubicBezTo>
                  <a:cubicBezTo>
                    <a:pt x="210" y="104"/>
                    <a:pt x="209" y="104"/>
                    <a:pt x="208" y="104"/>
                  </a:cubicBezTo>
                  <a:cubicBezTo>
                    <a:pt x="208" y="104"/>
                    <a:pt x="207" y="104"/>
                    <a:pt x="206" y="104"/>
                  </a:cubicBezTo>
                  <a:cubicBezTo>
                    <a:pt x="204" y="104"/>
                    <a:pt x="202" y="104"/>
                    <a:pt x="200" y="106"/>
                  </a:cubicBezTo>
                  <a:cubicBezTo>
                    <a:pt x="199" y="106"/>
                    <a:pt x="197" y="107"/>
                    <a:pt x="196" y="108"/>
                  </a:cubicBezTo>
                  <a:cubicBezTo>
                    <a:pt x="197" y="106"/>
                    <a:pt x="197" y="105"/>
                    <a:pt x="197" y="103"/>
                  </a:cubicBezTo>
                  <a:cubicBezTo>
                    <a:pt x="197" y="103"/>
                    <a:pt x="197" y="102"/>
                    <a:pt x="198" y="101"/>
                  </a:cubicBezTo>
                  <a:cubicBezTo>
                    <a:pt x="198" y="101"/>
                    <a:pt x="198" y="101"/>
                    <a:pt x="198" y="101"/>
                  </a:cubicBezTo>
                  <a:cubicBezTo>
                    <a:pt x="198" y="99"/>
                    <a:pt x="199" y="95"/>
                    <a:pt x="196" y="93"/>
                  </a:cubicBezTo>
                  <a:cubicBezTo>
                    <a:pt x="195" y="92"/>
                    <a:pt x="194" y="91"/>
                    <a:pt x="192" y="91"/>
                  </a:cubicBezTo>
                  <a:cubicBezTo>
                    <a:pt x="191" y="91"/>
                    <a:pt x="190" y="92"/>
                    <a:pt x="189" y="92"/>
                  </a:cubicBezTo>
                  <a:cubicBezTo>
                    <a:pt x="188" y="92"/>
                    <a:pt x="187" y="93"/>
                    <a:pt x="187" y="93"/>
                  </a:cubicBezTo>
                  <a:cubicBezTo>
                    <a:pt x="187" y="92"/>
                    <a:pt x="186" y="91"/>
                    <a:pt x="186" y="87"/>
                  </a:cubicBezTo>
                  <a:cubicBezTo>
                    <a:pt x="186" y="81"/>
                    <a:pt x="184" y="79"/>
                    <a:pt x="182" y="75"/>
                  </a:cubicBezTo>
                  <a:cubicBezTo>
                    <a:pt x="181" y="73"/>
                    <a:pt x="181" y="72"/>
                    <a:pt x="181" y="70"/>
                  </a:cubicBezTo>
                  <a:cubicBezTo>
                    <a:pt x="181" y="66"/>
                    <a:pt x="180" y="63"/>
                    <a:pt x="177" y="61"/>
                  </a:cubicBezTo>
                  <a:cubicBezTo>
                    <a:pt x="176" y="59"/>
                    <a:pt x="176" y="59"/>
                    <a:pt x="176" y="59"/>
                  </a:cubicBezTo>
                  <a:cubicBezTo>
                    <a:pt x="175" y="59"/>
                    <a:pt x="175" y="58"/>
                    <a:pt x="174" y="57"/>
                  </a:cubicBezTo>
                  <a:cubicBezTo>
                    <a:pt x="173" y="57"/>
                    <a:pt x="173" y="57"/>
                    <a:pt x="173" y="57"/>
                  </a:cubicBezTo>
                  <a:cubicBezTo>
                    <a:pt x="173" y="56"/>
                    <a:pt x="172" y="56"/>
                    <a:pt x="172" y="56"/>
                  </a:cubicBezTo>
                  <a:cubicBezTo>
                    <a:pt x="172" y="55"/>
                    <a:pt x="172" y="55"/>
                    <a:pt x="172" y="55"/>
                  </a:cubicBezTo>
                  <a:cubicBezTo>
                    <a:pt x="172" y="54"/>
                    <a:pt x="173" y="54"/>
                    <a:pt x="173" y="53"/>
                  </a:cubicBezTo>
                  <a:cubicBezTo>
                    <a:pt x="173" y="53"/>
                    <a:pt x="172" y="52"/>
                    <a:pt x="172" y="51"/>
                  </a:cubicBezTo>
                  <a:cubicBezTo>
                    <a:pt x="172" y="49"/>
                    <a:pt x="172" y="48"/>
                    <a:pt x="173" y="46"/>
                  </a:cubicBezTo>
                  <a:cubicBezTo>
                    <a:pt x="173" y="45"/>
                    <a:pt x="173" y="45"/>
                    <a:pt x="174" y="44"/>
                  </a:cubicBezTo>
                  <a:cubicBezTo>
                    <a:pt x="175" y="41"/>
                    <a:pt x="177" y="35"/>
                    <a:pt x="172" y="33"/>
                  </a:cubicBezTo>
                  <a:cubicBezTo>
                    <a:pt x="170" y="32"/>
                    <a:pt x="169" y="32"/>
                    <a:pt x="168" y="32"/>
                  </a:cubicBezTo>
                  <a:cubicBezTo>
                    <a:pt x="165" y="32"/>
                    <a:pt x="164" y="35"/>
                    <a:pt x="163" y="36"/>
                  </a:cubicBezTo>
                  <a:cubicBezTo>
                    <a:pt x="163" y="37"/>
                    <a:pt x="162" y="38"/>
                    <a:pt x="162" y="38"/>
                  </a:cubicBezTo>
                  <a:cubicBezTo>
                    <a:pt x="162" y="38"/>
                    <a:pt x="161" y="37"/>
                    <a:pt x="160" y="36"/>
                  </a:cubicBezTo>
                  <a:cubicBezTo>
                    <a:pt x="159" y="34"/>
                    <a:pt x="157" y="32"/>
                    <a:pt x="154" y="32"/>
                  </a:cubicBezTo>
                  <a:cubicBezTo>
                    <a:pt x="153" y="32"/>
                    <a:pt x="153" y="32"/>
                    <a:pt x="152" y="32"/>
                  </a:cubicBezTo>
                  <a:cubicBezTo>
                    <a:pt x="150" y="32"/>
                    <a:pt x="149" y="34"/>
                    <a:pt x="148" y="34"/>
                  </a:cubicBezTo>
                  <a:cubicBezTo>
                    <a:pt x="148" y="35"/>
                    <a:pt x="148" y="35"/>
                    <a:pt x="148" y="35"/>
                  </a:cubicBezTo>
                  <a:cubicBezTo>
                    <a:pt x="147" y="35"/>
                    <a:pt x="147" y="35"/>
                    <a:pt x="145" y="35"/>
                  </a:cubicBezTo>
                  <a:cubicBezTo>
                    <a:pt x="145" y="35"/>
                    <a:pt x="144" y="35"/>
                    <a:pt x="144" y="35"/>
                  </a:cubicBezTo>
                  <a:cubicBezTo>
                    <a:pt x="143" y="35"/>
                    <a:pt x="142" y="35"/>
                    <a:pt x="142" y="35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7" y="35"/>
                    <a:pt x="137" y="35"/>
                    <a:pt x="136" y="35"/>
                  </a:cubicBezTo>
                  <a:cubicBezTo>
                    <a:pt x="135" y="35"/>
                    <a:pt x="135" y="35"/>
                    <a:pt x="135" y="35"/>
                  </a:cubicBezTo>
                  <a:cubicBezTo>
                    <a:pt x="133" y="35"/>
                    <a:pt x="132" y="35"/>
                    <a:pt x="131" y="34"/>
                  </a:cubicBezTo>
                  <a:cubicBezTo>
                    <a:pt x="129" y="34"/>
                    <a:pt x="126" y="31"/>
                    <a:pt x="126" y="28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6" y="25"/>
                    <a:pt x="126" y="23"/>
                    <a:pt x="124" y="21"/>
                  </a:cubicBezTo>
                  <a:cubicBezTo>
                    <a:pt x="122" y="19"/>
                    <a:pt x="119" y="18"/>
                    <a:pt x="116" y="18"/>
                  </a:cubicBezTo>
                  <a:cubicBezTo>
                    <a:pt x="116" y="17"/>
                    <a:pt x="116" y="17"/>
                    <a:pt x="116" y="17"/>
                  </a:cubicBezTo>
                  <a:cubicBezTo>
                    <a:pt x="115" y="17"/>
                    <a:pt x="115" y="17"/>
                    <a:pt x="114" y="17"/>
                  </a:cubicBezTo>
                  <a:cubicBezTo>
                    <a:pt x="114" y="16"/>
                    <a:pt x="114" y="16"/>
                    <a:pt x="114" y="16"/>
                  </a:cubicBezTo>
                  <a:cubicBezTo>
                    <a:pt x="112" y="14"/>
                    <a:pt x="110" y="14"/>
                    <a:pt x="108" y="14"/>
                  </a:cubicBezTo>
                  <a:cubicBezTo>
                    <a:pt x="108" y="14"/>
                    <a:pt x="107" y="14"/>
                    <a:pt x="107" y="14"/>
                  </a:cubicBezTo>
                  <a:cubicBezTo>
                    <a:pt x="107" y="14"/>
                    <a:pt x="106" y="14"/>
                    <a:pt x="106" y="13"/>
                  </a:cubicBezTo>
                  <a:cubicBezTo>
                    <a:pt x="105" y="12"/>
                    <a:pt x="104" y="11"/>
                    <a:pt x="103" y="10"/>
                  </a:cubicBezTo>
                  <a:cubicBezTo>
                    <a:pt x="101" y="9"/>
                    <a:pt x="100" y="9"/>
                    <a:pt x="98" y="8"/>
                  </a:cubicBezTo>
                  <a:cubicBezTo>
                    <a:pt x="98" y="8"/>
                    <a:pt x="97" y="8"/>
                    <a:pt x="96" y="7"/>
                  </a:cubicBezTo>
                  <a:cubicBezTo>
                    <a:pt x="96" y="7"/>
                    <a:pt x="95" y="6"/>
                    <a:pt x="94" y="6"/>
                  </a:cubicBezTo>
                  <a:cubicBezTo>
                    <a:pt x="94" y="5"/>
                    <a:pt x="93" y="5"/>
                    <a:pt x="93" y="5"/>
                  </a:cubicBezTo>
                  <a:cubicBezTo>
                    <a:pt x="88" y="2"/>
                    <a:pt x="85" y="0"/>
                    <a:pt x="81" y="0"/>
                  </a:cubicBezTo>
                  <a:cubicBezTo>
                    <a:pt x="80" y="0"/>
                    <a:pt x="78" y="1"/>
                    <a:pt x="76" y="1"/>
                  </a:cubicBezTo>
                  <a:cubicBezTo>
                    <a:pt x="74" y="3"/>
                    <a:pt x="72" y="4"/>
                    <a:pt x="70" y="6"/>
                  </a:cubicBezTo>
                  <a:cubicBezTo>
                    <a:pt x="69" y="7"/>
                    <a:pt x="68" y="8"/>
                    <a:pt x="67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5" y="10"/>
                    <a:pt x="64" y="10"/>
                    <a:pt x="63" y="12"/>
                  </a:cubicBezTo>
                  <a:cubicBezTo>
                    <a:pt x="63" y="12"/>
                    <a:pt x="62" y="13"/>
                    <a:pt x="62" y="13"/>
                  </a:cubicBezTo>
                  <a:cubicBezTo>
                    <a:pt x="62" y="14"/>
                    <a:pt x="61" y="15"/>
                    <a:pt x="61" y="15"/>
                  </a:cubicBezTo>
                  <a:cubicBezTo>
                    <a:pt x="61" y="15"/>
                    <a:pt x="60" y="15"/>
                    <a:pt x="60" y="15"/>
                  </a:cubicBezTo>
                  <a:cubicBezTo>
                    <a:pt x="59" y="15"/>
                    <a:pt x="59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57" y="15"/>
                    <a:pt x="56" y="16"/>
                  </a:cubicBezTo>
                  <a:cubicBezTo>
                    <a:pt x="56" y="15"/>
                    <a:pt x="56" y="15"/>
                    <a:pt x="56" y="15"/>
                  </a:cubicBezTo>
                  <a:cubicBezTo>
                    <a:pt x="55" y="15"/>
                    <a:pt x="55" y="15"/>
                    <a:pt x="54" y="15"/>
                  </a:cubicBezTo>
                  <a:cubicBezTo>
                    <a:pt x="53" y="14"/>
                    <a:pt x="51" y="14"/>
                    <a:pt x="49" y="14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6" y="14"/>
                    <a:pt x="45" y="14"/>
                    <a:pt x="45" y="14"/>
                  </a:cubicBezTo>
                  <a:cubicBezTo>
                    <a:pt x="44" y="14"/>
                    <a:pt x="43" y="14"/>
                    <a:pt x="42" y="14"/>
                  </a:cubicBezTo>
                  <a:cubicBezTo>
                    <a:pt x="41" y="14"/>
                    <a:pt x="40" y="13"/>
                    <a:pt x="39" y="13"/>
                  </a:cubicBezTo>
                  <a:cubicBezTo>
                    <a:pt x="38" y="12"/>
                    <a:pt x="36" y="12"/>
                    <a:pt x="35" y="11"/>
                  </a:cubicBezTo>
                  <a:cubicBezTo>
                    <a:pt x="31" y="10"/>
                    <a:pt x="27" y="9"/>
                    <a:pt x="22" y="9"/>
                  </a:cubicBezTo>
                  <a:cubicBezTo>
                    <a:pt x="20" y="9"/>
                    <a:pt x="19" y="9"/>
                    <a:pt x="17" y="9"/>
                  </a:cubicBezTo>
                  <a:cubicBezTo>
                    <a:pt x="12" y="10"/>
                    <a:pt x="8" y="12"/>
                    <a:pt x="5" y="16"/>
                  </a:cubicBezTo>
                  <a:cubicBezTo>
                    <a:pt x="3" y="18"/>
                    <a:pt x="2" y="20"/>
                    <a:pt x="2" y="23"/>
                  </a:cubicBezTo>
                  <a:cubicBezTo>
                    <a:pt x="2" y="23"/>
                    <a:pt x="1" y="24"/>
                    <a:pt x="1" y="24"/>
                  </a:cubicBezTo>
                  <a:cubicBezTo>
                    <a:pt x="1" y="26"/>
                    <a:pt x="0" y="28"/>
                    <a:pt x="0" y="30"/>
                  </a:cubicBezTo>
                  <a:cubicBezTo>
                    <a:pt x="1" y="34"/>
                    <a:pt x="3" y="39"/>
                    <a:pt x="4" y="42"/>
                  </a:cubicBezTo>
                  <a:cubicBezTo>
                    <a:pt x="6" y="45"/>
                    <a:pt x="9" y="48"/>
                    <a:pt x="11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4" y="51"/>
                    <a:pt x="15" y="52"/>
                    <a:pt x="15" y="53"/>
                  </a:cubicBezTo>
                  <a:cubicBezTo>
                    <a:pt x="15" y="54"/>
                    <a:pt x="14" y="54"/>
                    <a:pt x="14" y="55"/>
                  </a:cubicBezTo>
                  <a:cubicBezTo>
                    <a:pt x="14" y="56"/>
                    <a:pt x="13" y="57"/>
                    <a:pt x="13" y="58"/>
                  </a:cubicBezTo>
                  <a:cubicBezTo>
                    <a:pt x="13" y="60"/>
                    <a:pt x="14" y="63"/>
                    <a:pt x="15" y="65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16" y="66"/>
                    <a:pt x="15" y="66"/>
                    <a:pt x="15" y="67"/>
                  </a:cubicBezTo>
                  <a:cubicBezTo>
                    <a:pt x="15" y="67"/>
                    <a:pt x="14" y="68"/>
                    <a:pt x="14" y="69"/>
                  </a:cubicBezTo>
                  <a:cubicBezTo>
                    <a:pt x="12" y="71"/>
                    <a:pt x="9" y="75"/>
                    <a:pt x="12" y="79"/>
                  </a:cubicBezTo>
                  <a:cubicBezTo>
                    <a:pt x="13" y="81"/>
                    <a:pt x="14" y="83"/>
                    <a:pt x="17" y="84"/>
                  </a:cubicBezTo>
                  <a:cubicBezTo>
                    <a:pt x="18" y="84"/>
                    <a:pt x="18" y="84"/>
                    <a:pt x="19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9" y="86"/>
                    <a:pt x="19" y="87"/>
                    <a:pt x="20" y="88"/>
                  </a:cubicBezTo>
                  <a:cubicBezTo>
                    <a:pt x="20" y="89"/>
                    <a:pt x="20" y="90"/>
                    <a:pt x="20" y="92"/>
                  </a:cubicBezTo>
                  <a:cubicBezTo>
                    <a:pt x="20" y="93"/>
                    <a:pt x="20" y="95"/>
                    <a:pt x="21" y="97"/>
                  </a:cubicBezTo>
                  <a:cubicBezTo>
                    <a:pt x="22" y="99"/>
                    <a:pt x="23" y="100"/>
                    <a:pt x="25" y="101"/>
                  </a:cubicBezTo>
                  <a:cubicBezTo>
                    <a:pt x="25" y="101"/>
                    <a:pt x="26" y="102"/>
                    <a:pt x="26" y="102"/>
                  </a:cubicBezTo>
                  <a:cubicBezTo>
                    <a:pt x="26" y="102"/>
                    <a:pt x="26" y="103"/>
                    <a:pt x="26" y="104"/>
                  </a:cubicBezTo>
                  <a:cubicBezTo>
                    <a:pt x="26" y="105"/>
                    <a:pt x="26" y="105"/>
                    <a:pt x="26" y="105"/>
                  </a:cubicBezTo>
                  <a:cubicBezTo>
                    <a:pt x="26" y="106"/>
                    <a:pt x="27" y="109"/>
                    <a:pt x="29" y="110"/>
                  </a:cubicBezTo>
                  <a:cubicBezTo>
                    <a:pt x="29" y="110"/>
                    <a:pt x="30" y="111"/>
                    <a:pt x="30" y="111"/>
                  </a:cubicBezTo>
                  <a:cubicBezTo>
                    <a:pt x="30" y="111"/>
                    <a:pt x="31" y="111"/>
                    <a:pt x="31" y="111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1" y="112"/>
                    <a:pt x="31" y="113"/>
                    <a:pt x="31" y="114"/>
                  </a:cubicBezTo>
                  <a:cubicBezTo>
                    <a:pt x="31" y="115"/>
                    <a:pt x="31" y="115"/>
                    <a:pt x="31" y="115"/>
                  </a:cubicBezTo>
                  <a:cubicBezTo>
                    <a:pt x="32" y="116"/>
                    <a:pt x="31" y="117"/>
                    <a:pt x="30" y="119"/>
                  </a:cubicBezTo>
                  <a:cubicBezTo>
                    <a:pt x="28" y="122"/>
                    <a:pt x="27" y="125"/>
                    <a:pt x="27" y="128"/>
                  </a:cubicBezTo>
                  <a:cubicBezTo>
                    <a:pt x="27" y="130"/>
                    <a:pt x="27" y="131"/>
                    <a:pt x="26" y="132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6" y="136"/>
                    <a:pt x="25" y="138"/>
                    <a:pt x="24" y="139"/>
                  </a:cubicBezTo>
                  <a:cubicBezTo>
                    <a:pt x="24" y="140"/>
                    <a:pt x="24" y="140"/>
                    <a:pt x="24" y="140"/>
                  </a:cubicBezTo>
                  <a:cubicBezTo>
                    <a:pt x="21" y="146"/>
                    <a:pt x="12" y="160"/>
                    <a:pt x="23" y="168"/>
                  </a:cubicBezTo>
                  <a:cubicBezTo>
                    <a:pt x="27" y="171"/>
                    <a:pt x="31" y="173"/>
                    <a:pt x="35" y="176"/>
                  </a:cubicBezTo>
                  <a:cubicBezTo>
                    <a:pt x="38" y="178"/>
                    <a:pt x="42" y="180"/>
                    <a:pt x="45" y="182"/>
                  </a:cubicBezTo>
                  <a:cubicBezTo>
                    <a:pt x="46" y="183"/>
                    <a:pt x="47" y="184"/>
                    <a:pt x="48" y="184"/>
                  </a:cubicBezTo>
                  <a:cubicBezTo>
                    <a:pt x="49" y="185"/>
                    <a:pt x="50" y="185"/>
                    <a:pt x="51" y="186"/>
                  </a:cubicBezTo>
                  <a:cubicBezTo>
                    <a:pt x="53" y="187"/>
                    <a:pt x="54" y="189"/>
                    <a:pt x="55" y="190"/>
                  </a:cubicBezTo>
                  <a:cubicBezTo>
                    <a:pt x="56" y="191"/>
                    <a:pt x="57" y="192"/>
                    <a:pt x="58" y="194"/>
                  </a:cubicBezTo>
                  <a:cubicBezTo>
                    <a:pt x="59" y="195"/>
                    <a:pt x="59" y="195"/>
                    <a:pt x="59" y="195"/>
                  </a:cubicBezTo>
                  <a:cubicBezTo>
                    <a:pt x="62" y="199"/>
                    <a:pt x="64" y="202"/>
                    <a:pt x="65" y="206"/>
                  </a:cubicBezTo>
                  <a:cubicBezTo>
                    <a:pt x="66" y="211"/>
                    <a:pt x="68" y="214"/>
                    <a:pt x="70" y="217"/>
                  </a:cubicBezTo>
                  <a:cubicBezTo>
                    <a:pt x="71" y="219"/>
                    <a:pt x="71" y="219"/>
                    <a:pt x="71" y="219"/>
                  </a:cubicBezTo>
                  <a:cubicBezTo>
                    <a:pt x="72" y="221"/>
                    <a:pt x="72" y="224"/>
                    <a:pt x="73" y="227"/>
                  </a:cubicBezTo>
                  <a:cubicBezTo>
                    <a:pt x="73" y="229"/>
                    <a:pt x="73" y="230"/>
                    <a:pt x="73" y="231"/>
                  </a:cubicBezTo>
                  <a:cubicBezTo>
                    <a:pt x="74" y="233"/>
                    <a:pt x="74" y="235"/>
                    <a:pt x="75" y="237"/>
                  </a:cubicBezTo>
                  <a:cubicBezTo>
                    <a:pt x="75" y="238"/>
                    <a:pt x="76" y="239"/>
                    <a:pt x="76" y="240"/>
                  </a:cubicBezTo>
                  <a:cubicBezTo>
                    <a:pt x="76" y="241"/>
                    <a:pt x="76" y="241"/>
                    <a:pt x="76" y="242"/>
                  </a:cubicBezTo>
                  <a:cubicBezTo>
                    <a:pt x="77" y="243"/>
                    <a:pt x="77" y="248"/>
                    <a:pt x="82" y="248"/>
                  </a:cubicBezTo>
                  <a:cubicBezTo>
                    <a:pt x="82" y="248"/>
                    <a:pt x="83" y="247"/>
                    <a:pt x="84" y="247"/>
                  </a:cubicBezTo>
                  <a:cubicBezTo>
                    <a:pt x="85" y="247"/>
                    <a:pt x="86" y="246"/>
                    <a:pt x="87" y="246"/>
                  </a:cubicBezTo>
                  <a:cubicBezTo>
                    <a:pt x="89" y="246"/>
                    <a:pt x="90" y="248"/>
                    <a:pt x="90" y="248"/>
                  </a:cubicBezTo>
                  <a:cubicBezTo>
                    <a:pt x="90" y="249"/>
                    <a:pt x="90" y="249"/>
                    <a:pt x="90" y="249"/>
                  </a:cubicBezTo>
                  <a:cubicBezTo>
                    <a:pt x="89" y="250"/>
                    <a:pt x="87" y="250"/>
                    <a:pt x="86" y="250"/>
                  </a:cubicBezTo>
                  <a:cubicBezTo>
                    <a:pt x="84" y="250"/>
                    <a:pt x="83" y="250"/>
                    <a:pt x="82" y="250"/>
                  </a:cubicBezTo>
                  <a:cubicBezTo>
                    <a:pt x="76" y="251"/>
                    <a:pt x="74" y="256"/>
                    <a:pt x="73" y="260"/>
                  </a:cubicBezTo>
                  <a:cubicBezTo>
                    <a:pt x="72" y="261"/>
                    <a:pt x="72" y="261"/>
                    <a:pt x="72" y="261"/>
                  </a:cubicBezTo>
                  <a:cubicBezTo>
                    <a:pt x="72" y="262"/>
                    <a:pt x="72" y="262"/>
                    <a:pt x="71" y="263"/>
                  </a:cubicBezTo>
                  <a:cubicBezTo>
                    <a:pt x="71" y="264"/>
                    <a:pt x="70" y="265"/>
                    <a:pt x="70" y="266"/>
                  </a:cubicBezTo>
                  <a:cubicBezTo>
                    <a:pt x="69" y="269"/>
                    <a:pt x="68" y="271"/>
                    <a:pt x="67" y="273"/>
                  </a:cubicBezTo>
                  <a:cubicBezTo>
                    <a:pt x="66" y="274"/>
                    <a:pt x="66" y="274"/>
                    <a:pt x="66" y="274"/>
                  </a:cubicBezTo>
                  <a:cubicBezTo>
                    <a:pt x="66" y="276"/>
                    <a:pt x="65" y="278"/>
                    <a:pt x="63" y="280"/>
                  </a:cubicBezTo>
                  <a:cubicBezTo>
                    <a:pt x="63" y="282"/>
                    <a:pt x="62" y="282"/>
                    <a:pt x="61" y="283"/>
                  </a:cubicBezTo>
                  <a:cubicBezTo>
                    <a:pt x="61" y="284"/>
                    <a:pt x="60" y="284"/>
                    <a:pt x="60" y="285"/>
                  </a:cubicBezTo>
                  <a:cubicBezTo>
                    <a:pt x="59" y="286"/>
                    <a:pt x="58" y="287"/>
                    <a:pt x="57" y="288"/>
                  </a:cubicBezTo>
                  <a:cubicBezTo>
                    <a:pt x="57" y="289"/>
                    <a:pt x="56" y="290"/>
                    <a:pt x="55" y="291"/>
                  </a:cubicBezTo>
                  <a:cubicBezTo>
                    <a:pt x="52" y="294"/>
                    <a:pt x="49" y="298"/>
                    <a:pt x="45" y="301"/>
                  </a:cubicBezTo>
                  <a:cubicBezTo>
                    <a:pt x="44" y="302"/>
                    <a:pt x="43" y="303"/>
                    <a:pt x="42" y="304"/>
                  </a:cubicBezTo>
                  <a:cubicBezTo>
                    <a:pt x="39" y="307"/>
                    <a:pt x="36" y="310"/>
                    <a:pt x="33" y="311"/>
                  </a:cubicBezTo>
                  <a:cubicBezTo>
                    <a:pt x="32" y="312"/>
                    <a:pt x="32" y="312"/>
                    <a:pt x="31" y="312"/>
                  </a:cubicBezTo>
                  <a:cubicBezTo>
                    <a:pt x="27" y="314"/>
                    <a:pt x="21" y="316"/>
                    <a:pt x="21" y="322"/>
                  </a:cubicBezTo>
                  <a:cubicBezTo>
                    <a:pt x="22" y="325"/>
                    <a:pt x="24" y="327"/>
                    <a:pt x="25" y="329"/>
                  </a:cubicBezTo>
                  <a:cubicBezTo>
                    <a:pt x="25" y="329"/>
                    <a:pt x="26" y="329"/>
                    <a:pt x="26" y="330"/>
                  </a:cubicBezTo>
                  <a:cubicBezTo>
                    <a:pt x="27" y="330"/>
                    <a:pt x="27" y="331"/>
                    <a:pt x="28" y="332"/>
                  </a:cubicBezTo>
                  <a:cubicBezTo>
                    <a:pt x="28" y="333"/>
                    <a:pt x="28" y="333"/>
                    <a:pt x="28" y="333"/>
                  </a:cubicBezTo>
                  <a:cubicBezTo>
                    <a:pt x="29" y="335"/>
                    <a:pt x="30" y="336"/>
                    <a:pt x="30" y="337"/>
                  </a:cubicBezTo>
                  <a:cubicBezTo>
                    <a:pt x="31" y="337"/>
                    <a:pt x="31" y="337"/>
                    <a:pt x="31" y="337"/>
                  </a:cubicBezTo>
                  <a:cubicBezTo>
                    <a:pt x="34" y="340"/>
                    <a:pt x="36" y="342"/>
                    <a:pt x="39" y="344"/>
                  </a:cubicBezTo>
                  <a:cubicBezTo>
                    <a:pt x="40" y="345"/>
                    <a:pt x="40" y="345"/>
                    <a:pt x="40" y="345"/>
                  </a:cubicBezTo>
                  <a:cubicBezTo>
                    <a:pt x="40" y="345"/>
                    <a:pt x="40" y="346"/>
                    <a:pt x="40" y="346"/>
                  </a:cubicBezTo>
                  <a:cubicBezTo>
                    <a:pt x="40" y="347"/>
                    <a:pt x="40" y="347"/>
                    <a:pt x="40" y="347"/>
                  </a:cubicBezTo>
                  <a:cubicBezTo>
                    <a:pt x="40" y="348"/>
                    <a:pt x="40" y="348"/>
                    <a:pt x="40" y="349"/>
                  </a:cubicBezTo>
                  <a:cubicBezTo>
                    <a:pt x="39" y="351"/>
                    <a:pt x="38" y="352"/>
                    <a:pt x="38" y="354"/>
                  </a:cubicBezTo>
                  <a:cubicBezTo>
                    <a:pt x="38" y="359"/>
                    <a:pt x="40" y="362"/>
                    <a:pt x="41" y="366"/>
                  </a:cubicBezTo>
                  <a:cubicBezTo>
                    <a:pt x="41" y="367"/>
                    <a:pt x="41" y="367"/>
                    <a:pt x="41" y="367"/>
                  </a:cubicBezTo>
                  <a:cubicBezTo>
                    <a:pt x="42" y="369"/>
                    <a:pt x="44" y="372"/>
                    <a:pt x="45" y="374"/>
                  </a:cubicBezTo>
                  <a:cubicBezTo>
                    <a:pt x="46" y="377"/>
                    <a:pt x="48" y="381"/>
                    <a:pt x="49" y="384"/>
                  </a:cubicBezTo>
                  <a:cubicBezTo>
                    <a:pt x="49" y="385"/>
                    <a:pt x="49" y="386"/>
                    <a:pt x="50" y="387"/>
                  </a:cubicBezTo>
                  <a:cubicBezTo>
                    <a:pt x="51" y="392"/>
                    <a:pt x="52" y="396"/>
                    <a:pt x="56" y="401"/>
                  </a:cubicBezTo>
                  <a:cubicBezTo>
                    <a:pt x="57" y="401"/>
                    <a:pt x="58" y="402"/>
                    <a:pt x="59" y="403"/>
                  </a:cubicBezTo>
                  <a:cubicBezTo>
                    <a:pt x="61" y="405"/>
                    <a:pt x="64" y="408"/>
                    <a:pt x="64" y="410"/>
                  </a:cubicBezTo>
                  <a:cubicBezTo>
                    <a:pt x="64" y="412"/>
                    <a:pt x="63" y="413"/>
                    <a:pt x="61" y="416"/>
                  </a:cubicBezTo>
                  <a:cubicBezTo>
                    <a:pt x="60" y="416"/>
                    <a:pt x="60" y="417"/>
                    <a:pt x="59" y="417"/>
                  </a:cubicBezTo>
                  <a:cubicBezTo>
                    <a:pt x="56" y="421"/>
                    <a:pt x="54" y="428"/>
                    <a:pt x="56" y="433"/>
                  </a:cubicBezTo>
                  <a:cubicBezTo>
                    <a:pt x="56" y="435"/>
                    <a:pt x="58" y="437"/>
                    <a:pt x="59" y="438"/>
                  </a:cubicBezTo>
                  <a:cubicBezTo>
                    <a:pt x="60" y="438"/>
                    <a:pt x="60" y="439"/>
                    <a:pt x="60" y="439"/>
                  </a:cubicBezTo>
                  <a:cubicBezTo>
                    <a:pt x="61" y="440"/>
                    <a:pt x="61" y="442"/>
                    <a:pt x="61" y="443"/>
                  </a:cubicBezTo>
                  <a:cubicBezTo>
                    <a:pt x="58" y="438"/>
                    <a:pt x="54" y="433"/>
                    <a:pt x="50" y="433"/>
                  </a:cubicBezTo>
                  <a:cubicBezTo>
                    <a:pt x="46" y="432"/>
                    <a:pt x="46" y="432"/>
                    <a:pt x="46" y="432"/>
                  </a:cubicBezTo>
                  <a:cubicBezTo>
                    <a:pt x="47" y="436"/>
                    <a:pt x="47" y="436"/>
                    <a:pt x="47" y="436"/>
                  </a:cubicBezTo>
                  <a:cubicBezTo>
                    <a:pt x="52" y="478"/>
                    <a:pt x="59" y="528"/>
                    <a:pt x="66" y="577"/>
                  </a:cubicBezTo>
                  <a:cubicBezTo>
                    <a:pt x="67" y="578"/>
                    <a:pt x="67" y="580"/>
                    <a:pt x="67" y="581"/>
                  </a:cubicBezTo>
                  <a:cubicBezTo>
                    <a:pt x="68" y="585"/>
                    <a:pt x="68" y="589"/>
                    <a:pt x="69" y="593"/>
                  </a:cubicBezTo>
                  <a:cubicBezTo>
                    <a:pt x="69" y="604"/>
                    <a:pt x="73" y="608"/>
                    <a:pt x="78" y="616"/>
                  </a:cubicBezTo>
                  <a:cubicBezTo>
                    <a:pt x="81" y="619"/>
                    <a:pt x="81" y="619"/>
                    <a:pt x="81" y="619"/>
                  </a:cubicBezTo>
                  <a:cubicBezTo>
                    <a:pt x="83" y="622"/>
                    <a:pt x="85" y="624"/>
                    <a:pt x="88" y="626"/>
                  </a:cubicBezTo>
                  <a:cubicBezTo>
                    <a:pt x="90" y="628"/>
                    <a:pt x="92" y="630"/>
                    <a:pt x="94" y="633"/>
                  </a:cubicBezTo>
                  <a:cubicBezTo>
                    <a:pt x="96" y="635"/>
                    <a:pt x="97" y="637"/>
                    <a:pt x="99" y="639"/>
                  </a:cubicBezTo>
                  <a:cubicBezTo>
                    <a:pt x="105" y="647"/>
                    <a:pt x="109" y="653"/>
                    <a:pt x="120" y="653"/>
                  </a:cubicBezTo>
                  <a:cubicBezTo>
                    <a:pt x="122" y="653"/>
                    <a:pt x="124" y="653"/>
                    <a:pt x="126" y="652"/>
                  </a:cubicBezTo>
                  <a:cubicBezTo>
                    <a:pt x="128" y="652"/>
                    <a:pt x="131" y="651"/>
                    <a:pt x="134" y="651"/>
                  </a:cubicBezTo>
                  <a:cubicBezTo>
                    <a:pt x="138" y="650"/>
                    <a:pt x="145" y="648"/>
                    <a:pt x="149" y="648"/>
                  </a:cubicBezTo>
                  <a:cubicBezTo>
                    <a:pt x="150" y="648"/>
                    <a:pt x="150" y="648"/>
                    <a:pt x="150" y="648"/>
                  </a:cubicBezTo>
                  <a:cubicBezTo>
                    <a:pt x="154" y="648"/>
                    <a:pt x="158" y="651"/>
                    <a:pt x="162" y="654"/>
                  </a:cubicBezTo>
                  <a:cubicBezTo>
                    <a:pt x="164" y="656"/>
                    <a:pt x="166" y="658"/>
                    <a:pt x="169" y="659"/>
                  </a:cubicBezTo>
                  <a:cubicBezTo>
                    <a:pt x="172" y="660"/>
                    <a:pt x="174" y="661"/>
                    <a:pt x="176" y="661"/>
                  </a:cubicBezTo>
                  <a:cubicBezTo>
                    <a:pt x="179" y="661"/>
                    <a:pt x="181" y="660"/>
                    <a:pt x="183" y="658"/>
                  </a:cubicBezTo>
                  <a:cubicBezTo>
                    <a:pt x="184" y="658"/>
                    <a:pt x="184" y="658"/>
                    <a:pt x="184" y="658"/>
                  </a:cubicBezTo>
                  <a:cubicBezTo>
                    <a:pt x="185" y="657"/>
                    <a:pt x="186" y="657"/>
                    <a:pt x="187" y="656"/>
                  </a:cubicBezTo>
                  <a:cubicBezTo>
                    <a:pt x="191" y="654"/>
                    <a:pt x="195" y="653"/>
                    <a:pt x="200" y="652"/>
                  </a:cubicBezTo>
                  <a:cubicBezTo>
                    <a:pt x="200" y="652"/>
                    <a:pt x="200" y="652"/>
                    <a:pt x="200" y="652"/>
                  </a:cubicBezTo>
                  <a:cubicBezTo>
                    <a:pt x="203" y="651"/>
                    <a:pt x="205" y="650"/>
                    <a:pt x="208" y="649"/>
                  </a:cubicBezTo>
                  <a:cubicBezTo>
                    <a:pt x="211" y="648"/>
                    <a:pt x="214" y="647"/>
                    <a:pt x="217" y="647"/>
                  </a:cubicBezTo>
                  <a:cubicBezTo>
                    <a:pt x="218" y="647"/>
                    <a:pt x="218" y="647"/>
                    <a:pt x="219" y="648"/>
                  </a:cubicBezTo>
                  <a:cubicBezTo>
                    <a:pt x="222" y="649"/>
                    <a:pt x="223" y="652"/>
                    <a:pt x="224" y="657"/>
                  </a:cubicBezTo>
                  <a:cubicBezTo>
                    <a:pt x="226" y="661"/>
                    <a:pt x="226" y="661"/>
                    <a:pt x="226" y="661"/>
                  </a:cubicBezTo>
                  <a:cubicBezTo>
                    <a:pt x="226" y="663"/>
                    <a:pt x="227" y="664"/>
                    <a:pt x="227" y="666"/>
                  </a:cubicBezTo>
                  <a:cubicBezTo>
                    <a:pt x="228" y="669"/>
                    <a:pt x="228" y="669"/>
                    <a:pt x="228" y="669"/>
                  </a:cubicBezTo>
                  <a:cubicBezTo>
                    <a:pt x="231" y="668"/>
                    <a:pt x="231" y="668"/>
                    <a:pt x="231" y="668"/>
                  </a:cubicBezTo>
                  <a:cubicBezTo>
                    <a:pt x="234" y="668"/>
                    <a:pt x="238" y="667"/>
                    <a:pt x="241" y="667"/>
                  </a:cubicBezTo>
                  <a:cubicBezTo>
                    <a:pt x="246" y="666"/>
                    <a:pt x="252" y="665"/>
                    <a:pt x="257" y="664"/>
                  </a:cubicBezTo>
                  <a:cubicBezTo>
                    <a:pt x="260" y="663"/>
                    <a:pt x="262" y="662"/>
                    <a:pt x="264" y="661"/>
                  </a:cubicBezTo>
                  <a:cubicBezTo>
                    <a:pt x="267" y="660"/>
                    <a:pt x="269" y="659"/>
                    <a:pt x="271" y="658"/>
                  </a:cubicBezTo>
                  <a:cubicBezTo>
                    <a:pt x="272" y="658"/>
                    <a:pt x="274" y="657"/>
                    <a:pt x="275" y="657"/>
                  </a:cubicBezTo>
                  <a:cubicBezTo>
                    <a:pt x="279" y="656"/>
                    <a:pt x="282" y="655"/>
                    <a:pt x="286" y="655"/>
                  </a:cubicBezTo>
                  <a:cubicBezTo>
                    <a:pt x="291" y="655"/>
                    <a:pt x="296" y="653"/>
                    <a:pt x="301" y="651"/>
                  </a:cubicBezTo>
                  <a:cubicBezTo>
                    <a:pt x="302" y="650"/>
                    <a:pt x="302" y="650"/>
                    <a:pt x="302" y="650"/>
                  </a:cubicBezTo>
                  <a:cubicBezTo>
                    <a:pt x="306" y="648"/>
                    <a:pt x="310" y="646"/>
                    <a:pt x="312" y="640"/>
                  </a:cubicBezTo>
                  <a:cubicBezTo>
                    <a:pt x="312" y="640"/>
                    <a:pt x="312" y="639"/>
                    <a:pt x="313" y="638"/>
                  </a:cubicBezTo>
                  <a:cubicBezTo>
                    <a:pt x="313" y="637"/>
                    <a:pt x="313" y="636"/>
                    <a:pt x="314" y="635"/>
                  </a:cubicBezTo>
                  <a:cubicBezTo>
                    <a:pt x="316" y="633"/>
                    <a:pt x="317" y="632"/>
                    <a:pt x="319" y="631"/>
                  </a:cubicBezTo>
                  <a:cubicBezTo>
                    <a:pt x="322" y="631"/>
                    <a:pt x="325" y="629"/>
                    <a:pt x="327" y="626"/>
                  </a:cubicBezTo>
                  <a:cubicBezTo>
                    <a:pt x="328" y="623"/>
                    <a:pt x="328" y="621"/>
                    <a:pt x="329" y="619"/>
                  </a:cubicBezTo>
                  <a:cubicBezTo>
                    <a:pt x="329" y="617"/>
                    <a:pt x="329" y="615"/>
                    <a:pt x="330" y="613"/>
                  </a:cubicBezTo>
                  <a:cubicBezTo>
                    <a:pt x="332" y="609"/>
                    <a:pt x="333" y="605"/>
                    <a:pt x="333" y="599"/>
                  </a:cubicBezTo>
                  <a:cubicBezTo>
                    <a:pt x="333" y="596"/>
                    <a:pt x="333" y="593"/>
                    <a:pt x="332" y="591"/>
                  </a:cubicBezTo>
                  <a:cubicBezTo>
                    <a:pt x="332" y="589"/>
                    <a:pt x="332" y="587"/>
                    <a:pt x="331" y="585"/>
                  </a:cubicBezTo>
                  <a:cubicBezTo>
                    <a:pt x="331" y="582"/>
                    <a:pt x="332" y="579"/>
                    <a:pt x="333" y="575"/>
                  </a:cubicBezTo>
                  <a:cubicBezTo>
                    <a:pt x="334" y="574"/>
                    <a:pt x="334" y="571"/>
                    <a:pt x="335" y="569"/>
                  </a:cubicBezTo>
                  <a:cubicBezTo>
                    <a:pt x="335" y="567"/>
                    <a:pt x="335" y="565"/>
                    <a:pt x="335" y="562"/>
                  </a:cubicBezTo>
                  <a:cubicBezTo>
                    <a:pt x="334" y="560"/>
                    <a:pt x="334" y="558"/>
                    <a:pt x="335" y="556"/>
                  </a:cubicBezTo>
                  <a:cubicBezTo>
                    <a:pt x="335" y="554"/>
                    <a:pt x="336" y="553"/>
                    <a:pt x="337" y="552"/>
                  </a:cubicBezTo>
                  <a:cubicBezTo>
                    <a:pt x="338" y="550"/>
                    <a:pt x="338" y="548"/>
                    <a:pt x="339" y="546"/>
                  </a:cubicBezTo>
                  <a:cubicBezTo>
                    <a:pt x="339" y="545"/>
                    <a:pt x="340" y="544"/>
                    <a:pt x="340" y="543"/>
                  </a:cubicBezTo>
                  <a:cubicBezTo>
                    <a:pt x="340" y="542"/>
                    <a:pt x="341" y="537"/>
                    <a:pt x="342" y="537"/>
                  </a:cubicBezTo>
                  <a:cubicBezTo>
                    <a:pt x="343" y="537"/>
                    <a:pt x="344" y="538"/>
                    <a:pt x="346" y="538"/>
                  </a:cubicBezTo>
                  <a:cubicBezTo>
                    <a:pt x="348" y="540"/>
                    <a:pt x="348" y="540"/>
                    <a:pt x="348" y="540"/>
                  </a:cubicBezTo>
                  <a:cubicBezTo>
                    <a:pt x="350" y="538"/>
                    <a:pt x="350" y="538"/>
                    <a:pt x="350" y="538"/>
                  </a:cubicBezTo>
                  <a:cubicBezTo>
                    <a:pt x="351" y="536"/>
                    <a:pt x="352" y="535"/>
                    <a:pt x="354" y="534"/>
                  </a:cubicBezTo>
                  <a:cubicBezTo>
                    <a:pt x="355" y="532"/>
                    <a:pt x="357" y="530"/>
                    <a:pt x="358" y="528"/>
                  </a:cubicBezTo>
                  <a:cubicBezTo>
                    <a:pt x="361" y="524"/>
                    <a:pt x="360" y="520"/>
                    <a:pt x="359" y="517"/>
                  </a:cubicBezTo>
                  <a:cubicBezTo>
                    <a:pt x="358" y="514"/>
                    <a:pt x="357" y="511"/>
                    <a:pt x="359" y="509"/>
                  </a:cubicBezTo>
                  <a:cubicBezTo>
                    <a:pt x="361" y="506"/>
                    <a:pt x="376" y="499"/>
                    <a:pt x="379" y="499"/>
                  </a:cubicBezTo>
                  <a:cubicBezTo>
                    <a:pt x="380" y="499"/>
                    <a:pt x="380" y="499"/>
                    <a:pt x="381" y="499"/>
                  </a:cubicBezTo>
                  <a:cubicBezTo>
                    <a:pt x="382" y="499"/>
                    <a:pt x="383" y="499"/>
                    <a:pt x="384" y="500"/>
                  </a:cubicBezTo>
                  <a:cubicBezTo>
                    <a:pt x="384" y="500"/>
                    <a:pt x="385" y="500"/>
                    <a:pt x="386" y="500"/>
                  </a:cubicBezTo>
                  <a:cubicBezTo>
                    <a:pt x="387" y="500"/>
                    <a:pt x="388" y="500"/>
                    <a:pt x="389" y="499"/>
                  </a:cubicBezTo>
                  <a:cubicBezTo>
                    <a:pt x="390" y="499"/>
                    <a:pt x="391" y="498"/>
                    <a:pt x="394" y="495"/>
                  </a:cubicBezTo>
                  <a:cubicBezTo>
                    <a:pt x="395" y="494"/>
                    <a:pt x="396" y="493"/>
                    <a:pt x="397" y="493"/>
                  </a:cubicBezTo>
                  <a:cubicBezTo>
                    <a:pt x="402" y="489"/>
                    <a:pt x="407" y="486"/>
                    <a:pt x="412" y="484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14" y="482"/>
                    <a:pt x="414" y="482"/>
                    <a:pt x="414" y="482"/>
                  </a:cubicBezTo>
                  <a:cubicBezTo>
                    <a:pt x="414" y="482"/>
                    <a:pt x="414" y="481"/>
                    <a:pt x="414" y="481"/>
                  </a:cubicBezTo>
                  <a:cubicBezTo>
                    <a:pt x="414" y="481"/>
                    <a:pt x="415" y="481"/>
                    <a:pt x="415" y="481"/>
                  </a:cubicBezTo>
                  <a:cubicBezTo>
                    <a:pt x="416" y="481"/>
                    <a:pt x="417" y="481"/>
                    <a:pt x="417" y="482"/>
                  </a:cubicBezTo>
                  <a:cubicBezTo>
                    <a:pt x="418" y="482"/>
                    <a:pt x="419" y="482"/>
                    <a:pt x="420" y="482"/>
                  </a:cubicBezTo>
                  <a:cubicBezTo>
                    <a:pt x="424" y="482"/>
                    <a:pt x="428" y="481"/>
                    <a:pt x="431" y="480"/>
                  </a:cubicBezTo>
                  <a:cubicBezTo>
                    <a:pt x="436" y="478"/>
                    <a:pt x="438" y="474"/>
                    <a:pt x="440" y="471"/>
                  </a:cubicBezTo>
                  <a:cubicBezTo>
                    <a:pt x="441" y="470"/>
                    <a:pt x="441" y="470"/>
                    <a:pt x="441" y="470"/>
                  </a:cubicBezTo>
                  <a:cubicBezTo>
                    <a:pt x="441" y="469"/>
                    <a:pt x="441" y="469"/>
                    <a:pt x="442" y="468"/>
                  </a:cubicBezTo>
                  <a:cubicBezTo>
                    <a:pt x="442" y="467"/>
                    <a:pt x="443" y="466"/>
                    <a:pt x="444" y="465"/>
                  </a:cubicBezTo>
                  <a:cubicBezTo>
                    <a:pt x="444" y="464"/>
                    <a:pt x="444" y="464"/>
                    <a:pt x="444" y="464"/>
                  </a:cubicBezTo>
                  <a:cubicBezTo>
                    <a:pt x="445" y="463"/>
                    <a:pt x="445" y="462"/>
                    <a:pt x="445" y="461"/>
                  </a:cubicBezTo>
                  <a:cubicBezTo>
                    <a:pt x="446" y="461"/>
                    <a:pt x="446" y="460"/>
                    <a:pt x="447" y="459"/>
                  </a:cubicBezTo>
                  <a:cubicBezTo>
                    <a:pt x="447" y="459"/>
                    <a:pt x="447" y="458"/>
                    <a:pt x="448" y="457"/>
                  </a:cubicBezTo>
                  <a:cubicBezTo>
                    <a:pt x="448" y="457"/>
                    <a:pt x="448" y="457"/>
                    <a:pt x="449" y="456"/>
                  </a:cubicBezTo>
                  <a:cubicBezTo>
                    <a:pt x="449" y="456"/>
                    <a:pt x="450" y="455"/>
                    <a:pt x="450" y="454"/>
                  </a:cubicBezTo>
                  <a:cubicBezTo>
                    <a:pt x="452" y="452"/>
                    <a:pt x="452" y="449"/>
                    <a:pt x="451" y="445"/>
                  </a:cubicBezTo>
                  <a:cubicBezTo>
                    <a:pt x="451" y="442"/>
                    <a:pt x="449" y="439"/>
                    <a:pt x="446" y="436"/>
                  </a:cubicBezTo>
                  <a:cubicBezTo>
                    <a:pt x="442" y="430"/>
                    <a:pt x="435" y="427"/>
                    <a:pt x="427" y="427"/>
                  </a:cubicBezTo>
                  <a:cubicBezTo>
                    <a:pt x="416" y="427"/>
                    <a:pt x="403" y="433"/>
                    <a:pt x="397" y="437"/>
                  </a:cubicBezTo>
                  <a:cubicBezTo>
                    <a:pt x="380" y="446"/>
                    <a:pt x="367" y="460"/>
                    <a:pt x="357" y="471"/>
                  </a:cubicBezTo>
                  <a:cubicBezTo>
                    <a:pt x="347" y="482"/>
                    <a:pt x="339" y="493"/>
                    <a:pt x="333" y="504"/>
                  </a:cubicBezTo>
                  <a:cubicBezTo>
                    <a:pt x="332" y="506"/>
                    <a:pt x="332" y="506"/>
                    <a:pt x="332" y="506"/>
                  </a:cubicBezTo>
                  <a:cubicBezTo>
                    <a:pt x="330" y="510"/>
                    <a:pt x="327" y="515"/>
                    <a:pt x="326" y="520"/>
                  </a:cubicBezTo>
                  <a:cubicBezTo>
                    <a:pt x="324" y="527"/>
                    <a:pt x="322" y="533"/>
                    <a:pt x="319" y="540"/>
                  </a:cubicBezTo>
                  <a:cubicBezTo>
                    <a:pt x="317" y="543"/>
                    <a:pt x="316" y="546"/>
                    <a:pt x="315" y="549"/>
                  </a:cubicBezTo>
                  <a:cubicBezTo>
                    <a:pt x="314" y="554"/>
                    <a:pt x="312" y="558"/>
                    <a:pt x="309" y="562"/>
                  </a:cubicBezTo>
                  <a:cubicBezTo>
                    <a:pt x="309" y="562"/>
                    <a:pt x="309" y="562"/>
                    <a:pt x="309" y="562"/>
                  </a:cubicBezTo>
                  <a:cubicBezTo>
                    <a:pt x="308" y="563"/>
                    <a:pt x="307" y="565"/>
                    <a:pt x="306" y="565"/>
                  </a:cubicBezTo>
                  <a:cubicBezTo>
                    <a:pt x="306" y="566"/>
                    <a:pt x="305" y="566"/>
                    <a:pt x="305" y="566"/>
                  </a:cubicBezTo>
                  <a:cubicBezTo>
                    <a:pt x="303" y="567"/>
                    <a:pt x="302" y="567"/>
                    <a:pt x="301" y="568"/>
                  </a:cubicBezTo>
                  <a:cubicBezTo>
                    <a:pt x="301" y="568"/>
                    <a:pt x="301" y="568"/>
                    <a:pt x="302" y="567"/>
                  </a:cubicBezTo>
                  <a:cubicBezTo>
                    <a:pt x="302" y="567"/>
                    <a:pt x="302" y="566"/>
                    <a:pt x="303" y="566"/>
                  </a:cubicBezTo>
                  <a:cubicBezTo>
                    <a:pt x="303" y="565"/>
                    <a:pt x="303" y="564"/>
                    <a:pt x="304" y="564"/>
                  </a:cubicBezTo>
                  <a:cubicBezTo>
                    <a:pt x="305" y="563"/>
                    <a:pt x="308" y="562"/>
                    <a:pt x="308" y="558"/>
                  </a:cubicBezTo>
                  <a:cubicBezTo>
                    <a:pt x="308" y="557"/>
                    <a:pt x="308" y="556"/>
                    <a:pt x="308" y="554"/>
                  </a:cubicBezTo>
                  <a:cubicBezTo>
                    <a:pt x="308" y="553"/>
                    <a:pt x="308" y="551"/>
                    <a:pt x="308" y="550"/>
                  </a:cubicBezTo>
                  <a:cubicBezTo>
                    <a:pt x="308" y="549"/>
                    <a:pt x="309" y="548"/>
                    <a:pt x="309" y="547"/>
                  </a:cubicBezTo>
                  <a:cubicBezTo>
                    <a:pt x="310" y="545"/>
                    <a:pt x="310" y="543"/>
                    <a:pt x="311" y="541"/>
                  </a:cubicBezTo>
                  <a:cubicBezTo>
                    <a:pt x="312" y="540"/>
                    <a:pt x="312" y="539"/>
                    <a:pt x="312" y="539"/>
                  </a:cubicBezTo>
                  <a:cubicBezTo>
                    <a:pt x="313" y="538"/>
                    <a:pt x="313" y="537"/>
                    <a:pt x="314" y="536"/>
                  </a:cubicBezTo>
                  <a:cubicBezTo>
                    <a:pt x="314" y="536"/>
                    <a:pt x="314" y="536"/>
                    <a:pt x="314" y="536"/>
                  </a:cubicBezTo>
                  <a:cubicBezTo>
                    <a:pt x="315" y="536"/>
                    <a:pt x="316" y="535"/>
                    <a:pt x="316" y="535"/>
                  </a:cubicBezTo>
                  <a:cubicBezTo>
                    <a:pt x="317" y="534"/>
                    <a:pt x="317" y="533"/>
                    <a:pt x="318" y="532"/>
                  </a:cubicBezTo>
                  <a:cubicBezTo>
                    <a:pt x="318" y="532"/>
                    <a:pt x="318" y="532"/>
                    <a:pt x="318" y="532"/>
                  </a:cubicBezTo>
                  <a:cubicBezTo>
                    <a:pt x="320" y="527"/>
                    <a:pt x="320" y="523"/>
                    <a:pt x="321" y="519"/>
                  </a:cubicBezTo>
                  <a:cubicBezTo>
                    <a:pt x="321" y="517"/>
                    <a:pt x="321" y="514"/>
                    <a:pt x="322" y="512"/>
                  </a:cubicBezTo>
                  <a:cubicBezTo>
                    <a:pt x="322" y="510"/>
                    <a:pt x="323" y="509"/>
                    <a:pt x="324" y="507"/>
                  </a:cubicBezTo>
                  <a:cubicBezTo>
                    <a:pt x="325" y="507"/>
                    <a:pt x="325" y="506"/>
                    <a:pt x="325" y="505"/>
                  </a:cubicBezTo>
                  <a:cubicBezTo>
                    <a:pt x="328" y="502"/>
                    <a:pt x="328" y="497"/>
                    <a:pt x="328" y="493"/>
                  </a:cubicBezTo>
                  <a:cubicBezTo>
                    <a:pt x="328" y="491"/>
                    <a:pt x="328" y="489"/>
                    <a:pt x="329" y="486"/>
                  </a:cubicBezTo>
                  <a:cubicBezTo>
                    <a:pt x="331" y="479"/>
                    <a:pt x="335" y="473"/>
                    <a:pt x="339" y="468"/>
                  </a:cubicBezTo>
                  <a:cubicBezTo>
                    <a:pt x="340" y="466"/>
                    <a:pt x="342" y="464"/>
                    <a:pt x="344" y="462"/>
                  </a:cubicBezTo>
                  <a:cubicBezTo>
                    <a:pt x="346" y="460"/>
                    <a:pt x="348" y="458"/>
                    <a:pt x="350" y="457"/>
                  </a:cubicBezTo>
                  <a:cubicBezTo>
                    <a:pt x="352" y="455"/>
                    <a:pt x="354" y="453"/>
                    <a:pt x="356" y="452"/>
                  </a:cubicBezTo>
                  <a:cubicBezTo>
                    <a:pt x="357" y="451"/>
                    <a:pt x="358" y="450"/>
                    <a:pt x="360" y="449"/>
                  </a:cubicBezTo>
                  <a:cubicBezTo>
                    <a:pt x="361" y="449"/>
                    <a:pt x="364" y="447"/>
                    <a:pt x="365" y="444"/>
                  </a:cubicBezTo>
                  <a:cubicBezTo>
                    <a:pt x="365" y="443"/>
                    <a:pt x="365" y="442"/>
                    <a:pt x="365" y="441"/>
                  </a:cubicBezTo>
                  <a:cubicBezTo>
                    <a:pt x="365" y="441"/>
                    <a:pt x="365" y="441"/>
                    <a:pt x="365" y="440"/>
                  </a:cubicBezTo>
                  <a:cubicBezTo>
                    <a:pt x="365" y="439"/>
                    <a:pt x="365" y="437"/>
                    <a:pt x="365" y="435"/>
                  </a:cubicBezTo>
                  <a:cubicBezTo>
                    <a:pt x="365" y="433"/>
                    <a:pt x="365" y="431"/>
                    <a:pt x="365" y="429"/>
                  </a:cubicBezTo>
                  <a:cubicBezTo>
                    <a:pt x="365" y="426"/>
                    <a:pt x="365" y="423"/>
                    <a:pt x="366" y="420"/>
                  </a:cubicBezTo>
                  <a:cubicBezTo>
                    <a:pt x="367" y="416"/>
                    <a:pt x="369" y="413"/>
                    <a:pt x="372" y="411"/>
                  </a:cubicBezTo>
                  <a:cubicBezTo>
                    <a:pt x="373" y="410"/>
                    <a:pt x="373" y="410"/>
                    <a:pt x="373" y="410"/>
                  </a:cubicBezTo>
                  <a:cubicBezTo>
                    <a:pt x="373" y="409"/>
                    <a:pt x="374" y="408"/>
                    <a:pt x="375" y="408"/>
                  </a:cubicBezTo>
                  <a:cubicBezTo>
                    <a:pt x="377" y="407"/>
                    <a:pt x="379" y="407"/>
                    <a:pt x="381" y="406"/>
                  </a:cubicBezTo>
                  <a:cubicBezTo>
                    <a:pt x="383" y="404"/>
                    <a:pt x="385" y="403"/>
                    <a:pt x="388" y="401"/>
                  </a:cubicBezTo>
                  <a:cubicBezTo>
                    <a:pt x="389" y="400"/>
                    <a:pt x="389" y="400"/>
                    <a:pt x="389" y="400"/>
                  </a:cubicBezTo>
                  <a:cubicBezTo>
                    <a:pt x="391" y="399"/>
                    <a:pt x="393" y="398"/>
                    <a:pt x="395" y="397"/>
                  </a:cubicBezTo>
                  <a:cubicBezTo>
                    <a:pt x="396" y="395"/>
                    <a:pt x="396" y="395"/>
                    <a:pt x="397" y="395"/>
                  </a:cubicBezTo>
                  <a:cubicBezTo>
                    <a:pt x="401" y="394"/>
                    <a:pt x="405" y="393"/>
                    <a:pt x="409" y="392"/>
                  </a:cubicBezTo>
                  <a:cubicBezTo>
                    <a:pt x="410" y="391"/>
                    <a:pt x="411" y="391"/>
                    <a:pt x="412" y="390"/>
                  </a:cubicBezTo>
                  <a:cubicBezTo>
                    <a:pt x="413" y="390"/>
                    <a:pt x="413" y="390"/>
                    <a:pt x="414" y="389"/>
                  </a:cubicBezTo>
                  <a:cubicBezTo>
                    <a:pt x="415" y="389"/>
                    <a:pt x="415" y="389"/>
                    <a:pt x="416" y="388"/>
                  </a:cubicBezTo>
                  <a:cubicBezTo>
                    <a:pt x="417" y="388"/>
                    <a:pt x="418" y="388"/>
                    <a:pt x="418" y="387"/>
                  </a:cubicBezTo>
                  <a:cubicBezTo>
                    <a:pt x="419" y="387"/>
                    <a:pt x="420" y="387"/>
                    <a:pt x="421" y="387"/>
                  </a:cubicBezTo>
                  <a:cubicBezTo>
                    <a:pt x="422" y="387"/>
                    <a:pt x="422" y="387"/>
                    <a:pt x="422" y="387"/>
                  </a:cubicBezTo>
                  <a:cubicBezTo>
                    <a:pt x="423" y="386"/>
                    <a:pt x="424" y="386"/>
                    <a:pt x="426" y="386"/>
                  </a:cubicBezTo>
                  <a:cubicBezTo>
                    <a:pt x="428" y="385"/>
                    <a:pt x="429" y="384"/>
                    <a:pt x="431" y="383"/>
                  </a:cubicBezTo>
                  <a:cubicBezTo>
                    <a:pt x="431" y="383"/>
                    <a:pt x="432" y="383"/>
                    <a:pt x="432" y="382"/>
                  </a:cubicBezTo>
                  <a:cubicBezTo>
                    <a:pt x="433" y="382"/>
                    <a:pt x="434" y="383"/>
                    <a:pt x="435" y="383"/>
                  </a:cubicBezTo>
                  <a:cubicBezTo>
                    <a:pt x="435" y="383"/>
                    <a:pt x="436" y="383"/>
                    <a:pt x="436" y="383"/>
                  </a:cubicBezTo>
                  <a:cubicBezTo>
                    <a:pt x="439" y="383"/>
                    <a:pt x="442" y="381"/>
                    <a:pt x="444" y="380"/>
                  </a:cubicBezTo>
                  <a:cubicBezTo>
                    <a:pt x="445" y="380"/>
                    <a:pt x="447" y="379"/>
                    <a:pt x="449" y="377"/>
                  </a:cubicBezTo>
                  <a:cubicBezTo>
                    <a:pt x="449" y="377"/>
                    <a:pt x="450" y="376"/>
                    <a:pt x="450" y="376"/>
                  </a:cubicBezTo>
                  <a:cubicBezTo>
                    <a:pt x="450" y="376"/>
                    <a:pt x="450" y="375"/>
                    <a:pt x="451" y="375"/>
                  </a:cubicBezTo>
                  <a:cubicBezTo>
                    <a:pt x="451" y="375"/>
                    <a:pt x="451" y="375"/>
                    <a:pt x="452" y="375"/>
                  </a:cubicBezTo>
                  <a:cubicBezTo>
                    <a:pt x="453" y="375"/>
                    <a:pt x="453" y="375"/>
                    <a:pt x="454" y="375"/>
                  </a:cubicBezTo>
                  <a:cubicBezTo>
                    <a:pt x="455" y="374"/>
                    <a:pt x="455" y="374"/>
                    <a:pt x="456" y="374"/>
                  </a:cubicBezTo>
                  <a:cubicBezTo>
                    <a:pt x="457" y="373"/>
                    <a:pt x="458" y="373"/>
                    <a:pt x="459" y="373"/>
                  </a:cubicBezTo>
                  <a:cubicBezTo>
                    <a:pt x="460" y="372"/>
                    <a:pt x="461" y="372"/>
                    <a:pt x="463" y="371"/>
                  </a:cubicBezTo>
                  <a:cubicBezTo>
                    <a:pt x="463" y="371"/>
                    <a:pt x="464" y="371"/>
                    <a:pt x="464" y="370"/>
                  </a:cubicBezTo>
                  <a:cubicBezTo>
                    <a:pt x="465" y="370"/>
                    <a:pt x="465" y="370"/>
                    <a:pt x="466" y="370"/>
                  </a:cubicBezTo>
                  <a:cubicBezTo>
                    <a:pt x="467" y="370"/>
                    <a:pt x="468" y="369"/>
                    <a:pt x="469" y="369"/>
                  </a:cubicBezTo>
                  <a:cubicBezTo>
                    <a:pt x="469" y="369"/>
                    <a:pt x="470" y="368"/>
                    <a:pt x="471" y="368"/>
                  </a:cubicBezTo>
                  <a:cubicBezTo>
                    <a:pt x="472" y="368"/>
                    <a:pt x="472" y="368"/>
                    <a:pt x="472" y="368"/>
                  </a:cubicBezTo>
                  <a:cubicBezTo>
                    <a:pt x="473" y="367"/>
                    <a:pt x="474" y="367"/>
                    <a:pt x="475" y="366"/>
                  </a:cubicBezTo>
                  <a:cubicBezTo>
                    <a:pt x="476" y="366"/>
                    <a:pt x="476" y="365"/>
                    <a:pt x="477" y="365"/>
                  </a:cubicBezTo>
                  <a:cubicBezTo>
                    <a:pt x="477" y="365"/>
                    <a:pt x="477" y="365"/>
                    <a:pt x="477" y="365"/>
                  </a:cubicBezTo>
                  <a:cubicBezTo>
                    <a:pt x="478" y="365"/>
                    <a:pt x="479" y="365"/>
                    <a:pt x="480" y="366"/>
                  </a:cubicBezTo>
                  <a:cubicBezTo>
                    <a:pt x="481" y="366"/>
                    <a:pt x="482" y="366"/>
                    <a:pt x="484" y="366"/>
                  </a:cubicBezTo>
                  <a:cubicBezTo>
                    <a:pt x="485" y="366"/>
                    <a:pt x="486" y="366"/>
                    <a:pt x="486" y="366"/>
                  </a:cubicBezTo>
                  <a:cubicBezTo>
                    <a:pt x="489" y="365"/>
                    <a:pt x="491" y="363"/>
                    <a:pt x="492" y="361"/>
                  </a:cubicBezTo>
                  <a:cubicBezTo>
                    <a:pt x="493" y="361"/>
                    <a:pt x="493" y="361"/>
                    <a:pt x="493" y="361"/>
                  </a:cubicBezTo>
                  <a:cubicBezTo>
                    <a:pt x="495" y="359"/>
                    <a:pt x="497" y="357"/>
                    <a:pt x="499" y="356"/>
                  </a:cubicBezTo>
                  <a:cubicBezTo>
                    <a:pt x="499" y="356"/>
                    <a:pt x="500" y="356"/>
                    <a:pt x="501" y="355"/>
                  </a:cubicBezTo>
                  <a:cubicBezTo>
                    <a:pt x="502" y="355"/>
                    <a:pt x="503" y="355"/>
                    <a:pt x="504" y="354"/>
                  </a:cubicBezTo>
                  <a:cubicBezTo>
                    <a:pt x="505" y="353"/>
                    <a:pt x="506" y="352"/>
                    <a:pt x="507" y="351"/>
                  </a:cubicBezTo>
                  <a:cubicBezTo>
                    <a:pt x="508" y="350"/>
                    <a:pt x="510" y="349"/>
                    <a:pt x="511" y="349"/>
                  </a:cubicBezTo>
                  <a:cubicBezTo>
                    <a:pt x="512" y="348"/>
                    <a:pt x="513" y="348"/>
                    <a:pt x="514" y="348"/>
                  </a:cubicBezTo>
                  <a:cubicBezTo>
                    <a:pt x="516" y="348"/>
                    <a:pt x="517" y="348"/>
                    <a:pt x="519" y="348"/>
                  </a:cubicBezTo>
                  <a:cubicBezTo>
                    <a:pt x="523" y="346"/>
                    <a:pt x="523" y="343"/>
                    <a:pt x="524" y="341"/>
                  </a:cubicBezTo>
                  <a:cubicBezTo>
                    <a:pt x="524" y="341"/>
                    <a:pt x="524" y="339"/>
                    <a:pt x="524" y="338"/>
                  </a:cubicBezTo>
                  <a:cubicBezTo>
                    <a:pt x="524" y="337"/>
                    <a:pt x="524" y="336"/>
                    <a:pt x="524" y="335"/>
                  </a:cubicBezTo>
                  <a:cubicBezTo>
                    <a:pt x="525" y="332"/>
                    <a:pt x="526" y="329"/>
                    <a:pt x="527" y="326"/>
                  </a:cubicBezTo>
                  <a:cubicBezTo>
                    <a:pt x="528" y="323"/>
                    <a:pt x="529" y="321"/>
                    <a:pt x="530" y="318"/>
                  </a:cubicBezTo>
                  <a:cubicBezTo>
                    <a:pt x="531" y="315"/>
                    <a:pt x="532" y="313"/>
                    <a:pt x="532" y="311"/>
                  </a:cubicBezTo>
                  <a:cubicBezTo>
                    <a:pt x="532" y="309"/>
                    <a:pt x="532" y="309"/>
                    <a:pt x="532" y="309"/>
                  </a:cubicBezTo>
                  <a:cubicBezTo>
                    <a:pt x="533" y="308"/>
                    <a:pt x="533" y="307"/>
                    <a:pt x="533" y="306"/>
                  </a:cubicBezTo>
                  <a:cubicBezTo>
                    <a:pt x="534" y="305"/>
                    <a:pt x="534" y="304"/>
                    <a:pt x="534" y="303"/>
                  </a:cubicBezTo>
                  <a:cubicBezTo>
                    <a:pt x="535" y="301"/>
                    <a:pt x="535" y="300"/>
                    <a:pt x="535" y="298"/>
                  </a:cubicBezTo>
                  <a:cubicBezTo>
                    <a:pt x="535" y="297"/>
                    <a:pt x="536" y="296"/>
                    <a:pt x="536" y="295"/>
                  </a:cubicBezTo>
                  <a:cubicBezTo>
                    <a:pt x="536" y="295"/>
                    <a:pt x="536" y="294"/>
                    <a:pt x="536" y="293"/>
                  </a:cubicBezTo>
                  <a:cubicBezTo>
                    <a:pt x="536" y="291"/>
                    <a:pt x="537" y="290"/>
                    <a:pt x="538" y="289"/>
                  </a:cubicBezTo>
                  <a:cubicBezTo>
                    <a:pt x="539" y="288"/>
                    <a:pt x="540" y="287"/>
                    <a:pt x="541" y="287"/>
                  </a:cubicBezTo>
                  <a:cubicBezTo>
                    <a:pt x="544" y="286"/>
                    <a:pt x="545" y="283"/>
                    <a:pt x="547" y="281"/>
                  </a:cubicBezTo>
                  <a:cubicBezTo>
                    <a:pt x="547" y="281"/>
                    <a:pt x="547" y="280"/>
                    <a:pt x="547" y="280"/>
                  </a:cubicBezTo>
                  <a:cubicBezTo>
                    <a:pt x="549" y="277"/>
                    <a:pt x="551" y="274"/>
                    <a:pt x="553" y="272"/>
                  </a:cubicBezTo>
                  <a:cubicBezTo>
                    <a:pt x="555" y="270"/>
                    <a:pt x="557" y="269"/>
                    <a:pt x="559" y="267"/>
                  </a:cubicBezTo>
                  <a:cubicBezTo>
                    <a:pt x="562" y="266"/>
                    <a:pt x="562" y="266"/>
                    <a:pt x="562" y="266"/>
                  </a:cubicBezTo>
                  <a:lnTo>
                    <a:pt x="551" y="246"/>
                  </a:ln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FE5FD66B-14DB-F14C-A5E1-4E494CE45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98486" y="8148830"/>
              <a:ext cx="82070" cy="78396"/>
            </a:xfrm>
            <a:custGeom>
              <a:avLst/>
              <a:gdLst>
                <a:gd name="T0" fmla="*/ 13 w 15"/>
                <a:gd name="T1" fmla="*/ 2 h 16"/>
                <a:gd name="T2" fmla="*/ 9 w 15"/>
                <a:gd name="T3" fmla="*/ 0 h 16"/>
                <a:gd name="T4" fmla="*/ 5 w 15"/>
                <a:gd name="T5" fmla="*/ 0 h 16"/>
                <a:gd name="T6" fmla="*/ 0 w 15"/>
                <a:gd name="T7" fmla="*/ 8 h 16"/>
                <a:gd name="T8" fmla="*/ 5 w 15"/>
                <a:gd name="T9" fmla="*/ 15 h 16"/>
                <a:gd name="T10" fmla="*/ 8 w 15"/>
                <a:gd name="T11" fmla="*/ 16 h 16"/>
                <a:gd name="T12" fmla="*/ 15 w 15"/>
                <a:gd name="T13" fmla="*/ 8 h 16"/>
                <a:gd name="T14" fmla="*/ 13 w 15"/>
                <a:gd name="T1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6">
                  <a:moveTo>
                    <a:pt x="13" y="2"/>
                  </a:moveTo>
                  <a:cubicBezTo>
                    <a:pt x="12" y="0"/>
                    <a:pt x="10" y="0"/>
                    <a:pt x="9" y="0"/>
                  </a:cubicBezTo>
                  <a:cubicBezTo>
                    <a:pt x="8" y="0"/>
                    <a:pt x="7" y="0"/>
                    <a:pt x="5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11"/>
                    <a:pt x="2" y="14"/>
                    <a:pt x="5" y="15"/>
                  </a:cubicBezTo>
                  <a:cubicBezTo>
                    <a:pt x="6" y="16"/>
                    <a:pt x="7" y="16"/>
                    <a:pt x="8" y="16"/>
                  </a:cubicBezTo>
                  <a:cubicBezTo>
                    <a:pt x="11" y="16"/>
                    <a:pt x="14" y="14"/>
                    <a:pt x="15" y="8"/>
                  </a:cubicBezTo>
                  <a:cubicBezTo>
                    <a:pt x="15" y="6"/>
                    <a:pt x="15" y="3"/>
                    <a:pt x="13" y="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3" name="Freeform 73">
              <a:extLst>
                <a:ext uri="{FF2B5EF4-FFF2-40B4-BE49-F238E27FC236}">
                  <a16:creationId xmlns:a16="http://schemas.microsoft.com/office/drawing/2014/main" id="{D1B1EA77-100D-2E42-9494-049BF9B80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84477" y="4790871"/>
              <a:ext cx="77966" cy="59730"/>
            </a:xfrm>
            <a:custGeom>
              <a:avLst/>
              <a:gdLst>
                <a:gd name="T0" fmla="*/ 7 w 14"/>
                <a:gd name="T1" fmla="*/ 0 h 12"/>
                <a:gd name="T2" fmla="*/ 1 w 14"/>
                <a:gd name="T3" fmla="*/ 3 h 12"/>
                <a:gd name="T4" fmla="*/ 3 w 14"/>
                <a:gd name="T5" fmla="*/ 9 h 12"/>
                <a:gd name="T6" fmla="*/ 7 w 14"/>
                <a:gd name="T7" fmla="*/ 11 h 12"/>
                <a:gd name="T8" fmla="*/ 9 w 14"/>
                <a:gd name="T9" fmla="*/ 12 h 12"/>
                <a:gd name="T10" fmla="*/ 9 w 14"/>
                <a:gd name="T11" fmla="*/ 12 h 12"/>
                <a:gd name="T12" fmla="*/ 13 w 14"/>
                <a:gd name="T13" fmla="*/ 10 h 12"/>
                <a:gd name="T14" fmla="*/ 14 w 14"/>
                <a:gd name="T15" fmla="*/ 6 h 12"/>
                <a:gd name="T16" fmla="*/ 7 w 14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2">
                  <a:moveTo>
                    <a:pt x="7" y="0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1" y="4"/>
                    <a:pt x="0" y="6"/>
                    <a:pt x="3" y="9"/>
                  </a:cubicBezTo>
                  <a:cubicBezTo>
                    <a:pt x="4" y="10"/>
                    <a:pt x="5" y="10"/>
                    <a:pt x="7" y="11"/>
                  </a:cubicBezTo>
                  <a:cubicBezTo>
                    <a:pt x="8" y="11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2" y="11"/>
                    <a:pt x="13" y="10"/>
                  </a:cubicBezTo>
                  <a:cubicBezTo>
                    <a:pt x="14" y="9"/>
                    <a:pt x="14" y="8"/>
                    <a:pt x="14" y="6"/>
                  </a:cubicBezTo>
                  <a:cubicBezTo>
                    <a:pt x="14" y="2"/>
                    <a:pt x="11" y="0"/>
                    <a:pt x="7" y="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4" name="Freeform 74">
              <a:extLst>
                <a:ext uri="{FF2B5EF4-FFF2-40B4-BE49-F238E27FC236}">
                  <a16:creationId xmlns:a16="http://schemas.microsoft.com/office/drawing/2014/main" id="{86E7B807-95B6-A743-B149-03A689811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98748" y="5138053"/>
              <a:ext cx="82070" cy="134393"/>
            </a:xfrm>
            <a:custGeom>
              <a:avLst/>
              <a:gdLst>
                <a:gd name="T0" fmla="*/ 15 w 15"/>
                <a:gd name="T1" fmla="*/ 7 h 27"/>
                <a:gd name="T2" fmla="*/ 8 w 15"/>
                <a:gd name="T3" fmla="*/ 0 h 27"/>
                <a:gd name="T4" fmla="*/ 7 w 15"/>
                <a:gd name="T5" fmla="*/ 0 h 27"/>
                <a:gd name="T6" fmla="*/ 2 w 15"/>
                <a:gd name="T7" fmla="*/ 6 h 27"/>
                <a:gd name="T8" fmla="*/ 1 w 15"/>
                <a:gd name="T9" fmla="*/ 7 h 27"/>
                <a:gd name="T10" fmla="*/ 1 w 15"/>
                <a:gd name="T11" fmla="*/ 8 h 27"/>
                <a:gd name="T12" fmla="*/ 0 w 15"/>
                <a:gd name="T13" fmla="*/ 13 h 27"/>
                <a:gd name="T14" fmla="*/ 0 w 15"/>
                <a:gd name="T15" fmla="*/ 15 h 27"/>
                <a:gd name="T16" fmla="*/ 3 w 15"/>
                <a:gd name="T17" fmla="*/ 25 h 27"/>
                <a:gd name="T18" fmla="*/ 7 w 15"/>
                <a:gd name="T19" fmla="*/ 27 h 27"/>
                <a:gd name="T20" fmla="*/ 10 w 15"/>
                <a:gd name="T21" fmla="*/ 25 h 27"/>
                <a:gd name="T22" fmla="*/ 15 w 15"/>
                <a:gd name="T23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27">
                  <a:moveTo>
                    <a:pt x="15" y="7"/>
                  </a:moveTo>
                  <a:cubicBezTo>
                    <a:pt x="14" y="4"/>
                    <a:pt x="12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2" y="4"/>
                    <a:pt x="2" y="6"/>
                  </a:cubicBezTo>
                  <a:cubicBezTo>
                    <a:pt x="2" y="6"/>
                    <a:pt x="2" y="7"/>
                    <a:pt x="1" y="7"/>
                  </a:cubicBezTo>
                  <a:cubicBezTo>
                    <a:pt x="1" y="7"/>
                    <a:pt x="1" y="8"/>
                    <a:pt x="1" y="8"/>
                  </a:cubicBezTo>
                  <a:cubicBezTo>
                    <a:pt x="1" y="9"/>
                    <a:pt x="0" y="11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20"/>
                    <a:pt x="1" y="23"/>
                    <a:pt x="3" y="25"/>
                  </a:cubicBezTo>
                  <a:cubicBezTo>
                    <a:pt x="4" y="26"/>
                    <a:pt x="5" y="27"/>
                    <a:pt x="7" y="27"/>
                  </a:cubicBezTo>
                  <a:cubicBezTo>
                    <a:pt x="8" y="27"/>
                    <a:pt x="9" y="26"/>
                    <a:pt x="10" y="25"/>
                  </a:cubicBezTo>
                  <a:cubicBezTo>
                    <a:pt x="14" y="21"/>
                    <a:pt x="15" y="9"/>
                    <a:pt x="15" y="7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5" name="Freeform 75">
              <a:extLst>
                <a:ext uri="{FF2B5EF4-FFF2-40B4-BE49-F238E27FC236}">
                  <a16:creationId xmlns:a16="http://schemas.microsoft.com/office/drawing/2014/main" id="{FFD52F98-C19D-4D4D-A5E7-3E65DF4B9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1012" y="3486139"/>
              <a:ext cx="769406" cy="625301"/>
            </a:xfrm>
            <a:custGeom>
              <a:avLst/>
              <a:gdLst>
                <a:gd name="T0" fmla="*/ 136 w 141"/>
                <a:gd name="T1" fmla="*/ 61 h 126"/>
                <a:gd name="T2" fmla="*/ 132 w 141"/>
                <a:gd name="T3" fmla="*/ 44 h 126"/>
                <a:gd name="T4" fmla="*/ 115 w 141"/>
                <a:gd name="T5" fmla="*/ 36 h 126"/>
                <a:gd name="T6" fmla="*/ 106 w 141"/>
                <a:gd name="T7" fmla="*/ 30 h 126"/>
                <a:gd name="T8" fmla="*/ 99 w 141"/>
                <a:gd name="T9" fmla="*/ 14 h 126"/>
                <a:gd name="T10" fmla="*/ 84 w 141"/>
                <a:gd name="T11" fmla="*/ 8 h 126"/>
                <a:gd name="T12" fmla="*/ 70 w 141"/>
                <a:gd name="T13" fmla="*/ 2 h 126"/>
                <a:gd name="T14" fmla="*/ 61 w 141"/>
                <a:gd name="T15" fmla="*/ 1 h 126"/>
                <a:gd name="T16" fmla="*/ 56 w 141"/>
                <a:gd name="T17" fmla="*/ 8 h 126"/>
                <a:gd name="T18" fmla="*/ 55 w 141"/>
                <a:gd name="T19" fmla="*/ 20 h 126"/>
                <a:gd name="T20" fmla="*/ 49 w 141"/>
                <a:gd name="T21" fmla="*/ 33 h 126"/>
                <a:gd name="T22" fmla="*/ 38 w 141"/>
                <a:gd name="T23" fmla="*/ 40 h 126"/>
                <a:gd name="T24" fmla="*/ 33 w 141"/>
                <a:gd name="T25" fmla="*/ 45 h 126"/>
                <a:gd name="T26" fmla="*/ 32 w 141"/>
                <a:gd name="T27" fmla="*/ 48 h 126"/>
                <a:gd name="T28" fmla="*/ 25 w 141"/>
                <a:gd name="T29" fmla="*/ 50 h 126"/>
                <a:gd name="T30" fmla="*/ 21 w 141"/>
                <a:gd name="T31" fmla="*/ 57 h 126"/>
                <a:gd name="T32" fmla="*/ 14 w 141"/>
                <a:gd name="T33" fmla="*/ 60 h 126"/>
                <a:gd name="T34" fmla="*/ 9 w 141"/>
                <a:gd name="T35" fmla="*/ 64 h 126"/>
                <a:gd name="T36" fmla="*/ 4 w 141"/>
                <a:gd name="T37" fmla="*/ 81 h 126"/>
                <a:gd name="T38" fmla="*/ 6 w 141"/>
                <a:gd name="T39" fmla="*/ 85 h 126"/>
                <a:gd name="T40" fmla="*/ 10 w 141"/>
                <a:gd name="T41" fmla="*/ 92 h 126"/>
                <a:gd name="T42" fmla="*/ 13 w 141"/>
                <a:gd name="T43" fmla="*/ 103 h 126"/>
                <a:gd name="T44" fmla="*/ 8 w 141"/>
                <a:gd name="T45" fmla="*/ 121 h 126"/>
                <a:gd name="T46" fmla="*/ 17 w 141"/>
                <a:gd name="T47" fmla="*/ 126 h 126"/>
                <a:gd name="T48" fmla="*/ 23 w 141"/>
                <a:gd name="T49" fmla="*/ 125 h 126"/>
                <a:gd name="T50" fmla="*/ 28 w 141"/>
                <a:gd name="T51" fmla="*/ 124 h 126"/>
                <a:gd name="T52" fmla="*/ 36 w 141"/>
                <a:gd name="T53" fmla="*/ 123 h 126"/>
                <a:gd name="T54" fmla="*/ 44 w 141"/>
                <a:gd name="T55" fmla="*/ 126 h 126"/>
                <a:gd name="T56" fmla="*/ 54 w 141"/>
                <a:gd name="T57" fmla="*/ 119 h 126"/>
                <a:gd name="T58" fmla="*/ 59 w 141"/>
                <a:gd name="T59" fmla="*/ 112 h 126"/>
                <a:gd name="T60" fmla="*/ 67 w 141"/>
                <a:gd name="T61" fmla="*/ 104 h 126"/>
                <a:gd name="T62" fmla="*/ 73 w 141"/>
                <a:gd name="T63" fmla="*/ 105 h 126"/>
                <a:gd name="T64" fmla="*/ 85 w 141"/>
                <a:gd name="T65" fmla="*/ 95 h 126"/>
                <a:gd name="T66" fmla="*/ 94 w 141"/>
                <a:gd name="T67" fmla="*/ 93 h 126"/>
                <a:gd name="T68" fmla="*/ 102 w 141"/>
                <a:gd name="T69" fmla="*/ 91 h 126"/>
                <a:gd name="T70" fmla="*/ 111 w 141"/>
                <a:gd name="T71" fmla="*/ 88 h 126"/>
                <a:gd name="T72" fmla="*/ 118 w 141"/>
                <a:gd name="T73" fmla="*/ 86 h 126"/>
                <a:gd name="T74" fmla="*/ 123 w 141"/>
                <a:gd name="T75" fmla="*/ 86 h 126"/>
                <a:gd name="T76" fmla="*/ 140 w 141"/>
                <a:gd name="T77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26">
                  <a:moveTo>
                    <a:pt x="137" y="64"/>
                  </a:moveTo>
                  <a:cubicBezTo>
                    <a:pt x="137" y="63"/>
                    <a:pt x="136" y="62"/>
                    <a:pt x="136" y="61"/>
                  </a:cubicBezTo>
                  <a:cubicBezTo>
                    <a:pt x="135" y="59"/>
                    <a:pt x="135" y="56"/>
                    <a:pt x="135" y="54"/>
                  </a:cubicBezTo>
                  <a:cubicBezTo>
                    <a:pt x="134" y="51"/>
                    <a:pt x="134" y="47"/>
                    <a:pt x="132" y="44"/>
                  </a:cubicBezTo>
                  <a:cubicBezTo>
                    <a:pt x="129" y="37"/>
                    <a:pt x="122" y="36"/>
                    <a:pt x="117" y="36"/>
                  </a:cubicBezTo>
                  <a:cubicBezTo>
                    <a:pt x="116" y="36"/>
                    <a:pt x="116" y="36"/>
                    <a:pt x="115" y="36"/>
                  </a:cubicBezTo>
                  <a:cubicBezTo>
                    <a:pt x="114" y="36"/>
                    <a:pt x="114" y="36"/>
                    <a:pt x="113" y="36"/>
                  </a:cubicBezTo>
                  <a:cubicBezTo>
                    <a:pt x="110" y="36"/>
                    <a:pt x="108" y="35"/>
                    <a:pt x="106" y="30"/>
                  </a:cubicBezTo>
                  <a:cubicBezTo>
                    <a:pt x="105" y="28"/>
                    <a:pt x="104" y="27"/>
                    <a:pt x="103" y="25"/>
                  </a:cubicBezTo>
                  <a:cubicBezTo>
                    <a:pt x="102" y="21"/>
                    <a:pt x="100" y="18"/>
                    <a:pt x="99" y="14"/>
                  </a:cubicBezTo>
                  <a:cubicBezTo>
                    <a:pt x="97" y="11"/>
                    <a:pt x="92" y="10"/>
                    <a:pt x="88" y="9"/>
                  </a:cubicBezTo>
                  <a:cubicBezTo>
                    <a:pt x="87" y="8"/>
                    <a:pt x="85" y="8"/>
                    <a:pt x="84" y="8"/>
                  </a:cubicBezTo>
                  <a:cubicBezTo>
                    <a:pt x="82" y="7"/>
                    <a:pt x="80" y="6"/>
                    <a:pt x="78" y="5"/>
                  </a:cubicBezTo>
                  <a:cubicBezTo>
                    <a:pt x="76" y="4"/>
                    <a:pt x="73" y="3"/>
                    <a:pt x="70" y="2"/>
                  </a:cubicBezTo>
                  <a:cubicBezTo>
                    <a:pt x="68" y="1"/>
                    <a:pt x="66" y="0"/>
                    <a:pt x="63" y="0"/>
                  </a:cubicBezTo>
                  <a:cubicBezTo>
                    <a:pt x="62" y="0"/>
                    <a:pt x="61" y="1"/>
                    <a:pt x="61" y="1"/>
                  </a:cubicBezTo>
                  <a:cubicBezTo>
                    <a:pt x="57" y="2"/>
                    <a:pt x="56" y="5"/>
                    <a:pt x="56" y="7"/>
                  </a:cubicBezTo>
                  <a:cubicBezTo>
                    <a:pt x="56" y="7"/>
                    <a:pt x="56" y="8"/>
                    <a:pt x="56" y="8"/>
                  </a:cubicBezTo>
                  <a:cubicBezTo>
                    <a:pt x="55" y="11"/>
                    <a:pt x="55" y="14"/>
                    <a:pt x="56" y="16"/>
                  </a:cubicBezTo>
                  <a:cubicBezTo>
                    <a:pt x="56" y="18"/>
                    <a:pt x="55" y="19"/>
                    <a:pt x="55" y="20"/>
                  </a:cubicBezTo>
                  <a:cubicBezTo>
                    <a:pt x="55" y="22"/>
                    <a:pt x="55" y="23"/>
                    <a:pt x="54" y="24"/>
                  </a:cubicBezTo>
                  <a:cubicBezTo>
                    <a:pt x="54" y="27"/>
                    <a:pt x="51" y="31"/>
                    <a:pt x="49" y="33"/>
                  </a:cubicBezTo>
                  <a:cubicBezTo>
                    <a:pt x="47" y="34"/>
                    <a:pt x="45" y="35"/>
                    <a:pt x="44" y="36"/>
                  </a:cubicBezTo>
                  <a:cubicBezTo>
                    <a:pt x="42" y="37"/>
                    <a:pt x="40" y="39"/>
                    <a:pt x="38" y="40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6" y="42"/>
                    <a:pt x="34" y="43"/>
                    <a:pt x="33" y="45"/>
                  </a:cubicBezTo>
                  <a:cubicBezTo>
                    <a:pt x="33" y="46"/>
                    <a:pt x="33" y="46"/>
                    <a:pt x="32" y="47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9"/>
                    <a:pt x="31" y="49"/>
                    <a:pt x="30" y="49"/>
                  </a:cubicBezTo>
                  <a:cubicBezTo>
                    <a:pt x="29" y="49"/>
                    <a:pt x="27" y="49"/>
                    <a:pt x="25" y="50"/>
                  </a:cubicBezTo>
                  <a:cubicBezTo>
                    <a:pt x="24" y="51"/>
                    <a:pt x="23" y="53"/>
                    <a:pt x="22" y="55"/>
                  </a:cubicBezTo>
                  <a:cubicBezTo>
                    <a:pt x="21" y="55"/>
                    <a:pt x="21" y="56"/>
                    <a:pt x="21" y="57"/>
                  </a:cubicBezTo>
                  <a:cubicBezTo>
                    <a:pt x="20" y="57"/>
                    <a:pt x="19" y="58"/>
                    <a:pt x="18" y="58"/>
                  </a:cubicBezTo>
                  <a:cubicBezTo>
                    <a:pt x="17" y="59"/>
                    <a:pt x="16" y="59"/>
                    <a:pt x="14" y="60"/>
                  </a:cubicBezTo>
                  <a:cubicBezTo>
                    <a:pt x="13" y="61"/>
                    <a:pt x="12" y="61"/>
                    <a:pt x="11" y="62"/>
                  </a:cubicBezTo>
                  <a:cubicBezTo>
                    <a:pt x="10" y="63"/>
                    <a:pt x="9" y="63"/>
                    <a:pt x="9" y="64"/>
                  </a:cubicBezTo>
                  <a:cubicBezTo>
                    <a:pt x="5" y="66"/>
                    <a:pt x="1" y="69"/>
                    <a:pt x="0" y="75"/>
                  </a:cubicBezTo>
                  <a:cubicBezTo>
                    <a:pt x="0" y="79"/>
                    <a:pt x="2" y="81"/>
                    <a:pt x="4" y="81"/>
                  </a:cubicBezTo>
                  <a:cubicBezTo>
                    <a:pt x="5" y="82"/>
                    <a:pt x="5" y="82"/>
                    <a:pt x="5" y="83"/>
                  </a:cubicBezTo>
                  <a:cubicBezTo>
                    <a:pt x="6" y="83"/>
                    <a:pt x="6" y="84"/>
                    <a:pt x="6" y="85"/>
                  </a:cubicBezTo>
                  <a:cubicBezTo>
                    <a:pt x="6" y="86"/>
                    <a:pt x="6" y="87"/>
                    <a:pt x="7" y="89"/>
                  </a:cubicBezTo>
                  <a:cubicBezTo>
                    <a:pt x="8" y="90"/>
                    <a:pt x="9" y="91"/>
                    <a:pt x="10" y="92"/>
                  </a:cubicBezTo>
                  <a:cubicBezTo>
                    <a:pt x="10" y="93"/>
                    <a:pt x="10" y="93"/>
                    <a:pt x="11" y="93"/>
                  </a:cubicBezTo>
                  <a:cubicBezTo>
                    <a:pt x="13" y="97"/>
                    <a:pt x="14" y="100"/>
                    <a:pt x="13" y="103"/>
                  </a:cubicBezTo>
                  <a:cubicBezTo>
                    <a:pt x="13" y="106"/>
                    <a:pt x="12" y="110"/>
                    <a:pt x="10" y="113"/>
                  </a:cubicBezTo>
                  <a:cubicBezTo>
                    <a:pt x="9" y="115"/>
                    <a:pt x="7" y="118"/>
                    <a:pt x="8" y="121"/>
                  </a:cubicBezTo>
                  <a:cubicBezTo>
                    <a:pt x="9" y="122"/>
                    <a:pt x="10" y="124"/>
                    <a:pt x="12" y="125"/>
                  </a:cubicBezTo>
                  <a:cubicBezTo>
                    <a:pt x="13" y="126"/>
                    <a:pt x="15" y="126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9" y="126"/>
                    <a:pt x="21" y="126"/>
                    <a:pt x="23" y="125"/>
                  </a:cubicBezTo>
                  <a:cubicBezTo>
                    <a:pt x="24" y="125"/>
                    <a:pt x="26" y="124"/>
                    <a:pt x="27" y="124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30" y="124"/>
                    <a:pt x="32" y="123"/>
                    <a:pt x="34" y="123"/>
                  </a:cubicBezTo>
                  <a:cubicBezTo>
                    <a:pt x="34" y="123"/>
                    <a:pt x="35" y="123"/>
                    <a:pt x="36" y="123"/>
                  </a:cubicBezTo>
                  <a:cubicBezTo>
                    <a:pt x="36" y="124"/>
                    <a:pt x="37" y="124"/>
                    <a:pt x="38" y="124"/>
                  </a:cubicBezTo>
                  <a:cubicBezTo>
                    <a:pt x="40" y="125"/>
                    <a:pt x="42" y="126"/>
                    <a:pt x="44" y="126"/>
                  </a:cubicBezTo>
                  <a:cubicBezTo>
                    <a:pt x="44" y="126"/>
                    <a:pt x="45" y="126"/>
                    <a:pt x="45" y="126"/>
                  </a:cubicBezTo>
                  <a:cubicBezTo>
                    <a:pt x="50" y="126"/>
                    <a:pt x="52" y="122"/>
                    <a:pt x="54" y="119"/>
                  </a:cubicBezTo>
                  <a:cubicBezTo>
                    <a:pt x="55" y="118"/>
                    <a:pt x="56" y="117"/>
                    <a:pt x="56" y="116"/>
                  </a:cubicBezTo>
                  <a:cubicBezTo>
                    <a:pt x="57" y="114"/>
                    <a:pt x="58" y="113"/>
                    <a:pt x="59" y="112"/>
                  </a:cubicBezTo>
                  <a:cubicBezTo>
                    <a:pt x="61" y="109"/>
                    <a:pt x="63" y="106"/>
                    <a:pt x="66" y="104"/>
                  </a:cubicBezTo>
                  <a:cubicBezTo>
                    <a:pt x="66" y="104"/>
                    <a:pt x="67" y="104"/>
                    <a:pt x="67" y="104"/>
                  </a:cubicBezTo>
                  <a:cubicBezTo>
                    <a:pt x="68" y="105"/>
                    <a:pt x="70" y="105"/>
                    <a:pt x="71" y="105"/>
                  </a:cubicBezTo>
                  <a:cubicBezTo>
                    <a:pt x="72" y="105"/>
                    <a:pt x="72" y="105"/>
                    <a:pt x="73" y="105"/>
                  </a:cubicBezTo>
                  <a:cubicBezTo>
                    <a:pt x="77" y="104"/>
                    <a:pt x="80" y="101"/>
                    <a:pt x="82" y="98"/>
                  </a:cubicBezTo>
                  <a:cubicBezTo>
                    <a:pt x="83" y="97"/>
                    <a:pt x="84" y="96"/>
                    <a:pt x="85" y="95"/>
                  </a:cubicBezTo>
                  <a:cubicBezTo>
                    <a:pt x="86" y="94"/>
                    <a:pt x="87" y="94"/>
                    <a:pt x="89" y="94"/>
                  </a:cubicBezTo>
                  <a:cubicBezTo>
                    <a:pt x="91" y="93"/>
                    <a:pt x="92" y="93"/>
                    <a:pt x="94" y="93"/>
                  </a:cubicBezTo>
                  <a:cubicBezTo>
                    <a:pt x="94" y="93"/>
                    <a:pt x="95" y="92"/>
                    <a:pt x="96" y="92"/>
                  </a:cubicBezTo>
                  <a:cubicBezTo>
                    <a:pt x="98" y="92"/>
                    <a:pt x="100" y="92"/>
                    <a:pt x="102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6" y="90"/>
                    <a:pt x="109" y="89"/>
                    <a:pt x="111" y="88"/>
                  </a:cubicBezTo>
                  <a:cubicBezTo>
                    <a:pt x="113" y="87"/>
                    <a:pt x="114" y="87"/>
                    <a:pt x="115" y="86"/>
                  </a:cubicBezTo>
                  <a:cubicBezTo>
                    <a:pt x="116" y="86"/>
                    <a:pt x="117" y="86"/>
                    <a:pt x="118" y="86"/>
                  </a:cubicBezTo>
                  <a:cubicBezTo>
                    <a:pt x="118" y="86"/>
                    <a:pt x="119" y="86"/>
                    <a:pt x="120" y="86"/>
                  </a:cubicBezTo>
                  <a:cubicBezTo>
                    <a:pt x="121" y="86"/>
                    <a:pt x="122" y="86"/>
                    <a:pt x="123" y="86"/>
                  </a:cubicBezTo>
                  <a:cubicBezTo>
                    <a:pt x="125" y="86"/>
                    <a:pt x="125" y="86"/>
                    <a:pt x="125" y="86"/>
                  </a:cubicBezTo>
                  <a:cubicBezTo>
                    <a:pt x="130" y="86"/>
                    <a:pt x="138" y="86"/>
                    <a:pt x="140" y="79"/>
                  </a:cubicBezTo>
                  <a:cubicBezTo>
                    <a:pt x="141" y="74"/>
                    <a:pt x="139" y="69"/>
                    <a:pt x="137" y="64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6" name="Freeform 76">
              <a:extLst>
                <a:ext uri="{FF2B5EF4-FFF2-40B4-BE49-F238E27FC236}">
                  <a16:creationId xmlns:a16="http://schemas.microsoft.com/office/drawing/2014/main" id="{A046CB84-AEDD-1D44-975A-0CC8DBC02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15162" y="5563631"/>
              <a:ext cx="675025" cy="580503"/>
            </a:xfrm>
            <a:custGeom>
              <a:avLst/>
              <a:gdLst>
                <a:gd name="T0" fmla="*/ 116 w 124"/>
                <a:gd name="T1" fmla="*/ 72 h 117"/>
                <a:gd name="T2" fmla="*/ 107 w 124"/>
                <a:gd name="T3" fmla="*/ 67 h 117"/>
                <a:gd name="T4" fmla="*/ 101 w 124"/>
                <a:gd name="T5" fmla="*/ 68 h 117"/>
                <a:gd name="T6" fmla="*/ 98 w 124"/>
                <a:gd name="T7" fmla="*/ 66 h 117"/>
                <a:gd name="T8" fmla="*/ 95 w 124"/>
                <a:gd name="T9" fmla="*/ 60 h 117"/>
                <a:gd name="T10" fmla="*/ 82 w 124"/>
                <a:gd name="T11" fmla="*/ 46 h 117"/>
                <a:gd name="T12" fmla="*/ 78 w 124"/>
                <a:gd name="T13" fmla="*/ 45 h 117"/>
                <a:gd name="T14" fmla="*/ 75 w 124"/>
                <a:gd name="T15" fmla="*/ 44 h 117"/>
                <a:gd name="T16" fmla="*/ 72 w 124"/>
                <a:gd name="T17" fmla="*/ 41 h 117"/>
                <a:gd name="T18" fmla="*/ 58 w 124"/>
                <a:gd name="T19" fmla="*/ 31 h 117"/>
                <a:gd name="T20" fmla="*/ 52 w 124"/>
                <a:gd name="T21" fmla="*/ 28 h 117"/>
                <a:gd name="T22" fmla="*/ 44 w 124"/>
                <a:gd name="T23" fmla="*/ 22 h 117"/>
                <a:gd name="T24" fmla="*/ 39 w 124"/>
                <a:gd name="T25" fmla="*/ 25 h 117"/>
                <a:gd name="T26" fmla="*/ 37 w 124"/>
                <a:gd name="T27" fmla="*/ 20 h 117"/>
                <a:gd name="T28" fmla="*/ 40 w 124"/>
                <a:gd name="T29" fmla="*/ 21 h 117"/>
                <a:gd name="T30" fmla="*/ 42 w 124"/>
                <a:gd name="T31" fmla="*/ 8 h 117"/>
                <a:gd name="T32" fmla="*/ 41 w 124"/>
                <a:gd name="T33" fmla="*/ 6 h 117"/>
                <a:gd name="T34" fmla="*/ 29 w 124"/>
                <a:gd name="T35" fmla="*/ 6 h 117"/>
                <a:gd name="T36" fmla="*/ 27 w 124"/>
                <a:gd name="T37" fmla="*/ 6 h 117"/>
                <a:gd name="T38" fmla="*/ 16 w 124"/>
                <a:gd name="T39" fmla="*/ 23 h 117"/>
                <a:gd name="T40" fmla="*/ 15 w 124"/>
                <a:gd name="T41" fmla="*/ 39 h 117"/>
                <a:gd name="T42" fmla="*/ 15 w 124"/>
                <a:gd name="T43" fmla="*/ 71 h 117"/>
                <a:gd name="T44" fmla="*/ 10 w 124"/>
                <a:gd name="T45" fmla="*/ 81 h 117"/>
                <a:gd name="T46" fmla="*/ 2 w 124"/>
                <a:gd name="T47" fmla="*/ 100 h 117"/>
                <a:gd name="T48" fmla="*/ 21 w 124"/>
                <a:gd name="T49" fmla="*/ 98 h 117"/>
                <a:gd name="T50" fmla="*/ 27 w 124"/>
                <a:gd name="T51" fmla="*/ 95 h 117"/>
                <a:gd name="T52" fmla="*/ 29 w 124"/>
                <a:gd name="T53" fmla="*/ 103 h 117"/>
                <a:gd name="T54" fmla="*/ 30 w 124"/>
                <a:gd name="T55" fmla="*/ 113 h 117"/>
                <a:gd name="T56" fmla="*/ 46 w 124"/>
                <a:gd name="T57" fmla="*/ 112 h 117"/>
                <a:gd name="T58" fmla="*/ 52 w 124"/>
                <a:gd name="T59" fmla="*/ 106 h 117"/>
                <a:gd name="T60" fmla="*/ 56 w 124"/>
                <a:gd name="T61" fmla="*/ 98 h 117"/>
                <a:gd name="T62" fmla="*/ 66 w 124"/>
                <a:gd name="T63" fmla="*/ 83 h 117"/>
                <a:gd name="T64" fmla="*/ 67 w 124"/>
                <a:gd name="T65" fmla="*/ 77 h 117"/>
                <a:gd name="T66" fmla="*/ 71 w 124"/>
                <a:gd name="T67" fmla="*/ 76 h 117"/>
                <a:gd name="T68" fmla="*/ 72 w 124"/>
                <a:gd name="T69" fmla="*/ 79 h 117"/>
                <a:gd name="T70" fmla="*/ 76 w 124"/>
                <a:gd name="T71" fmla="*/ 82 h 117"/>
                <a:gd name="T72" fmla="*/ 81 w 124"/>
                <a:gd name="T73" fmla="*/ 81 h 117"/>
                <a:gd name="T74" fmla="*/ 82 w 124"/>
                <a:gd name="T75" fmla="*/ 81 h 117"/>
                <a:gd name="T76" fmla="*/ 80 w 124"/>
                <a:gd name="T77" fmla="*/ 88 h 117"/>
                <a:gd name="T78" fmla="*/ 90 w 124"/>
                <a:gd name="T79" fmla="*/ 91 h 117"/>
                <a:gd name="T80" fmla="*/ 96 w 124"/>
                <a:gd name="T81" fmla="*/ 93 h 117"/>
                <a:gd name="T82" fmla="*/ 105 w 124"/>
                <a:gd name="T83" fmla="*/ 96 h 117"/>
                <a:gd name="T84" fmla="*/ 124 w 124"/>
                <a:gd name="T85" fmla="*/ 8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4" h="117">
                  <a:moveTo>
                    <a:pt x="120" y="75"/>
                  </a:moveTo>
                  <a:cubicBezTo>
                    <a:pt x="119" y="74"/>
                    <a:pt x="118" y="73"/>
                    <a:pt x="116" y="72"/>
                  </a:cubicBezTo>
                  <a:cubicBezTo>
                    <a:pt x="115" y="71"/>
                    <a:pt x="114" y="70"/>
                    <a:pt x="113" y="69"/>
                  </a:cubicBezTo>
                  <a:cubicBezTo>
                    <a:pt x="111" y="67"/>
                    <a:pt x="110" y="67"/>
                    <a:pt x="107" y="67"/>
                  </a:cubicBezTo>
                  <a:cubicBezTo>
                    <a:pt x="106" y="67"/>
                    <a:pt x="104" y="67"/>
                    <a:pt x="103" y="67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100" y="68"/>
                    <a:pt x="99" y="68"/>
                    <a:pt x="98" y="68"/>
                  </a:cubicBezTo>
                  <a:cubicBezTo>
                    <a:pt x="98" y="68"/>
                    <a:pt x="98" y="67"/>
                    <a:pt x="98" y="66"/>
                  </a:cubicBezTo>
                  <a:cubicBezTo>
                    <a:pt x="97" y="65"/>
                    <a:pt x="97" y="63"/>
                    <a:pt x="96" y="62"/>
                  </a:cubicBezTo>
                  <a:cubicBezTo>
                    <a:pt x="95" y="61"/>
                    <a:pt x="95" y="60"/>
                    <a:pt x="95" y="60"/>
                  </a:cubicBezTo>
                  <a:cubicBezTo>
                    <a:pt x="94" y="52"/>
                    <a:pt x="90" y="47"/>
                    <a:pt x="83" y="46"/>
                  </a:cubicBezTo>
                  <a:cubicBezTo>
                    <a:pt x="83" y="46"/>
                    <a:pt x="82" y="46"/>
                    <a:pt x="82" y="46"/>
                  </a:cubicBezTo>
                  <a:cubicBezTo>
                    <a:pt x="81" y="46"/>
                    <a:pt x="80" y="46"/>
                    <a:pt x="79" y="46"/>
                  </a:cubicBezTo>
                  <a:cubicBezTo>
                    <a:pt x="79" y="46"/>
                    <a:pt x="79" y="46"/>
                    <a:pt x="78" y="45"/>
                  </a:cubicBezTo>
                  <a:cubicBezTo>
                    <a:pt x="77" y="45"/>
                    <a:pt x="77" y="45"/>
                    <a:pt x="76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3" y="44"/>
                    <a:pt x="73" y="44"/>
                    <a:pt x="73" y="43"/>
                  </a:cubicBezTo>
                  <a:cubicBezTo>
                    <a:pt x="72" y="43"/>
                    <a:pt x="72" y="42"/>
                    <a:pt x="72" y="41"/>
                  </a:cubicBezTo>
                  <a:cubicBezTo>
                    <a:pt x="71" y="40"/>
                    <a:pt x="71" y="38"/>
                    <a:pt x="69" y="37"/>
                  </a:cubicBezTo>
                  <a:cubicBezTo>
                    <a:pt x="68" y="36"/>
                    <a:pt x="64" y="32"/>
                    <a:pt x="58" y="31"/>
                  </a:cubicBezTo>
                  <a:cubicBezTo>
                    <a:pt x="56" y="31"/>
                    <a:pt x="55" y="31"/>
                    <a:pt x="53" y="29"/>
                  </a:cubicBezTo>
                  <a:cubicBezTo>
                    <a:pt x="53" y="28"/>
                    <a:pt x="53" y="28"/>
                    <a:pt x="52" y="28"/>
                  </a:cubicBezTo>
                  <a:cubicBezTo>
                    <a:pt x="51" y="25"/>
                    <a:pt x="49" y="22"/>
                    <a:pt x="45" y="22"/>
                  </a:cubicBezTo>
                  <a:cubicBezTo>
                    <a:pt x="44" y="22"/>
                    <a:pt x="44" y="22"/>
                    <a:pt x="44" y="22"/>
                  </a:cubicBezTo>
                  <a:cubicBezTo>
                    <a:pt x="42" y="22"/>
                    <a:pt x="40" y="24"/>
                    <a:pt x="40" y="24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38" y="25"/>
                    <a:pt x="38" y="25"/>
                  </a:cubicBezTo>
                  <a:cubicBezTo>
                    <a:pt x="38" y="25"/>
                    <a:pt x="37" y="22"/>
                    <a:pt x="37" y="20"/>
                  </a:cubicBezTo>
                  <a:cubicBezTo>
                    <a:pt x="38" y="20"/>
                    <a:pt x="39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2" y="21"/>
                    <a:pt x="43" y="20"/>
                    <a:pt x="44" y="19"/>
                  </a:cubicBezTo>
                  <a:cubicBezTo>
                    <a:pt x="48" y="15"/>
                    <a:pt x="43" y="10"/>
                    <a:pt x="42" y="8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6"/>
                    <a:pt x="41" y="6"/>
                  </a:cubicBezTo>
                  <a:cubicBezTo>
                    <a:pt x="40" y="4"/>
                    <a:pt x="39" y="0"/>
                    <a:pt x="35" y="0"/>
                  </a:cubicBezTo>
                  <a:cubicBezTo>
                    <a:pt x="31" y="0"/>
                    <a:pt x="29" y="3"/>
                    <a:pt x="29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7" y="6"/>
                  </a:cubicBezTo>
                  <a:cubicBezTo>
                    <a:pt x="26" y="6"/>
                    <a:pt x="24" y="7"/>
                    <a:pt x="23" y="7"/>
                  </a:cubicBezTo>
                  <a:cubicBezTo>
                    <a:pt x="16" y="11"/>
                    <a:pt x="16" y="19"/>
                    <a:pt x="16" y="23"/>
                  </a:cubicBezTo>
                  <a:cubicBezTo>
                    <a:pt x="16" y="25"/>
                    <a:pt x="16" y="28"/>
                    <a:pt x="16" y="30"/>
                  </a:cubicBezTo>
                  <a:cubicBezTo>
                    <a:pt x="16" y="33"/>
                    <a:pt x="16" y="36"/>
                    <a:pt x="15" y="39"/>
                  </a:cubicBezTo>
                  <a:cubicBezTo>
                    <a:pt x="15" y="45"/>
                    <a:pt x="15" y="49"/>
                    <a:pt x="14" y="54"/>
                  </a:cubicBezTo>
                  <a:cubicBezTo>
                    <a:pt x="13" y="60"/>
                    <a:pt x="13" y="66"/>
                    <a:pt x="15" y="71"/>
                  </a:cubicBezTo>
                  <a:cubicBezTo>
                    <a:pt x="16" y="76"/>
                    <a:pt x="16" y="78"/>
                    <a:pt x="13" y="80"/>
                  </a:cubicBezTo>
                  <a:cubicBezTo>
                    <a:pt x="12" y="80"/>
                    <a:pt x="11" y="81"/>
                    <a:pt x="10" y="81"/>
                  </a:cubicBezTo>
                  <a:cubicBezTo>
                    <a:pt x="6" y="84"/>
                    <a:pt x="1" y="87"/>
                    <a:pt x="0" y="94"/>
                  </a:cubicBezTo>
                  <a:cubicBezTo>
                    <a:pt x="0" y="96"/>
                    <a:pt x="1" y="99"/>
                    <a:pt x="2" y="100"/>
                  </a:cubicBezTo>
                  <a:cubicBezTo>
                    <a:pt x="3" y="101"/>
                    <a:pt x="5" y="102"/>
                    <a:pt x="7" y="102"/>
                  </a:cubicBezTo>
                  <a:cubicBezTo>
                    <a:pt x="12" y="102"/>
                    <a:pt x="17" y="100"/>
                    <a:pt x="21" y="98"/>
                  </a:cubicBezTo>
                  <a:cubicBezTo>
                    <a:pt x="23" y="97"/>
                    <a:pt x="25" y="96"/>
                    <a:pt x="26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7" y="95"/>
                    <a:pt x="27" y="95"/>
                    <a:pt x="27" y="96"/>
                  </a:cubicBezTo>
                  <a:cubicBezTo>
                    <a:pt x="29" y="98"/>
                    <a:pt x="29" y="101"/>
                    <a:pt x="29" y="103"/>
                  </a:cubicBezTo>
                  <a:cubicBezTo>
                    <a:pt x="29" y="104"/>
                    <a:pt x="29" y="105"/>
                    <a:pt x="29" y="105"/>
                  </a:cubicBezTo>
                  <a:cubicBezTo>
                    <a:pt x="29" y="108"/>
                    <a:pt x="29" y="110"/>
                    <a:pt x="30" y="113"/>
                  </a:cubicBezTo>
                  <a:cubicBezTo>
                    <a:pt x="32" y="117"/>
                    <a:pt x="35" y="117"/>
                    <a:pt x="36" y="117"/>
                  </a:cubicBezTo>
                  <a:cubicBezTo>
                    <a:pt x="40" y="117"/>
                    <a:pt x="43" y="114"/>
                    <a:pt x="46" y="112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49" y="109"/>
                    <a:pt x="51" y="108"/>
                    <a:pt x="52" y="106"/>
                  </a:cubicBezTo>
                  <a:cubicBezTo>
                    <a:pt x="53" y="104"/>
                    <a:pt x="54" y="102"/>
                    <a:pt x="54" y="101"/>
                  </a:cubicBezTo>
                  <a:cubicBezTo>
                    <a:pt x="55" y="100"/>
                    <a:pt x="55" y="99"/>
                    <a:pt x="56" y="98"/>
                  </a:cubicBezTo>
                  <a:cubicBezTo>
                    <a:pt x="56" y="96"/>
                    <a:pt x="58" y="95"/>
                    <a:pt x="60" y="93"/>
                  </a:cubicBezTo>
                  <a:cubicBezTo>
                    <a:pt x="62" y="91"/>
                    <a:pt x="65" y="88"/>
                    <a:pt x="66" y="83"/>
                  </a:cubicBezTo>
                  <a:cubicBezTo>
                    <a:pt x="66" y="82"/>
                    <a:pt x="66" y="82"/>
                    <a:pt x="66" y="81"/>
                  </a:cubicBezTo>
                  <a:cubicBezTo>
                    <a:pt x="66" y="79"/>
                    <a:pt x="66" y="78"/>
                    <a:pt x="67" y="77"/>
                  </a:cubicBezTo>
                  <a:cubicBezTo>
                    <a:pt x="68" y="76"/>
                    <a:pt x="69" y="75"/>
                    <a:pt x="71" y="75"/>
                  </a:cubicBezTo>
                  <a:cubicBezTo>
                    <a:pt x="71" y="75"/>
                    <a:pt x="71" y="76"/>
                    <a:pt x="71" y="76"/>
                  </a:cubicBezTo>
                  <a:cubicBezTo>
                    <a:pt x="71" y="77"/>
                    <a:pt x="72" y="78"/>
                    <a:pt x="72" y="78"/>
                  </a:cubicBezTo>
                  <a:cubicBezTo>
                    <a:pt x="72" y="78"/>
                    <a:pt x="72" y="79"/>
                    <a:pt x="72" y="79"/>
                  </a:cubicBezTo>
                  <a:cubicBezTo>
                    <a:pt x="72" y="82"/>
                    <a:pt x="72" y="82"/>
                    <a:pt x="72" y="82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8" y="81"/>
                    <a:pt x="80" y="81"/>
                    <a:pt x="81" y="8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2" y="81"/>
                    <a:pt x="82" y="81"/>
                    <a:pt x="82" y="81"/>
                  </a:cubicBezTo>
                  <a:cubicBezTo>
                    <a:pt x="82" y="81"/>
                    <a:pt x="82" y="82"/>
                    <a:pt x="81" y="83"/>
                  </a:cubicBezTo>
                  <a:cubicBezTo>
                    <a:pt x="81" y="84"/>
                    <a:pt x="80" y="86"/>
                    <a:pt x="80" y="88"/>
                  </a:cubicBezTo>
                  <a:cubicBezTo>
                    <a:pt x="81" y="90"/>
                    <a:pt x="82" y="92"/>
                    <a:pt x="86" y="92"/>
                  </a:cubicBezTo>
                  <a:cubicBezTo>
                    <a:pt x="87" y="92"/>
                    <a:pt x="89" y="92"/>
                    <a:pt x="90" y="91"/>
                  </a:cubicBezTo>
                  <a:cubicBezTo>
                    <a:pt x="90" y="91"/>
                    <a:pt x="91" y="91"/>
                    <a:pt x="91" y="91"/>
                  </a:cubicBezTo>
                  <a:cubicBezTo>
                    <a:pt x="93" y="91"/>
                    <a:pt x="94" y="92"/>
                    <a:pt x="96" y="93"/>
                  </a:cubicBezTo>
                  <a:cubicBezTo>
                    <a:pt x="97" y="93"/>
                    <a:pt x="98" y="94"/>
                    <a:pt x="99" y="94"/>
                  </a:cubicBezTo>
                  <a:cubicBezTo>
                    <a:pt x="101" y="95"/>
                    <a:pt x="103" y="96"/>
                    <a:pt x="105" y="96"/>
                  </a:cubicBezTo>
                  <a:cubicBezTo>
                    <a:pt x="112" y="96"/>
                    <a:pt x="117" y="90"/>
                    <a:pt x="121" y="86"/>
                  </a:cubicBezTo>
                  <a:cubicBezTo>
                    <a:pt x="122" y="84"/>
                    <a:pt x="124" y="82"/>
                    <a:pt x="124" y="80"/>
                  </a:cubicBezTo>
                  <a:cubicBezTo>
                    <a:pt x="123" y="78"/>
                    <a:pt x="122" y="76"/>
                    <a:pt x="120" y="75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7" name="Freeform 77">
              <a:extLst>
                <a:ext uri="{FF2B5EF4-FFF2-40B4-BE49-F238E27FC236}">
                  <a16:creationId xmlns:a16="http://schemas.microsoft.com/office/drawing/2014/main" id="{FDFB369E-8B1B-B34D-BBA4-CAB9C5AF7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32648" y="5539366"/>
              <a:ext cx="147726" cy="113861"/>
            </a:xfrm>
            <a:custGeom>
              <a:avLst/>
              <a:gdLst>
                <a:gd name="T0" fmla="*/ 6 w 27"/>
                <a:gd name="T1" fmla="*/ 14 h 23"/>
                <a:gd name="T2" fmla="*/ 6 w 27"/>
                <a:gd name="T3" fmla="*/ 15 h 23"/>
                <a:gd name="T4" fmla="*/ 10 w 27"/>
                <a:gd name="T5" fmla="*/ 20 h 23"/>
                <a:gd name="T6" fmla="*/ 11 w 27"/>
                <a:gd name="T7" fmla="*/ 21 h 23"/>
                <a:gd name="T8" fmla="*/ 17 w 27"/>
                <a:gd name="T9" fmla="*/ 23 h 23"/>
                <a:gd name="T10" fmla="*/ 18 w 27"/>
                <a:gd name="T11" fmla="*/ 23 h 23"/>
                <a:gd name="T12" fmla="*/ 19 w 27"/>
                <a:gd name="T13" fmla="*/ 23 h 23"/>
                <a:gd name="T14" fmla="*/ 27 w 27"/>
                <a:gd name="T15" fmla="*/ 18 h 23"/>
                <a:gd name="T16" fmla="*/ 27 w 27"/>
                <a:gd name="T17" fmla="*/ 15 h 23"/>
                <a:gd name="T18" fmla="*/ 24 w 27"/>
                <a:gd name="T19" fmla="*/ 15 h 23"/>
                <a:gd name="T20" fmla="*/ 23 w 27"/>
                <a:gd name="T21" fmla="*/ 14 h 23"/>
                <a:gd name="T22" fmla="*/ 21 w 27"/>
                <a:gd name="T23" fmla="*/ 13 h 23"/>
                <a:gd name="T24" fmla="*/ 19 w 27"/>
                <a:gd name="T25" fmla="*/ 13 h 23"/>
                <a:gd name="T26" fmla="*/ 19 w 27"/>
                <a:gd name="T27" fmla="*/ 13 h 23"/>
                <a:gd name="T28" fmla="*/ 18 w 27"/>
                <a:gd name="T29" fmla="*/ 12 h 23"/>
                <a:gd name="T30" fmla="*/ 18 w 27"/>
                <a:gd name="T31" fmla="*/ 10 h 23"/>
                <a:gd name="T32" fmla="*/ 15 w 27"/>
                <a:gd name="T33" fmla="*/ 6 h 23"/>
                <a:gd name="T34" fmla="*/ 14 w 27"/>
                <a:gd name="T35" fmla="*/ 6 h 23"/>
                <a:gd name="T36" fmla="*/ 13 w 27"/>
                <a:gd name="T37" fmla="*/ 4 h 23"/>
                <a:gd name="T38" fmla="*/ 6 w 27"/>
                <a:gd name="T39" fmla="*/ 0 h 23"/>
                <a:gd name="T40" fmla="*/ 4 w 27"/>
                <a:gd name="T41" fmla="*/ 0 h 23"/>
                <a:gd name="T42" fmla="*/ 1 w 27"/>
                <a:gd name="T43" fmla="*/ 3 h 23"/>
                <a:gd name="T44" fmla="*/ 5 w 27"/>
                <a:gd name="T45" fmla="*/ 13 h 23"/>
                <a:gd name="T46" fmla="*/ 6 w 27"/>
                <a:gd name="T4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23">
                  <a:moveTo>
                    <a:pt x="6" y="14"/>
                  </a:moveTo>
                  <a:cubicBezTo>
                    <a:pt x="6" y="14"/>
                    <a:pt x="6" y="15"/>
                    <a:pt x="6" y="15"/>
                  </a:cubicBezTo>
                  <a:cubicBezTo>
                    <a:pt x="6" y="17"/>
                    <a:pt x="7" y="19"/>
                    <a:pt x="10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2"/>
                    <a:pt x="14" y="23"/>
                    <a:pt x="17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18" y="23"/>
                    <a:pt x="19" y="23"/>
                    <a:pt x="19" y="23"/>
                  </a:cubicBezTo>
                  <a:cubicBezTo>
                    <a:pt x="21" y="23"/>
                    <a:pt x="27" y="22"/>
                    <a:pt x="27" y="18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2" y="14"/>
                    <a:pt x="22" y="13"/>
                    <a:pt x="21" y="13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2"/>
                    <a:pt x="18" y="12"/>
                    <a:pt x="18" y="12"/>
                  </a:cubicBezTo>
                  <a:cubicBezTo>
                    <a:pt x="18" y="11"/>
                    <a:pt x="18" y="10"/>
                    <a:pt x="18" y="10"/>
                  </a:cubicBezTo>
                  <a:cubicBezTo>
                    <a:pt x="17" y="8"/>
                    <a:pt x="16" y="7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3" y="5"/>
                    <a:pt x="13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3" y="1"/>
                    <a:pt x="1" y="2"/>
                    <a:pt x="1" y="3"/>
                  </a:cubicBezTo>
                  <a:cubicBezTo>
                    <a:pt x="0" y="7"/>
                    <a:pt x="3" y="10"/>
                    <a:pt x="5" y="13"/>
                  </a:cubicBezTo>
                  <a:cubicBezTo>
                    <a:pt x="5" y="13"/>
                    <a:pt x="5" y="13"/>
                    <a:pt x="6" y="14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8" name="Freeform 78">
              <a:extLst>
                <a:ext uri="{FF2B5EF4-FFF2-40B4-BE49-F238E27FC236}">
                  <a16:creationId xmlns:a16="http://schemas.microsoft.com/office/drawing/2014/main" id="{6039A8B9-A2F3-C543-B9C9-AEC15A249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96343" y="4835669"/>
              <a:ext cx="86173" cy="89595"/>
            </a:xfrm>
            <a:custGeom>
              <a:avLst/>
              <a:gdLst>
                <a:gd name="T0" fmla="*/ 16 w 16"/>
                <a:gd name="T1" fmla="*/ 6 h 18"/>
                <a:gd name="T2" fmla="*/ 11 w 16"/>
                <a:gd name="T3" fmla="*/ 1 h 18"/>
                <a:gd name="T4" fmla="*/ 7 w 16"/>
                <a:gd name="T5" fmla="*/ 0 h 18"/>
                <a:gd name="T6" fmla="*/ 1 w 16"/>
                <a:gd name="T7" fmla="*/ 5 h 18"/>
                <a:gd name="T8" fmla="*/ 2 w 16"/>
                <a:gd name="T9" fmla="*/ 13 h 18"/>
                <a:gd name="T10" fmla="*/ 3 w 16"/>
                <a:gd name="T11" fmla="*/ 14 h 18"/>
                <a:gd name="T12" fmla="*/ 8 w 16"/>
                <a:gd name="T13" fmla="*/ 18 h 18"/>
                <a:gd name="T14" fmla="*/ 10 w 16"/>
                <a:gd name="T15" fmla="*/ 18 h 18"/>
                <a:gd name="T16" fmla="*/ 14 w 16"/>
                <a:gd name="T17" fmla="*/ 12 h 18"/>
                <a:gd name="T18" fmla="*/ 15 w 16"/>
                <a:gd name="T19" fmla="*/ 11 h 18"/>
                <a:gd name="T20" fmla="*/ 16 w 16"/>
                <a:gd name="T2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18">
                  <a:moveTo>
                    <a:pt x="16" y="6"/>
                  </a:moveTo>
                  <a:cubicBezTo>
                    <a:pt x="15" y="4"/>
                    <a:pt x="13" y="2"/>
                    <a:pt x="11" y="1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6" y="0"/>
                    <a:pt x="3" y="1"/>
                    <a:pt x="1" y="5"/>
                  </a:cubicBezTo>
                  <a:cubicBezTo>
                    <a:pt x="0" y="8"/>
                    <a:pt x="0" y="10"/>
                    <a:pt x="2" y="13"/>
                  </a:cubicBezTo>
                  <a:cubicBezTo>
                    <a:pt x="3" y="13"/>
                    <a:pt x="3" y="14"/>
                    <a:pt x="3" y="14"/>
                  </a:cubicBezTo>
                  <a:cubicBezTo>
                    <a:pt x="3" y="15"/>
                    <a:pt x="5" y="18"/>
                    <a:pt x="8" y="18"/>
                  </a:cubicBezTo>
                  <a:cubicBezTo>
                    <a:pt x="8" y="18"/>
                    <a:pt x="9" y="18"/>
                    <a:pt x="10" y="18"/>
                  </a:cubicBezTo>
                  <a:cubicBezTo>
                    <a:pt x="12" y="17"/>
                    <a:pt x="13" y="14"/>
                    <a:pt x="14" y="12"/>
                  </a:cubicBezTo>
                  <a:cubicBezTo>
                    <a:pt x="14" y="12"/>
                    <a:pt x="14" y="11"/>
                    <a:pt x="15" y="11"/>
                  </a:cubicBezTo>
                  <a:cubicBezTo>
                    <a:pt x="16" y="9"/>
                    <a:pt x="16" y="8"/>
                    <a:pt x="16" y="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09" name="Freeform 79">
              <a:extLst>
                <a:ext uri="{FF2B5EF4-FFF2-40B4-BE49-F238E27FC236}">
                  <a16:creationId xmlns:a16="http://schemas.microsoft.com/office/drawing/2014/main" id="{E71C3116-A584-8C46-888F-6FE852AFC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8876" y="4800204"/>
              <a:ext cx="121053" cy="203456"/>
            </a:xfrm>
            <a:custGeom>
              <a:avLst/>
              <a:gdLst>
                <a:gd name="T0" fmla="*/ 18 w 22"/>
                <a:gd name="T1" fmla="*/ 25 h 41"/>
                <a:gd name="T2" fmla="*/ 19 w 22"/>
                <a:gd name="T3" fmla="*/ 24 h 41"/>
                <a:gd name="T4" fmla="*/ 19 w 22"/>
                <a:gd name="T5" fmla="*/ 18 h 41"/>
                <a:gd name="T6" fmla="*/ 14 w 22"/>
                <a:gd name="T7" fmla="*/ 15 h 41"/>
                <a:gd name="T8" fmla="*/ 15 w 22"/>
                <a:gd name="T9" fmla="*/ 14 h 41"/>
                <a:gd name="T10" fmla="*/ 16 w 22"/>
                <a:gd name="T11" fmla="*/ 13 h 41"/>
                <a:gd name="T12" fmla="*/ 20 w 22"/>
                <a:gd name="T13" fmla="*/ 9 h 41"/>
                <a:gd name="T14" fmla="*/ 21 w 22"/>
                <a:gd name="T15" fmla="*/ 4 h 41"/>
                <a:gd name="T16" fmla="*/ 16 w 22"/>
                <a:gd name="T17" fmla="*/ 0 h 41"/>
                <a:gd name="T18" fmla="*/ 15 w 22"/>
                <a:gd name="T19" fmla="*/ 0 h 41"/>
                <a:gd name="T20" fmla="*/ 8 w 22"/>
                <a:gd name="T21" fmla="*/ 5 h 41"/>
                <a:gd name="T22" fmla="*/ 8 w 22"/>
                <a:gd name="T23" fmla="*/ 5 h 41"/>
                <a:gd name="T24" fmla="*/ 6 w 22"/>
                <a:gd name="T25" fmla="*/ 13 h 41"/>
                <a:gd name="T26" fmla="*/ 9 w 22"/>
                <a:gd name="T27" fmla="*/ 16 h 41"/>
                <a:gd name="T28" fmla="*/ 7 w 22"/>
                <a:gd name="T29" fmla="*/ 20 h 41"/>
                <a:gd name="T30" fmla="*/ 7 w 22"/>
                <a:gd name="T31" fmla="*/ 22 h 41"/>
                <a:gd name="T32" fmla="*/ 7 w 22"/>
                <a:gd name="T33" fmla="*/ 22 h 41"/>
                <a:gd name="T34" fmla="*/ 5 w 22"/>
                <a:gd name="T35" fmla="*/ 27 h 41"/>
                <a:gd name="T36" fmla="*/ 5 w 22"/>
                <a:gd name="T37" fmla="*/ 27 h 41"/>
                <a:gd name="T38" fmla="*/ 0 w 22"/>
                <a:gd name="T39" fmla="*/ 37 h 41"/>
                <a:gd name="T40" fmla="*/ 3 w 22"/>
                <a:gd name="T41" fmla="*/ 41 h 41"/>
                <a:gd name="T42" fmla="*/ 6 w 22"/>
                <a:gd name="T43" fmla="*/ 41 h 41"/>
                <a:gd name="T44" fmla="*/ 6 w 22"/>
                <a:gd name="T45" fmla="*/ 41 h 41"/>
                <a:gd name="T46" fmla="*/ 18 w 22"/>
                <a:gd name="T47" fmla="*/ 2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" h="41">
                  <a:moveTo>
                    <a:pt x="18" y="25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20" y="21"/>
                    <a:pt x="20" y="19"/>
                    <a:pt x="19" y="18"/>
                  </a:cubicBezTo>
                  <a:cubicBezTo>
                    <a:pt x="18" y="16"/>
                    <a:pt x="16" y="15"/>
                    <a:pt x="14" y="15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4"/>
                    <a:pt x="16" y="13"/>
                    <a:pt x="16" y="13"/>
                  </a:cubicBezTo>
                  <a:cubicBezTo>
                    <a:pt x="18" y="12"/>
                    <a:pt x="19" y="11"/>
                    <a:pt x="20" y="9"/>
                  </a:cubicBezTo>
                  <a:cubicBezTo>
                    <a:pt x="21" y="8"/>
                    <a:pt x="22" y="5"/>
                    <a:pt x="21" y="4"/>
                  </a:cubicBezTo>
                  <a:cubicBezTo>
                    <a:pt x="20" y="2"/>
                    <a:pt x="18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2" y="0"/>
                    <a:pt x="9" y="3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7"/>
                    <a:pt x="4" y="10"/>
                    <a:pt x="6" y="13"/>
                  </a:cubicBezTo>
                  <a:cubicBezTo>
                    <a:pt x="6" y="15"/>
                    <a:pt x="8" y="16"/>
                    <a:pt x="9" y="16"/>
                  </a:cubicBezTo>
                  <a:cubicBezTo>
                    <a:pt x="8" y="17"/>
                    <a:pt x="7" y="18"/>
                    <a:pt x="7" y="20"/>
                  </a:cubicBezTo>
                  <a:cubicBezTo>
                    <a:pt x="7" y="21"/>
                    <a:pt x="7" y="21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4"/>
                    <a:pt x="7" y="25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2" y="30"/>
                    <a:pt x="0" y="33"/>
                    <a:pt x="0" y="37"/>
                  </a:cubicBezTo>
                  <a:cubicBezTo>
                    <a:pt x="1" y="38"/>
                    <a:pt x="2" y="40"/>
                    <a:pt x="3" y="41"/>
                  </a:cubicBezTo>
                  <a:cubicBezTo>
                    <a:pt x="4" y="41"/>
                    <a:pt x="5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9" y="41"/>
                    <a:pt x="13" y="37"/>
                    <a:pt x="18" y="25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10" name="Freeform 80">
              <a:extLst>
                <a:ext uri="{FF2B5EF4-FFF2-40B4-BE49-F238E27FC236}">
                  <a16:creationId xmlns:a16="http://schemas.microsoft.com/office/drawing/2014/main" id="{389FA742-5D7D-B24D-8F38-4E9865D67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97859" y="5003660"/>
              <a:ext cx="82070" cy="123194"/>
            </a:xfrm>
            <a:custGeom>
              <a:avLst/>
              <a:gdLst>
                <a:gd name="T0" fmla="*/ 8 w 15"/>
                <a:gd name="T1" fmla="*/ 0 h 25"/>
                <a:gd name="T2" fmla="*/ 5 w 15"/>
                <a:gd name="T3" fmla="*/ 1 h 25"/>
                <a:gd name="T4" fmla="*/ 4 w 15"/>
                <a:gd name="T5" fmla="*/ 7 h 25"/>
                <a:gd name="T6" fmla="*/ 4 w 15"/>
                <a:gd name="T7" fmla="*/ 7 h 25"/>
                <a:gd name="T8" fmla="*/ 4 w 15"/>
                <a:gd name="T9" fmla="*/ 7 h 25"/>
                <a:gd name="T10" fmla="*/ 3 w 15"/>
                <a:gd name="T11" fmla="*/ 12 h 25"/>
                <a:gd name="T12" fmla="*/ 3 w 15"/>
                <a:gd name="T13" fmla="*/ 14 h 25"/>
                <a:gd name="T14" fmla="*/ 1 w 15"/>
                <a:gd name="T15" fmla="*/ 15 h 25"/>
                <a:gd name="T16" fmla="*/ 0 w 15"/>
                <a:gd name="T17" fmla="*/ 19 h 25"/>
                <a:gd name="T18" fmla="*/ 6 w 15"/>
                <a:gd name="T19" fmla="*/ 25 h 25"/>
                <a:gd name="T20" fmla="*/ 11 w 15"/>
                <a:gd name="T21" fmla="*/ 20 h 25"/>
                <a:gd name="T22" fmla="*/ 9 w 15"/>
                <a:gd name="T23" fmla="*/ 15 h 25"/>
                <a:gd name="T24" fmla="*/ 9 w 15"/>
                <a:gd name="T25" fmla="*/ 15 h 25"/>
                <a:gd name="T26" fmla="*/ 11 w 15"/>
                <a:gd name="T27" fmla="*/ 12 h 25"/>
                <a:gd name="T28" fmla="*/ 12 w 15"/>
                <a:gd name="T29" fmla="*/ 11 h 25"/>
                <a:gd name="T30" fmla="*/ 12 w 15"/>
                <a:gd name="T31" fmla="*/ 11 h 25"/>
                <a:gd name="T32" fmla="*/ 15 w 15"/>
                <a:gd name="T33" fmla="*/ 6 h 25"/>
                <a:gd name="T34" fmla="*/ 8 w 15"/>
                <a:gd name="T3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" h="25">
                  <a:moveTo>
                    <a:pt x="8" y="0"/>
                  </a:moveTo>
                  <a:cubicBezTo>
                    <a:pt x="7" y="0"/>
                    <a:pt x="6" y="0"/>
                    <a:pt x="5" y="1"/>
                  </a:cubicBezTo>
                  <a:cubicBezTo>
                    <a:pt x="2" y="3"/>
                    <a:pt x="4" y="6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8"/>
                    <a:pt x="2" y="10"/>
                    <a:pt x="3" y="12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6"/>
                    <a:pt x="0" y="17"/>
                    <a:pt x="0" y="19"/>
                  </a:cubicBezTo>
                  <a:cubicBezTo>
                    <a:pt x="1" y="22"/>
                    <a:pt x="3" y="25"/>
                    <a:pt x="6" y="25"/>
                  </a:cubicBezTo>
                  <a:cubicBezTo>
                    <a:pt x="8" y="25"/>
                    <a:pt x="11" y="23"/>
                    <a:pt x="11" y="20"/>
                  </a:cubicBezTo>
                  <a:cubicBezTo>
                    <a:pt x="11" y="18"/>
                    <a:pt x="11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0" y="14"/>
                    <a:pt x="11" y="13"/>
                    <a:pt x="11" y="12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3" y="10"/>
                    <a:pt x="15" y="9"/>
                    <a:pt x="15" y="6"/>
                  </a:cubicBezTo>
                  <a:cubicBezTo>
                    <a:pt x="15" y="3"/>
                    <a:pt x="11" y="0"/>
                    <a:pt x="8" y="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11" name="Freeform 81">
              <a:extLst>
                <a:ext uri="{FF2B5EF4-FFF2-40B4-BE49-F238E27FC236}">
                  <a16:creationId xmlns:a16="http://schemas.microsoft.com/office/drawing/2014/main" id="{D9F4F31A-0CB1-0346-966C-FAFC35E7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50133" y="4800204"/>
              <a:ext cx="108743" cy="83996"/>
            </a:xfrm>
            <a:custGeom>
              <a:avLst/>
              <a:gdLst>
                <a:gd name="T0" fmla="*/ 14 w 20"/>
                <a:gd name="T1" fmla="*/ 2 h 17"/>
                <a:gd name="T2" fmla="*/ 12 w 20"/>
                <a:gd name="T3" fmla="*/ 1 h 17"/>
                <a:gd name="T4" fmla="*/ 8 w 20"/>
                <a:gd name="T5" fmla="*/ 0 h 17"/>
                <a:gd name="T6" fmla="*/ 4 w 20"/>
                <a:gd name="T7" fmla="*/ 1 h 17"/>
                <a:gd name="T8" fmla="*/ 1 w 20"/>
                <a:gd name="T9" fmla="*/ 6 h 17"/>
                <a:gd name="T10" fmla="*/ 4 w 20"/>
                <a:gd name="T11" fmla="*/ 12 h 17"/>
                <a:gd name="T12" fmla="*/ 5 w 20"/>
                <a:gd name="T13" fmla="*/ 13 h 17"/>
                <a:gd name="T14" fmla="*/ 5 w 20"/>
                <a:gd name="T15" fmla="*/ 14 h 17"/>
                <a:gd name="T16" fmla="*/ 10 w 20"/>
                <a:gd name="T17" fmla="*/ 17 h 17"/>
                <a:gd name="T18" fmla="*/ 12 w 20"/>
                <a:gd name="T19" fmla="*/ 17 h 17"/>
                <a:gd name="T20" fmla="*/ 14 w 20"/>
                <a:gd name="T21" fmla="*/ 17 h 17"/>
                <a:gd name="T22" fmla="*/ 14 w 20"/>
                <a:gd name="T23" fmla="*/ 15 h 17"/>
                <a:gd name="T24" fmla="*/ 14 w 20"/>
                <a:gd name="T25" fmla="*/ 14 h 17"/>
                <a:gd name="T26" fmla="*/ 14 w 20"/>
                <a:gd name="T27" fmla="*/ 14 h 17"/>
                <a:gd name="T28" fmla="*/ 18 w 20"/>
                <a:gd name="T29" fmla="*/ 12 h 17"/>
                <a:gd name="T30" fmla="*/ 20 w 20"/>
                <a:gd name="T31" fmla="*/ 7 h 17"/>
                <a:gd name="T32" fmla="*/ 14 w 20"/>
                <a:gd name="T3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7">
                  <a:moveTo>
                    <a:pt x="14" y="2"/>
                  </a:moveTo>
                  <a:cubicBezTo>
                    <a:pt x="14" y="2"/>
                    <a:pt x="13" y="2"/>
                    <a:pt x="12" y="1"/>
                  </a:cubicBezTo>
                  <a:cubicBezTo>
                    <a:pt x="11" y="1"/>
                    <a:pt x="10" y="0"/>
                    <a:pt x="8" y="0"/>
                  </a:cubicBezTo>
                  <a:cubicBezTo>
                    <a:pt x="7" y="0"/>
                    <a:pt x="5" y="1"/>
                    <a:pt x="4" y="1"/>
                  </a:cubicBezTo>
                  <a:cubicBezTo>
                    <a:pt x="3" y="2"/>
                    <a:pt x="1" y="3"/>
                    <a:pt x="1" y="6"/>
                  </a:cubicBezTo>
                  <a:cubicBezTo>
                    <a:pt x="0" y="9"/>
                    <a:pt x="2" y="10"/>
                    <a:pt x="4" y="12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4"/>
                  </a:cubicBezTo>
                  <a:cubicBezTo>
                    <a:pt x="6" y="15"/>
                    <a:pt x="7" y="17"/>
                    <a:pt x="10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3"/>
                    <a:pt x="16" y="13"/>
                    <a:pt x="18" y="12"/>
                  </a:cubicBezTo>
                  <a:cubicBezTo>
                    <a:pt x="20" y="10"/>
                    <a:pt x="20" y="8"/>
                    <a:pt x="20" y="7"/>
                  </a:cubicBezTo>
                  <a:cubicBezTo>
                    <a:pt x="19" y="4"/>
                    <a:pt x="17" y="3"/>
                    <a:pt x="14" y="2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12" name="Freeform 83">
              <a:extLst>
                <a:ext uri="{FF2B5EF4-FFF2-40B4-BE49-F238E27FC236}">
                  <a16:creationId xmlns:a16="http://schemas.microsoft.com/office/drawing/2014/main" id="{226446F2-CCDC-F547-88D7-2049723F2C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08107" y="3336813"/>
              <a:ext cx="420609" cy="451710"/>
            </a:xfrm>
            <a:custGeom>
              <a:avLst/>
              <a:gdLst>
                <a:gd name="T0" fmla="*/ 68 w 77"/>
                <a:gd name="T1" fmla="*/ 49 h 91"/>
                <a:gd name="T2" fmla="*/ 67 w 77"/>
                <a:gd name="T3" fmla="*/ 43 h 91"/>
                <a:gd name="T4" fmla="*/ 67 w 77"/>
                <a:gd name="T5" fmla="*/ 34 h 91"/>
                <a:gd name="T6" fmla="*/ 65 w 77"/>
                <a:gd name="T7" fmla="*/ 21 h 91"/>
                <a:gd name="T8" fmla="*/ 55 w 77"/>
                <a:gd name="T9" fmla="*/ 15 h 91"/>
                <a:gd name="T10" fmla="*/ 55 w 77"/>
                <a:gd name="T11" fmla="*/ 12 h 91"/>
                <a:gd name="T12" fmla="*/ 41 w 77"/>
                <a:gd name="T13" fmla="*/ 0 h 91"/>
                <a:gd name="T14" fmla="*/ 33 w 77"/>
                <a:gd name="T15" fmla="*/ 8 h 91"/>
                <a:gd name="T16" fmla="*/ 28 w 77"/>
                <a:gd name="T17" fmla="*/ 7 h 91"/>
                <a:gd name="T18" fmla="*/ 22 w 77"/>
                <a:gd name="T19" fmla="*/ 19 h 91"/>
                <a:gd name="T20" fmla="*/ 18 w 77"/>
                <a:gd name="T21" fmla="*/ 19 h 91"/>
                <a:gd name="T22" fmla="*/ 9 w 77"/>
                <a:gd name="T23" fmla="*/ 30 h 91"/>
                <a:gd name="T24" fmla="*/ 2 w 77"/>
                <a:gd name="T25" fmla="*/ 32 h 91"/>
                <a:gd name="T26" fmla="*/ 4 w 77"/>
                <a:gd name="T27" fmla="*/ 44 h 91"/>
                <a:gd name="T28" fmla="*/ 10 w 77"/>
                <a:gd name="T29" fmla="*/ 46 h 91"/>
                <a:gd name="T30" fmla="*/ 11 w 77"/>
                <a:gd name="T31" fmla="*/ 54 h 91"/>
                <a:gd name="T32" fmla="*/ 19 w 77"/>
                <a:gd name="T33" fmla="*/ 56 h 91"/>
                <a:gd name="T34" fmla="*/ 21 w 77"/>
                <a:gd name="T35" fmla="*/ 57 h 91"/>
                <a:gd name="T36" fmla="*/ 27 w 77"/>
                <a:gd name="T37" fmla="*/ 61 h 91"/>
                <a:gd name="T38" fmla="*/ 32 w 77"/>
                <a:gd name="T39" fmla="*/ 61 h 91"/>
                <a:gd name="T40" fmla="*/ 40 w 77"/>
                <a:gd name="T41" fmla="*/ 63 h 91"/>
                <a:gd name="T42" fmla="*/ 38 w 77"/>
                <a:gd name="T43" fmla="*/ 66 h 91"/>
                <a:gd name="T44" fmla="*/ 35 w 77"/>
                <a:gd name="T45" fmla="*/ 67 h 91"/>
                <a:gd name="T46" fmla="*/ 30 w 77"/>
                <a:gd name="T47" fmla="*/ 66 h 91"/>
                <a:gd name="T48" fmla="*/ 22 w 77"/>
                <a:gd name="T49" fmla="*/ 68 h 91"/>
                <a:gd name="T50" fmla="*/ 24 w 77"/>
                <a:gd name="T51" fmla="*/ 78 h 91"/>
                <a:gd name="T52" fmla="*/ 43 w 77"/>
                <a:gd name="T53" fmla="*/ 91 h 91"/>
                <a:gd name="T54" fmla="*/ 66 w 77"/>
                <a:gd name="T55" fmla="*/ 85 h 91"/>
                <a:gd name="T56" fmla="*/ 77 w 77"/>
                <a:gd name="T57" fmla="*/ 53 h 91"/>
                <a:gd name="T58" fmla="*/ 50 w 77"/>
                <a:gd name="T59" fmla="*/ 65 h 91"/>
                <a:gd name="T60" fmla="*/ 47 w 77"/>
                <a:gd name="T61" fmla="*/ 61 h 91"/>
                <a:gd name="T62" fmla="*/ 49 w 77"/>
                <a:gd name="T63" fmla="*/ 61 h 91"/>
                <a:gd name="T64" fmla="*/ 56 w 77"/>
                <a:gd name="T65" fmla="*/ 65 h 91"/>
                <a:gd name="T66" fmla="*/ 52 w 77"/>
                <a:gd name="T67" fmla="*/ 67 h 91"/>
                <a:gd name="T68" fmla="*/ 39 w 77"/>
                <a:gd name="T69" fmla="*/ 48 h 91"/>
                <a:gd name="T70" fmla="*/ 37 w 77"/>
                <a:gd name="T71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" h="91">
                  <a:moveTo>
                    <a:pt x="73" y="51"/>
                  </a:moveTo>
                  <a:cubicBezTo>
                    <a:pt x="71" y="51"/>
                    <a:pt x="70" y="50"/>
                    <a:pt x="68" y="49"/>
                  </a:cubicBezTo>
                  <a:cubicBezTo>
                    <a:pt x="68" y="49"/>
                    <a:pt x="68" y="48"/>
                    <a:pt x="68" y="46"/>
                  </a:cubicBezTo>
                  <a:cubicBezTo>
                    <a:pt x="68" y="45"/>
                    <a:pt x="68" y="44"/>
                    <a:pt x="67" y="43"/>
                  </a:cubicBezTo>
                  <a:cubicBezTo>
                    <a:pt x="67" y="41"/>
                    <a:pt x="67" y="40"/>
                    <a:pt x="67" y="38"/>
                  </a:cubicBezTo>
                  <a:cubicBezTo>
                    <a:pt x="67" y="37"/>
                    <a:pt x="67" y="35"/>
                    <a:pt x="67" y="34"/>
                  </a:cubicBezTo>
                  <a:cubicBezTo>
                    <a:pt x="67" y="33"/>
                    <a:pt x="67" y="32"/>
                    <a:pt x="67" y="31"/>
                  </a:cubicBezTo>
                  <a:cubicBezTo>
                    <a:pt x="66" y="28"/>
                    <a:pt x="66" y="24"/>
                    <a:pt x="65" y="21"/>
                  </a:cubicBezTo>
                  <a:cubicBezTo>
                    <a:pt x="63" y="17"/>
                    <a:pt x="59" y="16"/>
                    <a:pt x="56" y="15"/>
                  </a:cubicBezTo>
                  <a:cubicBezTo>
                    <a:pt x="56" y="15"/>
                    <a:pt x="55" y="15"/>
                    <a:pt x="55" y="15"/>
                  </a:cubicBezTo>
                  <a:cubicBezTo>
                    <a:pt x="55" y="14"/>
                    <a:pt x="55" y="14"/>
                    <a:pt x="55" y="13"/>
                  </a:cubicBezTo>
                  <a:cubicBezTo>
                    <a:pt x="55" y="12"/>
                    <a:pt x="55" y="12"/>
                    <a:pt x="55" y="12"/>
                  </a:cubicBezTo>
                  <a:cubicBezTo>
                    <a:pt x="56" y="7"/>
                    <a:pt x="55" y="5"/>
                    <a:pt x="54" y="4"/>
                  </a:cubicBezTo>
                  <a:cubicBezTo>
                    <a:pt x="51" y="2"/>
                    <a:pt x="46" y="0"/>
                    <a:pt x="41" y="0"/>
                  </a:cubicBezTo>
                  <a:cubicBezTo>
                    <a:pt x="35" y="0"/>
                    <a:pt x="34" y="4"/>
                    <a:pt x="33" y="5"/>
                  </a:cubicBezTo>
                  <a:cubicBezTo>
                    <a:pt x="33" y="6"/>
                    <a:pt x="33" y="7"/>
                    <a:pt x="33" y="8"/>
                  </a:cubicBezTo>
                  <a:cubicBezTo>
                    <a:pt x="33" y="8"/>
                    <a:pt x="33" y="8"/>
                    <a:pt x="32" y="8"/>
                  </a:cubicBezTo>
                  <a:cubicBezTo>
                    <a:pt x="31" y="8"/>
                    <a:pt x="30" y="7"/>
                    <a:pt x="28" y="7"/>
                  </a:cubicBezTo>
                  <a:cubicBezTo>
                    <a:pt x="26" y="7"/>
                    <a:pt x="25" y="8"/>
                    <a:pt x="23" y="9"/>
                  </a:cubicBezTo>
                  <a:cubicBezTo>
                    <a:pt x="21" y="12"/>
                    <a:pt x="20" y="16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0" y="19"/>
                    <a:pt x="19" y="19"/>
                    <a:pt x="18" y="19"/>
                  </a:cubicBezTo>
                  <a:cubicBezTo>
                    <a:pt x="11" y="19"/>
                    <a:pt x="11" y="24"/>
                    <a:pt x="10" y="27"/>
                  </a:cubicBezTo>
                  <a:cubicBezTo>
                    <a:pt x="10" y="30"/>
                    <a:pt x="9" y="30"/>
                    <a:pt x="9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30"/>
                    <a:pt x="4" y="30"/>
                    <a:pt x="2" y="32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1"/>
                    <a:pt x="2" y="43"/>
                    <a:pt x="4" y="44"/>
                  </a:cubicBezTo>
                  <a:cubicBezTo>
                    <a:pt x="6" y="45"/>
                    <a:pt x="7" y="45"/>
                    <a:pt x="9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0" y="47"/>
                  </a:cubicBezTo>
                  <a:cubicBezTo>
                    <a:pt x="10" y="49"/>
                    <a:pt x="9" y="51"/>
                    <a:pt x="11" y="54"/>
                  </a:cubicBezTo>
                  <a:cubicBezTo>
                    <a:pt x="12" y="56"/>
                    <a:pt x="14" y="56"/>
                    <a:pt x="16" y="56"/>
                  </a:cubicBezTo>
                  <a:cubicBezTo>
                    <a:pt x="17" y="56"/>
                    <a:pt x="18" y="56"/>
                    <a:pt x="19" y="56"/>
                  </a:cubicBezTo>
                  <a:cubicBezTo>
                    <a:pt x="19" y="56"/>
                    <a:pt x="20" y="56"/>
                    <a:pt x="20" y="56"/>
                  </a:cubicBezTo>
                  <a:cubicBezTo>
                    <a:pt x="20" y="56"/>
                    <a:pt x="21" y="57"/>
                    <a:pt x="21" y="57"/>
                  </a:cubicBezTo>
                  <a:cubicBezTo>
                    <a:pt x="22" y="58"/>
                    <a:pt x="23" y="60"/>
                    <a:pt x="26" y="61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9" y="61"/>
                    <a:pt x="31" y="60"/>
                    <a:pt x="32" y="59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36" y="63"/>
                    <a:pt x="38" y="63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39" y="64"/>
                    <a:pt x="39" y="65"/>
                    <a:pt x="38" y="66"/>
                  </a:cubicBezTo>
                  <a:cubicBezTo>
                    <a:pt x="38" y="66"/>
                    <a:pt x="38" y="66"/>
                    <a:pt x="37" y="66"/>
                  </a:cubicBezTo>
                  <a:cubicBezTo>
                    <a:pt x="36" y="67"/>
                    <a:pt x="36" y="67"/>
                    <a:pt x="35" y="67"/>
                  </a:cubicBezTo>
                  <a:cubicBezTo>
                    <a:pt x="34" y="67"/>
                    <a:pt x="32" y="67"/>
                    <a:pt x="31" y="66"/>
                  </a:cubicBezTo>
                  <a:cubicBezTo>
                    <a:pt x="31" y="66"/>
                    <a:pt x="30" y="66"/>
                    <a:pt x="30" y="66"/>
                  </a:cubicBezTo>
                  <a:cubicBezTo>
                    <a:pt x="29" y="66"/>
                    <a:pt x="28" y="65"/>
                    <a:pt x="27" y="65"/>
                  </a:cubicBezTo>
                  <a:cubicBezTo>
                    <a:pt x="25" y="65"/>
                    <a:pt x="23" y="66"/>
                    <a:pt x="22" y="68"/>
                  </a:cubicBezTo>
                  <a:cubicBezTo>
                    <a:pt x="20" y="71"/>
                    <a:pt x="22" y="75"/>
                    <a:pt x="23" y="77"/>
                  </a:cubicBezTo>
                  <a:cubicBezTo>
                    <a:pt x="23" y="78"/>
                    <a:pt x="24" y="78"/>
                    <a:pt x="24" y="78"/>
                  </a:cubicBezTo>
                  <a:cubicBezTo>
                    <a:pt x="28" y="90"/>
                    <a:pt x="36" y="91"/>
                    <a:pt x="43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6" y="91"/>
                    <a:pt x="49" y="91"/>
                    <a:pt x="53" y="90"/>
                  </a:cubicBezTo>
                  <a:cubicBezTo>
                    <a:pt x="57" y="90"/>
                    <a:pt x="61" y="88"/>
                    <a:pt x="66" y="85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77" y="53"/>
                    <a:pt x="77" y="53"/>
                    <a:pt x="77" y="53"/>
                  </a:cubicBezTo>
                  <a:lnTo>
                    <a:pt x="73" y="51"/>
                  </a:lnTo>
                  <a:close/>
                  <a:moveTo>
                    <a:pt x="50" y="65"/>
                  </a:moveTo>
                  <a:cubicBezTo>
                    <a:pt x="49" y="64"/>
                    <a:pt x="48" y="62"/>
                    <a:pt x="46" y="62"/>
                  </a:cubicBezTo>
                  <a:cubicBezTo>
                    <a:pt x="46" y="62"/>
                    <a:pt x="47" y="61"/>
                    <a:pt x="47" y="61"/>
                  </a:cubicBezTo>
                  <a:cubicBezTo>
                    <a:pt x="47" y="61"/>
                    <a:pt x="48" y="60"/>
                    <a:pt x="48" y="60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50" y="63"/>
                    <a:pt x="51" y="64"/>
                    <a:pt x="54" y="64"/>
                  </a:cubicBezTo>
                  <a:cubicBezTo>
                    <a:pt x="55" y="64"/>
                    <a:pt x="56" y="64"/>
                    <a:pt x="56" y="65"/>
                  </a:cubicBezTo>
                  <a:cubicBezTo>
                    <a:pt x="57" y="65"/>
                    <a:pt x="57" y="65"/>
                    <a:pt x="58" y="65"/>
                  </a:cubicBezTo>
                  <a:cubicBezTo>
                    <a:pt x="56" y="66"/>
                    <a:pt x="54" y="67"/>
                    <a:pt x="52" y="67"/>
                  </a:cubicBezTo>
                  <a:cubicBezTo>
                    <a:pt x="52" y="67"/>
                    <a:pt x="50" y="66"/>
                    <a:pt x="50" y="65"/>
                  </a:cubicBezTo>
                  <a:close/>
                  <a:moveTo>
                    <a:pt x="39" y="48"/>
                  </a:moveTo>
                  <a:cubicBezTo>
                    <a:pt x="39" y="49"/>
                    <a:pt x="39" y="49"/>
                    <a:pt x="38" y="49"/>
                  </a:cubicBezTo>
                  <a:cubicBezTo>
                    <a:pt x="38" y="49"/>
                    <a:pt x="37" y="50"/>
                    <a:pt x="37" y="50"/>
                  </a:cubicBezTo>
                  <a:cubicBezTo>
                    <a:pt x="37" y="49"/>
                    <a:pt x="38" y="49"/>
                    <a:pt x="39" y="48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13" name="Freeform 86">
              <a:extLst>
                <a:ext uri="{FF2B5EF4-FFF2-40B4-BE49-F238E27FC236}">
                  <a16:creationId xmlns:a16="http://schemas.microsoft.com/office/drawing/2014/main" id="{B3F2F98D-1503-5B4A-8315-E6920491D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731" y="3273350"/>
              <a:ext cx="98484" cy="69063"/>
            </a:xfrm>
            <a:custGeom>
              <a:avLst/>
              <a:gdLst>
                <a:gd name="T0" fmla="*/ 17 w 18"/>
                <a:gd name="T1" fmla="*/ 6 h 14"/>
                <a:gd name="T2" fmla="*/ 7 w 18"/>
                <a:gd name="T3" fmla="*/ 0 h 14"/>
                <a:gd name="T4" fmla="*/ 6 w 18"/>
                <a:gd name="T5" fmla="*/ 0 h 14"/>
                <a:gd name="T6" fmla="*/ 1 w 18"/>
                <a:gd name="T7" fmla="*/ 3 h 14"/>
                <a:gd name="T8" fmla="*/ 2 w 18"/>
                <a:gd name="T9" fmla="*/ 8 h 14"/>
                <a:gd name="T10" fmla="*/ 10 w 18"/>
                <a:gd name="T11" fmla="*/ 14 h 14"/>
                <a:gd name="T12" fmla="*/ 11 w 18"/>
                <a:gd name="T13" fmla="*/ 14 h 14"/>
                <a:gd name="T14" fmla="*/ 17 w 18"/>
                <a:gd name="T15" fmla="*/ 11 h 14"/>
                <a:gd name="T16" fmla="*/ 17 w 18"/>
                <a:gd name="T1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14">
                  <a:moveTo>
                    <a:pt x="17" y="6"/>
                  </a:moveTo>
                  <a:cubicBezTo>
                    <a:pt x="15" y="3"/>
                    <a:pt x="9" y="1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2" y="2"/>
                    <a:pt x="1" y="3"/>
                  </a:cubicBezTo>
                  <a:cubicBezTo>
                    <a:pt x="1" y="4"/>
                    <a:pt x="0" y="6"/>
                    <a:pt x="2" y="8"/>
                  </a:cubicBezTo>
                  <a:cubicBezTo>
                    <a:pt x="3" y="11"/>
                    <a:pt x="7" y="14"/>
                    <a:pt x="10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3" y="14"/>
                    <a:pt x="16" y="13"/>
                    <a:pt x="17" y="11"/>
                  </a:cubicBezTo>
                  <a:cubicBezTo>
                    <a:pt x="18" y="9"/>
                    <a:pt x="18" y="7"/>
                    <a:pt x="17" y="6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14" name="Freeform 88">
              <a:extLst>
                <a:ext uri="{FF2B5EF4-FFF2-40B4-BE49-F238E27FC236}">
                  <a16:creationId xmlns:a16="http://schemas.microsoft.com/office/drawing/2014/main" id="{28920D31-8F34-D140-8E40-643D5EAC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5662" y="4785272"/>
              <a:ext cx="96432" cy="69063"/>
            </a:xfrm>
            <a:custGeom>
              <a:avLst/>
              <a:gdLst>
                <a:gd name="T0" fmla="*/ 17 w 18"/>
                <a:gd name="T1" fmla="*/ 7 h 14"/>
                <a:gd name="T2" fmla="*/ 6 w 18"/>
                <a:gd name="T3" fmla="*/ 0 h 14"/>
                <a:gd name="T4" fmla="*/ 2 w 18"/>
                <a:gd name="T5" fmla="*/ 2 h 14"/>
                <a:gd name="T6" fmla="*/ 0 w 18"/>
                <a:gd name="T7" fmla="*/ 7 h 14"/>
                <a:gd name="T8" fmla="*/ 3 w 18"/>
                <a:gd name="T9" fmla="*/ 11 h 14"/>
                <a:gd name="T10" fmla="*/ 5 w 18"/>
                <a:gd name="T11" fmla="*/ 11 h 14"/>
                <a:gd name="T12" fmla="*/ 7 w 18"/>
                <a:gd name="T13" fmla="*/ 11 h 14"/>
                <a:gd name="T14" fmla="*/ 8 w 18"/>
                <a:gd name="T15" fmla="*/ 12 h 14"/>
                <a:gd name="T16" fmla="*/ 13 w 18"/>
                <a:gd name="T17" fmla="*/ 14 h 14"/>
                <a:gd name="T18" fmla="*/ 16 w 18"/>
                <a:gd name="T19" fmla="*/ 13 h 14"/>
                <a:gd name="T20" fmla="*/ 17 w 18"/>
                <a:gd name="T21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4">
                  <a:moveTo>
                    <a:pt x="17" y="7"/>
                  </a:moveTo>
                  <a:cubicBezTo>
                    <a:pt x="16" y="4"/>
                    <a:pt x="11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9"/>
                    <a:pt x="1" y="10"/>
                    <a:pt x="3" y="11"/>
                  </a:cubicBezTo>
                  <a:cubicBezTo>
                    <a:pt x="4" y="11"/>
                    <a:pt x="4" y="11"/>
                    <a:pt x="5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8" y="11"/>
                    <a:pt x="8" y="12"/>
                    <a:pt x="8" y="12"/>
                  </a:cubicBezTo>
                  <a:cubicBezTo>
                    <a:pt x="9" y="13"/>
                    <a:pt x="11" y="14"/>
                    <a:pt x="13" y="14"/>
                  </a:cubicBezTo>
                  <a:cubicBezTo>
                    <a:pt x="14" y="14"/>
                    <a:pt x="15" y="13"/>
                    <a:pt x="16" y="13"/>
                  </a:cubicBezTo>
                  <a:cubicBezTo>
                    <a:pt x="18" y="11"/>
                    <a:pt x="18" y="9"/>
                    <a:pt x="17" y="7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15" name="Freeform 90">
              <a:extLst>
                <a:ext uri="{FF2B5EF4-FFF2-40B4-BE49-F238E27FC236}">
                  <a16:creationId xmlns:a16="http://schemas.microsoft.com/office/drawing/2014/main" id="{599FBE78-8914-A14C-8D14-5609C4D77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6460" y="3695195"/>
              <a:ext cx="110794" cy="98928"/>
            </a:xfrm>
            <a:custGeom>
              <a:avLst/>
              <a:gdLst>
                <a:gd name="T0" fmla="*/ 19 w 20"/>
                <a:gd name="T1" fmla="*/ 4 h 20"/>
                <a:gd name="T2" fmla="*/ 12 w 20"/>
                <a:gd name="T3" fmla="*/ 0 h 20"/>
                <a:gd name="T4" fmla="*/ 1 w 20"/>
                <a:gd name="T5" fmla="*/ 10 h 20"/>
                <a:gd name="T6" fmla="*/ 8 w 20"/>
                <a:gd name="T7" fmla="*/ 20 h 20"/>
                <a:gd name="T8" fmla="*/ 11 w 20"/>
                <a:gd name="T9" fmla="*/ 20 h 20"/>
                <a:gd name="T10" fmla="*/ 11 w 20"/>
                <a:gd name="T11" fmla="*/ 20 h 20"/>
                <a:gd name="T12" fmla="*/ 18 w 20"/>
                <a:gd name="T13" fmla="*/ 16 h 20"/>
                <a:gd name="T14" fmla="*/ 19 w 20"/>
                <a:gd name="T15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20">
                  <a:moveTo>
                    <a:pt x="19" y="4"/>
                  </a:moveTo>
                  <a:cubicBezTo>
                    <a:pt x="17" y="0"/>
                    <a:pt x="14" y="0"/>
                    <a:pt x="12" y="0"/>
                  </a:cubicBezTo>
                  <a:cubicBezTo>
                    <a:pt x="7" y="0"/>
                    <a:pt x="2" y="6"/>
                    <a:pt x="1" y="10"/>
                  </a:cubicBezTo>
                  <a:cubicBezTo>
                    <a:pt x="0" y="15"/>
                    <a:pt x="2" y="18"/>
                    <a:pt x="8" y="20"/>
                  </a:cubicBezTo>
                  <a:cubicBezTo>
                    <a:pt x="9" y="20"/>
                    <a:pt x="10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19"/>
                    <a:pt x="18" y="16"/>
                  </a:cubicBezTo>
                  <a:cubicBezTo>
                    <a:pt x="20" y="13"/>
                    <a:pt x="20" y="8"/>
                    <a:pt x="19" y="4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216" name="Freeform 92">
              <a:extLst>
                <a:ext uri="{FF2B5EF4-FFF2-40B4-BE49-F238E27FC236}">
                  <a16:creationId xmlns:a16="http://schemas.microsoft.com/office/drawing/2014/main" id="{6274D8F1-FFEC-334C-B837-48A40D3EFD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34426" y="3450674"/>
              <a:ext cx="385729" cy="391980"/>
            </a:xfrm>
            <a:custGeom>
              <a:avLst/>
              <a:gdLst>
                <a:gd name="T0" fmla="*/ 69 w 71"/>
                <a:gd name="T1" fmla="*/ 23 h 79"/>
                <a:gd name="T2" fmla="*/ 60 w 71"/>
                <a:gd name="T3" fmla="*/ 11 h 79"/>
                <a:gd name="T4" fmla="*/ 54 w 71"/>
                <a:gd name="T5" fmla="*/ 12 h 79"/>
                <a:gd name="T6" fmla="*/ 46 w 71"/>
                <a:gd name="T7" fmla="*/ 9 h 79"/>
                <a:gd name="T8" fmla="*/ 41 w 71"/>
                <a:gd name="T9" fmla="*/ 3 h 79"/>
                <a:gd name="T10" fmla="*/ 35 w 71"/>
                <a:gd name="T11" fmla="*/ 5 h 79"/>
                <a:gd name="T12" fmla="*/ 34 w 71"/>
                <a:gd name="T13" fmla="*/ 6 h 79"/>
                <a:gd name="T14" fmla="*/ 31 w 71"/>
                <a:gd name="T15" fmla="*/ 13 h 79"/>
                <a:gd name="T16" fmla="*/ 29 w 71"/>
                <a:gd name="T17" fmla="*/ 13 h 79"/>
                <a:gd name="T18" fmla="*/ 23 w 71"/>
                <a:gd name="T19" fmla="*/ 21 h 79"/>
                <a:gd name="T20" fmla="*/ 19 w 71"/>
                <a:gd name="T21" fmla="*/ 17 h 79"/>
                <a:gd name="T22" fmla="*/ 19 w 71"/>
                <a:gd name="T23" fmla="*/ 9 h 79"/>
                <a:gd name="T24" fmla="*/ 15 w 71"/>
                <a:gd name="T25" fmla="*/ 5 h 79"/>
                <a:gd name="T26" fmla="*/ 11 w 71"/>
                <a:gd name="T27" fmla="*/ 1 h 79"/>
                <a:gd name="T28" fmla="*/ 2 w 71"/>
                <a:gd name="T29" fmla="*/ 3 h 79"/>
                <a:gd name="T30" fmla="*/ 2 w 71"/>
                <a:gd name="T31" fmla="*/ 11 h 79"/>
                <a:gd name="T32" fmla="*/ 2 w 71"/>
                <a:gd name="T33" fmla="*/ 16 h 79"/>
                <a:gd name="T34" fmla="*/ 2 w 71"/>
                <a:gd name="T35" fmla="*/ 23 h 79"/>
                <a:gd name="T36" fmla="*/ 6 w 71"/>
                <a:gd name="T37" fmla="*/ 31 h 79"/>
                <a:gd name="T38" fmla="*/ 10 w 71"/>
                <a:gd name="T39" fmla="*/ 40 h 79"/>
                <a:gd name="T40" fmla="*/ 11 w 71"/>
                <a:gd name="T41" fmla="*/ 41 h 79"/>
                <a:gd name="T42" fmla="*/ 13 w 71"/>
                <a:gd name="T43" fmla="*/ 47 h 79"/>
                <a:gd name="T44" fmla="*/ 19 w 71"/>
                <a:gd name="T45" fmla="*/ 52 h 79"/>
                <a:gd name="T46" fmla="*/ 26 w 71"/>
                <a:gd name="T47" fmla="*/ 51 h 79"/>
                <a:gd name="T48" fmla="*/ 33 w 71"/>
                <a:gd name="T49" fmla="*/ 52 h 79"/>
                <a:gd name="T50" fmla="*/ 39 w 71"/>
                <a:gd name="T51" fmla="*/ 51 h 79"/>
                <a:gd name="T52" fmla="*/ 40 w 71"/>
                <a:gd name="T53" fmla="*/ 51 h 79"/>
                <a:gd name="T54" fmla="*/ 31 w 71"/>
                <a:gd name="T55" fmla="*/ 58 h 79"/>
                <a:gd name="T56" fmla="*/ 31 w 71"/>
                <a:gd name="T57" fmla="*/ 65 h 79"/>
                <a:gd name="T58" fmla="*/ 31 w 71"/>
                <a:gd name="T59" fmla="*/ 71 h 79"/>
                <a:gd name="T60" fmla="*/ 37 w 71"/>
                <a:gd name="T61" fmla="*/ 78 h 79"/>
                <a:gd name="T62" fmla="*/ 41 w 71"/>
                <a:gd name="T63" fmla="*/ 77 h 79"/>
                <a:gd name="T64" fmla="*/ 42 w 71"/>
                <a:gd name="T65" fmla="*/ 77 h 79"/>
                <a:gd name="T66" fmla="*/ 47 w 71"/>
                <a:gd name="T67" fmla="*/ 79 h 79"/>
                <a:gd name="T68" fmla="*/ 53 w 71"/>
                <a:gd name="T69" fmla="*/ 79 h 79"/>
                <a:gd name="T70" fmla="*/ 58 w 71"/>
                <a:gd name="T71" fmla="*/ 78 h 79"/>
                <a:gd name="T72" fmla="*/ 62 w 71"/>
                <a:gd name="T73" fmla="*/ 67 h 79"/>
                <a:gd name="T74" fmla="*/ 63 w 71"/>
                <a:gd name="T75" fmla="*/ 62 h 79"/>
                <a:gd name="T76" fmla="*/ 67 w 71"/>
                <a:gd name="T77" fmla="*/ 51 h 79"/>
                <a:gd name="T78" fmla="*/ 66 w 71"/>
                <a:gd name="T79" fmla="*/ 46 h 79"/>
                <a:gd name="T80" fmla="*/ 69 w 71"/>
                <a:gd name="T81" fmla="*/ 39 h 79"/>
                <a:gd name="T82" fmla="*/ 23 w 71"/>
                <a:gd name="T83" fmla="*/ 25 h 79"/>
                <a:gd name="T84" fmla="*/ 23 w 71"/>
                <a:gd name="T85" fmla="*/ 26 h 79"/>
                <a:gd name="T86" fmla="*/ 23 w 71"/>
                <a:gd name="T87" fmla="*/ 25 h 79"/>
                <a:gd name="T88" fmla="*/ 35 w 71"/>
                <a:gd name="T89" fmla="*/ 16 h 79"/>
                <a:gd name="T90" fmla="*/ 35 w 71"/>
                <a:gd name="T91" fmla="*/ 16 h 79"/>
                <a:gd name="T92" fmla="*/ 40 w 71"/>
                <a:gd name="T93" fmla="*/ 28 h 79"/>
                <a:gd name="T94" fmla="*/ 37 w 71"/>
                <a:gd name="T95" fmla="*/ 22 h 79"/>
                <a:gd name="T96" fmla="*/ 36 w 71"/>
                <a:gd name="T97" fmla="*/ 18 h 79"/>
                <a:gd name="T98" fmla="*/ 40 w 71"/>
                <a:gd name="T99" fmla="*/ 22 h 79"/>
                <a:gd name="T100" fmla="*/ 43 w 71"/>
                <a:gd name="T101" fmla="*/ 3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" h="79">
                  <a:moveTo>
                    <a:pt x="69" y="26"/>
                  </a:moveTo>
                  <a:cubicBezTo>
                    <a:pt x="69" y="25"/>
                    <a:pt x="69" y="24"/>
                    <a:pt x="69" y="23"/>
                  </a:cubicBezTo>
                  <a:cubicBezTo>
                    <a:pt x="68" y="20"/>
                    <a:pt x="68" y="18"/>
                    <a:pt x="67" y="16"/>
                  </a:cubicBezTo>
                  <a:cubicBezTo>
                    <a:pt x="66" y="13"/>
                    <a:pt x="63" y="11"/>
                    <a:pt x="60" y="11"/>
                  </a:cubicBezTo>
                  <a:cubicBezTo>
                    <a:pt x="58" y="11"/>
                    <a:pt x="57" y="11"/>
                    <a:pt x="55" y="12"/>
                  </a:cubicBezTo>
                  <a:cubicBezTo>
                    <a:pt x="55" y="12"/>
                    <a:pt x="54" y="12"/>
                    <a:pt x="54" y="12"/>
                  </a:cubicBezTo>
                  <a:cubicBezTo>
                    <a:pt x="52" y="10"/>
                    <a:pt x="51" y="9"/>
                    <a:pt x="47" y="8"/>
                  </a:cubicBezTo>
                  <a:cubicBezTo>
                    <a:pt x="47" y="8"/>
                    <a:pt x="47" y="9"/>
                    <a:pt x="46" y="9"/>
                  </a:cubicBezTo>
                  <a:cubicBezTo>
                    <a:pt x="47" y="7"/>
                    <a:pt x="46" y="6"/>
                    <a:pt x="46" y="5"/>
                  </a:cubicBezTo>
                  <a:cubicBezTo>
                    <a:pt x="45" y="3"/>
                    <a:pt x="43" y="3"/>
                    <a:pt x="41" y="3"/>
                  </a:cubicBezTo>
                  <a:cubicBezTo>
                    <a:pt x="39" y="3"/>
                    <a:pt x="38" y="3"/>
                    <a:pt x="36" y="4"/>
                  </a:cubicBezTo>
                  <a:cubicBezTo>
                    <a:pt x="36" y="4"/>
                    <a:pt x="36" y="5"/>
                    <a:pt x="35" y="5"/>
                  </a:cubicBezTo>
                  <a:cubicBezTo>
                    <a:pt x="35" y="5"/>
                    <a:pt x="35" y="5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2" y="7"/>
                    <a:pt x="31" y="8"/>
                  </a:cubicBezTo>
                  <a:cubicBezTo>
                    <a:pt x="30" y="9"/>
                    <a:pt x="30" y="11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0" y="13"/>
                    <a:pt x="29" y="13"/>
                  </a:cubicBezTo>
                  <a:cubicBezTo>
                    <a:pt x="28" y="13"/>
                    <a:pt x="26" y="14"/>
                    <a:pt x="25" y="15"/>
                  </a:cubicBezTo>
                  <a:cubicBezTo>
                    <a:pt x="24" y="16"/>
                    <a:pt x="23" y="19"/>
                    <a:pt x="23" y="21"/>
                  </a:cubicBezTo>
                  <a:cubicBezTo>
                    <a:pt x="23" y="20"/>
                    <a:pt x="23" y="19"/>
                    <a:pt x="22" y="19"/>
                  </a:cubicBezTo>
                  <a:cubicBezTo>
                    <a:pt x="22" y="18"/>
                    <a:pt x="20" y="17"/>
                    <a:pt x="19" y="17"/>
                  </a:cubicBezTo>
                  <a:cubicBezTo>
                    <a:pt x="19" y="17"/>
                    <a:pt x="19" y="16"/>
                    <a:pt x="20" y="16"/>
                  </a:cubicBezTo>
                  <a:cubicBezTo>
                    <a:pt x="20" y="14"/>
                    <a:pt x="20" y="11"/>
                    <a:pt x="19" y="9"/>
                  </a:cubicBezTo>
                  <a:cubicBezTo>
                    <a:pt x="18" y="8"/>
                    <a:pt x="17" y="7"/>
                    <a:pt x="16" y="7"/>
                  </a:cubicBezTo>
                  <a:cubicBezTo>
                    <a:pt x="16" y="6"/>
                    <a:pt x="16" y="6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4" y="3"/>
                    <a:pt x="13" y="2"/>
                    <a:pt x="11" y="1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0" y="5"/>
                    <a:pt x="0" y="8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5"/>
                    <a:pt x="2" y="16"/>
                  </a:cubicBezTo>
                  <a:cubicBezTo>
                    <a:pt x="3" y="17"/>
                    <a:pt x="4" y="18"/>
                    <a:pt x="5" y="19"/>
                  </a:cubicBezTo>
                  <a:cubicBezTo>
                    <a:pt x="3" y="20"/>
                    <a:pt x="2" y="22"/>
                    <a:pt x="2" y="23"/>
                  </a:cubicBezTo>
                  <a:cubicBezTo>
                    <a:pt x="1" y="26"/>
                    <a:pt x="2" y="28"/>
                    <a:pt x="3" y="29"/>
                  </a:cubicBezTo>
                  <a:cubicBezTo>
                    <a:pt x="4" y="30"/>
                    <a:pt x="5" y="31"/>
                    <a:pt x="6" y="31"/>
                  </a:cubicBezTo>
                  <a:cubicBezTo>
                    <a:pt x="6" y="32"/>
                    <a:pt x="5" y="33"/>
                    <a:pt x="6" y="35"/>
                  </a:cubicBezTo>
                  <a:cubicBezTo>
                    <a:pt x="6" y="37"/>
                    <a:pt x="8" y="39"/>
                    <a:pt x="10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0"/>
                    <a:pt x="11" y="41"/>
                    <a:pt x="11" y="41"/>
                  </a:cubicBezTo>
                  <a:cubicBezTo>
                    <a:pt x="12" y="42"/>
                    <a:pt x="13" y="42"/>
                    <a:pt x="14" y="43"/>
                  </a:cubicBezTo>
                  <a:cubicBezTo>
                    <a:pt x="13" y="44"/>
                    <a:pt x="13" y="45"/>
                    <a:pt x="13" y="47"/>
                  </a:cubicBezTo>
                  <a:cubicBezTo>
                    <a:pt x="14" y="48"/>
                    <a:pt x="15" y="51"/>
                    <a:pt x="18" y="52"/>
                  </a:cubicBezTo>
                  <a:cubicBezTo>
                    <a:pt x="18" y="52"/>
                    <a:pt x="19" y="52"/>
                    <a:pt x="19" y="52"/>
                  </a:cubicBezTo>
                  <a:cubicBezTo>
                    <a:pt x="20" y="52"/>
                    <a:pt x="22" y="52"/>
                    <a:pt x="23" y="52"/>
                  </a:cubicBezTo>
                  <a:cubicBezTo>
                    <a:pt x="24" y="51"/>
                    <a:pt x="25" y="51"/>
                    <a:pt x="26" y="51"/>
                  </a:cubicBezTo>
                  <a:cubicBezTo>
                    <a:pt x="27" y="51"/>
                    <a:pt x="28" y="51"/>
                    <a:pt x="29" y="52"/>
                  </a:cubicBezTo>
                  <a:cubicBezTo>
                    <a:pt x="30" y="52"/>
                    <a:pt x="31" y="52"/>
                    <a:pt x="33" y="52"/>
                  </a:cubicBezTo>
                  <a:cubicBezTo>
                    <a:pt x="34" y="52"/>
                    <a:pt x="35" y="51"/>
                    <a:pt x="37" y="51"/>
                  </a:cubicBezTo>
                  <a:cubicBezTo>
                    <a:pt x="38" y="51"/>
                    <a:pt x="38" y="51"/>
                    <a:pt x="39" y="51"/>
                  </a:cubicBezTo>
                  <a:cubicBezTo>
                    <a:pt x="39" y="51"/>
                    <a:pt x="39" y="51"/>
                    <a:pt x="39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2"/>
                    <a:pt x="38" y="52"/>
                    <a:pt x="37" y="53"/>
                  </a:cubicBezTo>
                  <a:cubicBezTo>
                    <a:pt x="35" y="54"/>
                    <a:pt x="33" y="55"/>
                    <a:pt x="31" y="58"/>
                  </a:cubicBezTo>
                  <a:cubicBezTo>
                    <a:pt x="30" y="60"/>
                    <a:pt x="31" y="62"/>
                    <a:pt x="31" y="63"/>
                  </a:cubicBezTo>
                  <a:cubicBezTo>
                    <a:pt x="31" y="64"/>
                    <a:pt x="31" y="64"/>
                    <a:pt x="31" y="65"/>
                  </a:cubicBezTo>
                  <a:cubicBezTo>
                    <a:pt x="31" y="66"/>
                    <a:pt x="31" y="67"/>
                    <a:pt x="31" y="68"/>
                  </a:cubicBezTo>
                  <a:cubicBezTo>
                    <a:pt x="31" y="69"/>
                    <a:pt x="31" y="70"/>
                    <a:pt x="31" y="71"/>
                  </a:cubicBezTo>
                  <a:cubicBezTo>
                    <a:pt x="31" y="73"/>
                    <a:pt x="31" y="75"/>
                    <a:pt x="32" y="76"/>
                  </a:cubicBezTo>
                  <a:cubicBezTo>
                    <a:pt x="33" y="77"/>
                    <a:pt x="35" y="78"/>
                    <a:pt x="37" y="78"/>
                  </a:cubicBezTo>
                  <a:cubicBezTo>
                    <a:pt x="38" y="78"/>
                    <a:pt x="39" y="77"/>
                    <a:pt x="40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1" y="77"/>
                    <a:pt x="42" y="77"/>
                    <a:pt x="42" y="77"/>
                  </a:cubicBezTo>
                  <a:cubicBezTo>
                    <a:pt x="43" y="78"/>
                    <a:pt x="44" y="79"/>
                    <a:pt x="46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8" y="79"/>
                    <a:pt x="49" y="79"/>
                    <a:pt x="50" y="79"/>
                  </a:cubicBezTo>
                  <a:cubicBezTo>
                    <a:pt x="51" y="79"/>
                    <a:pt x="52" y="79"/>
                    <a:pt x="53" y="79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55" y="79"/>
                    <a:pt x="57" y="79"/>
                    <a:pt x="58" y="78"/>
                  </a:cubicBezTo>
                  <a:cubicBezTo>
                    <a:pt x="61" y="76"/>
                    <a:pt x="62" y="72"/>
                    <a:pt x="62" y="70"/>
                  </a:cubicBezTo>
                  <a:cubicBezTo>
                    <a:pt x="62" y="69"/>
                    <a:pt x="62" y="68"/>
                    <a:pt x="62" y="67"/>
                  </a:cubicBezTo>
                  <a:cubicBezTo>
                    <a:pt x="62" y="65"/>
                    <a:pt x="62" y="64"/>
                    <a:pt x="62" y="64"/>
                  </a:cubicBezTo>
                  <a:cubicBezTo>
                    <a:pt x="62" y="63"/>
                    <a:pt x="63" y="63"/>
                    <a:pt x="63" y="62"/>
                  </a:cubicBezTo>
                  <a:cubicBezTo>
                    <a:pt x="64" y="62"/>
                    <a:pt x="65" y="61"/>
                    <a:pt x="65" y="60"/>
                  </a:cubicBezTo>
                  <a:cubicBezTo>
                    <a:pt x="68" y="57"/>
                    <a:pt x="67" y="54"/>
                    <a:pt x="67" y="51"/>
                  </a:cubicBezTo>
                  <a:cubicBezTo>
                    <a:pt x="67" y="51"/>
                    <a:pt x="67" y="50"/>
                    <a:pt x="67" y="50"/>
                  </a:cubicBezTo>
                  <a:cubicBezTo>
                    <a:pt x="66" y="48"/>
                    <a:pt x="66" y="47"/>
                    <a:pt x="66" y="46"/>
                  </a:cubicBezTo>
                  <a:cubicBezTo>
                    <a:pt x="67" y="45"/>
                    <a:pt x="67" y="44"/>
                    <a:pt x="68" y="42"/>
                  </a:cubicBezTo>
                  <a:cubicBezTo>
                    <a:pt x="68" y="41"/>
                    <a:pt x="69" y="40"/>
                    <a:pt x="69" y="39"/>
                  </a:cubicBezTo>
                  <a:cubicBezTo>
                    <a:pt x="71" y="34"/>
                    <a:pt x="70" y="30"/>
                    <a:pt x="69" y="26"/>
                  </a:cubicBezTo>
                  <a:close/>
                  <a:moveTo>
                    <a:pt x="23" y="25"/>
                  </a:moveTo>
                  <a:cubicBezTo>
                    <a:pt x="23" y="26"/>
                    <a:pt x="23" y="26"/>
                    <a:pt x="23" y="27"/>
                  </a:cubicBezTo>
                  <a:cubicBezTo>
                    <a:pt x="23" y="27"/>
                    <a:pt x="23" y="26"/>
                    <a:pt x="23" y="26"/>
                  </a:cubicBezTo>
                  <a:cubicBezTo>
                    <a:pt x="23" y="26"/>
                    <a:pt x="23" y="25"/>
                    <a:pt x="23" y="25"/>
                  </a:cubicBezTo>
                  <a:cubicBezTo>
                    <a:pt x="23" y="25"/>
                    <a:pt x="23" y="25"/>
                    <a:pt x="23" y="25"/>
                  </a:cubicBezTo>
                  <a:close/>
                  <a:moveTo>
                    <a:pt x="35" y="16"/>
                  </a:move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7"/>
                    <a:pt x="35" y="17"/>
                  </a:cubicBezTo>
                  <a:cubicBezTo>
                    <a:pt x="35" y="17"/>
                    <a:pt x="35" y="16"/>
                    <a:pt x="35" y="16"/>
                  </a:cubicBezTo>
                  <a:close/>
                  <a:moveTo>
                    <a:pt x="43" y="30"/>
                  </a:moveTo>
                  <a:cubicBezTo>
                    <a:pt x="42" y="29"/>
                    <a:pt x="41" y="29"/>
                    <a:pt x="40" y="28"/>
                  </a:cubicBezTo>
                  <a:cubicBezTo>
                    <a:pt x="40" y="27"/>
                    <a:pt x="40" y="27"/>
                    <a:pt x="39" y="26"/>
                  </a:cubicBezTo>
                  <a:cubicBezTo>
                    <a:pt x="38" y="25"/>
                    <a:pt x="37" y="23"/>
                    <a:pt x="37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20"/>
                    <a:pt x="36" y="19"/>
                    <a:pt x="36" y="18"/>
                  </a:cubicBezTo>
                  <a:cubicBezTo>
                    <a:pt x="36" y="19"/>
                    <a:pt x="36" y="19"/>
                    <a:pt x="36" y="20"/>
                  </a:cubicBezTo>
                  <a:cubicBezTo>
                    <a:pt x="37" y="21"/>
                    <a:pt x="39" y="22"/>
                    <a:pt x="40" y="22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43" y="23"/>
                    <a:pt x="43" y="27"/>
                    <a:pt x="43" y="30"/>
                  </a:cubicBezTo>
                  <a:close/>
                </a:path>
              </a:pathLst>
            </a:custGeom>
            <a:grpFill/>
            <a:ln w="12700" cap="rnd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  <p:sp>
          <p:nvSpPr>
            <p:cNvPr id="185" name="Freeform 184">
              <a:extLst>
                <a:ext uri="{FF2B5EF4-FFF2-40B4-BE49-F238E27FC236}">
                  <a16:creationId xmlns:a16="http://schemas.microsoft.com/office/drawing/2014/main" id="{645BE024-AC11-E34B-9351-E543BCAA6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6580" y="6069472"/>
              <a:ext cx="1614727" cy="2385476"/>
            </a:xfrm>
            <a:custGeom>
              <a:avLst/>
              <a:gdLst>
                <a:gd name="T0" fmla="*/ 267 w 296"/>
                <a:gd name="T1" fmla="*/ 110 h 481"/>
                <a:gd name="T2" fmla="*/ 272 w 296"/>
                <a:gd name="T3" fmla="*/ 108 h 481"/>
                <a:gd name="T4" fmla="*/ 278 w 296"/>
                <a:gd name="T5" fmla="*/ 106 h 481"/>
                <a:gd name="T6" fmla="*/ 285 w 296"/>
                <a:gd name="T7" fmla="*/ 104 h 481"/>
                <a:gd name="T8" fmla="*/ 287 w 296"/>
                <a:gd name="T9" fmla="*/ 103 h 481"/>
                <a:gd name="T10" fmla="*/ 296 w 296"/>
                <a:gd name="T11" fmla="*/ 76 h 481"/>
                <a:gd name="T12" fmla="*/ 293 w 296"/>
                <a:gd name="T13" fmla="*/ 75 h 481"/>
                <a:gd name="T14" fmla="*/ 120 w 296"/>
                <a:gd name="T15" fmla="*/ 1 h 481"/>
                <a:gd name="T16" fmla="*/ 117 w 296"/>
                <a:gd name="T17" fmla="*/ 0 h 481"/>
                <a:gd name="T18" fmla="*/ 116 w 296"/>
                <a:gd name="T19" fmla="*/ 3 h 481"/>
                <a:gd name="T20" fmla="*/ 99 w 296"/>
                <a:gd name="T21" fmla="*/ 37 h 481"/>
                <a:gd name="T22" fmla="*/ 97 w 296"/>
                <a:gd name="T23" fmla="*/ 40 h 481"/>
                <a:gd name="T24" fmla="*/ 83 w 296"/>
                <a:gd name="T25" fmla="*/ 69 h 481"/>
                <a:gd name="T26" fmla="*/ 62 w 296"/>
                <a:gd name="T27" fmla="*/ 110 h 481"/>
                <a:gd name="T28" fmla="*/ 24 w 296"/>
                <a:gd name="T29" fmla="*/ 184 h 481"/>
                <a:gd name="T30" fmla="*/ 20 w 296"/>
                <a:gd name="T31" fmla="*/ 191 h 481"/>
                <a:gd name="T32" fmla="*/ 5 w 296"/>
                <a:gd name="T33" fmla="*/ 235 h 481"/>
                <a:gd name="T34" fmla="*/ 10 w 296"/>
                <a:gd name="T35" fmla="*/ 239 h 481"/>
                <a:gd name="T36" fmla="*/ 14 w 296"/>
                <a:gd name="T37" fmla="*/ 241 h 481"/>
                <a:gd name="T38" fmla="*/ 22 w 296"/>
                <a:gd name="T39" fmla="*/ 263 h 481"/>
                <a:gd name="T40" fmla="*/ 23 w 296"/>
                <a:gd name="T41" fmla="*/ 266 h 481"/>
                <a:gd name="T42" fmla="*/ 23 w 296"/>
                <a:gd name="T43" fmla="*/ 272 h 481"/>
                <a:gd name="T44" fmla="*/ 23 w 296"/>
                <a:gd name="T45" fmla="*/ 280 h 481"/>
                <a:gd name="T46" fmla="*/ 25 w 296"/>
                <a:gd name="T47" fmla="*/ 284 h 481"/>
                <a:gd name="T48" fmla="*/ 29 w 296"/>
                <a:gd name="T49" fmla="*/ 287 h 481"/>
                <a:gd name="T50" fmla="*/ 29 w 296"/>
                <a:gd name="T51" fmla="*/ 285 h 481"/>
                <a:gd name="T52" fmla="*/ 33 w 296"/>
                <a:gd name="T53" fmla="*/ 287 h 481"/>
                <a:gd name="T54" fmla="*/ 38 w 296"/>
                <a:gd name="T55" fmla="*/ 310 h 481"/>
                <a:gd name="T56" fmla="*/ 38 w 296"/>
                <a:gd name="T57" fmla="*/ 312 h 481"/>
                <a:gd name="T58" fmla="*/ 42 w 296"/>
                <a:gd name="T59" fmla="*/ 325 h 481"/>
                <a:gd name="T60" fmla="*/ 47 w 296"/>
                <a:gd name="T61" fmla="*/ 333 h 481"/>
                <a:gd name="T62" fmla="*/ 53 w 296"/>
                <a:gd name="T63" fmla="*/ 353 h 481"/>
                <a:gd name="T64" fmla="*/ 54 w 296"/>
                <a:gd name="T65" fmla="*/ 358 h 481"/>
                <a:gd name="T66" fmla="*/ 60 w 296"/>
                <a:gd name="T67" fmla="*/ 372 h 481"/>
                <a:gd name="T68" fmla="*/ 65 w 296"/>
                <a:gd name="T69" fmla="*/ 380 h 481"/>
                <a:gd name="T70" fmla="*/ 62 w 296"/>
                <a:gd name="T71" fmla="*/ 405 h 481"/>
                <a:gd name="T72" fmla="*/ 61 w 296"/>
                <a:gd name="T73" fmla="*/ 411 h 481"/>
                <a:gd name="T74" fmla="*/ 57 w 296"/>
                <a:gd name="T75" fmla="*/ 437 h 481"/>
                <a:gd name="T76" fmla="*/ 60 w 296"/>
                <a:gd name="T77" fmla="*/ 444 h 481"/>
                <a:gd name="T78" fmla="*/ 60 w 296"/>
                <a:gd name="T79" fmla="*/ 445 h 481"/>
                <a:gd name="T80" fmla="*/ 61 w 296"/>
                <a:gd name="T81" fmla="*/ 446 h 481"/>
                <a:gd name="T82" fmla="*/ 62 w 296"/>
                <a:gd name="T83" fmla="*/ 447 h 481"/>
                <a:gd name="T84" fmla="*/ 156 w 296"/>
                <a:gd name="T85" fmla="*/ 480 h 481"/>
                <a:gd name="T86" fmla="*/ 159 w 296"/>
                <a:gd name="T87" fmla="*/ 481 h 481"/>
                <a:gd name="T88" fmla="*/ 286 w 296"/>
                <a:gd name="T89" fmla="*/ 106 h 481"/>
                <a:gd name="T90" fmla="*/ 280 w 296"/>
                <a:gd name="T91" fmla="*/ 109 h 481"/>
                <a:gd name="T92" fmla="*/ 276 w 296"/>
                <a:gd name="T93" fmla="*/ 110 h 481"/>
                <a:gd name="T94" fmla="*/ 272 w 296"/>
                <a:gd name="T95" fmla="*/ 113 h 481"/>
                <a:gd name="T96" fmla="*/ 263 w 296"/>
                <a:gd name="T97" fmla="*/ 119 h 481"/>
                <a:gd name="T98" fmla="*/ 261 w 296"/>
                <a:gd name="T99" fmla="*/ 116 h 481"/>
                <a:gd name="T100" fmla="*/ 267 w 296"/>
                <a:gd name="T101" fmla="*/ 11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6" h="481">
                  <a:moveTo>
                    <a:pt x="267" y="110"/>
                  </a:moveTo>
                  <a:cubicBezTo>
                    <a:pt x="269" y="109"/>
                    <a:pt x="270" y="109"/>
                    <a:pt x="272" y="108"/>
                  </a:cubicBezTo>
                  <a:cubicBezTo>
                    <a:pt x="274" y="107"/>
                    <a:pt x="276" y="106"/>
                    <a:pt x="278" y="106"/>
                  </a:cubicBezTo>
                  <a:cubicBezTo>
                    <a:pt x="281" y="105"/>
                    <a:pt x="283" y="105"/>
                    <a:pt x="285" y="104"/>
                  </a:cubicBezTo>
                  <a:cubicBezTo>
                    <a:pt x="287" y="103"/>
                    <a:pt x="287" y="103"/>
                    <a:pt x="287" y="103"/>
                  </a:cubicBezTo>
                  <a:cubicBezTo>
                    <a:pt x="296" y="76"/>
                    <a:pt x="296" y="76"/>
                    <a:pt x="296" y="76"/>
                  </a:cubicBezTo>
                  <a:cubicBezTo>
                    <a:pt x="293" y="75"/>
                    <a:pt x="293" y="75"/>
                    <a:pt x="293" y="75"/>
                  </a:cubicBezTo>
                  <a:cubicBezTo>
                    <a:pt x="234" y="55"/>
                    <a:pt x="176" y="31"/>
                    <a:pt x="120" y="1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16" y="3"/>
                    <a:pt x="116" y="3"/>
                    <a:pt x="116" y="3"/>
                  </a:cubicBezTo>
                  <a:cubicBezTo>
                    <a:pt x="110" y="14"/>
                    <a:pt x="104" y="26"/>
                    <a:pt x="99" y="37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92" y="50"/>
                    <a:pt x="88" y="59"/>
                    <a:pt x="83" y="69"/>
                  </a:cubicBezTo>
                  <a:cubicBezTo>
                    <a:pt x="76" y="83"/>
                    <a:pt x="69" y="97"/>
                    <a:pt x="62" y="110"/>
                  </a:cubicBezTo>
                  <a:cubicBezTo>
                    <a:pt x="50" y="135"/>
                    <a:pt x="38" y="160"/>
                    <a:pt x="24" y="184"/>
                  </a:cubicBezTo>
                  <a:cubicBezTo>
                    <a:pt x="23" y="186"/>
                    <a:pt x="22" y="188"/>
                    <a:pt x="20" y="191"/>
                  </a:cubicBezTo>
                  <a:cubicBezTo>
                    <a:pt x="10" y="207"/>
                    <a:pt x="0" y="226"/>
                    <a:pt x="5" y="235"/>
                  </a:cubicBezTo>
                  <a:cubicBezTo>
                    <a:pt x="6" y="238"/>
                    <a:pt x="8" y="238"/>
                    <a:pt x="10" y="239"/>
                  </a:cubicBezTo>
                  <a:cubicBezTo>
                    <a:pt x="11" y="240"/>
                    <a:pt x="12" y="240"/>
                    <a:pt x="14" y="241"/>
                  </a:cubicBezTo>
                  <a:cubicBezTo>
                    <a:pt x="20" y="246"/>
                    <a:pt x="21" y="255"/>
                    <a:pt x="22" y="263"/>
                  </a:cubicBezTo>
                  <a:cubicBezTo>
                    <a:pt x="23" y="266"/>
                    <a:pt x="23" y="266"/>
                    <a:pt x="23" y="266"/>
                  </a:cubicBezTo>
                  <a:cubicBezTo>
                    <a:pt x="23" y="268"/>
                    <a:pt x="23" y="270"/>
                    <a:pt x="23" y="272"/>
                  </a:cubicBezTo>
                  <a:cubicBezTo>
                    <a:pt x="23" y="275"/>
                    <a:pt x="23" y="277"/>
                    <a:pt x="23" y="280"/>
                  </a:cubicBezTo>
                  <a:cubicBezTo>
                    <a:pt x="24" y="283"/>
                    <a:pt x="25" y="284"/>
                    <a:pt x="25" y="284"/>
                  </a:cubicBezTo>
                  <a:cubicBezTo>
                    <a:pt x="29" y="287"/>
                    <a:pt x="29" y="287"/>
                    <a:pt x="29" y="287"/>
                  </a:cubicBezTo>
                  <a:cubicBezTo>
                    <a:pt x="29" y="285"/>
                    <a:pt x="29" y="285"/>
                    <a:pt x="29" y="285"/>
                  </a:cubicBezTo>
                  <a:cubicBezTo>
                    <a:pt x="30" y="286"/>
                    <a:pt x="31" y="286"/>
                    <a:pt x="33" y="287"/>
                  </a:cubicBezTo>
                  <a:cubicBezTo>
                    <a:pt x="39" y="291"/>
                    <a:pt x="38" y="302"/>
                    <a:pt x="38" y="310"/>
                  </a:cubicBezTo>
                  <a:cubicBezTo>
                    <a:pt x="38" y="312"/>
                    <a:pt x="38" y="312"/>
                    <a:pt x="38" y="312"/>
                  </a:cubicBezTo>
                  <a:cubicBezTo>
                    <a:pt x="37" y="320"/>
                    <a:pt x="39" y="322"/>
                    <a:pt x="42" y="325"/>
                  </a:cubicBezTo>
                  <a:cubicBezTo>
                    <a:pt x="44" y="327"/>
                    <a:pt x="45" y="329"/>
                    <a:pt x="47" y="333"/>
                  </a:cubicBezTo>
                  <a:cubicBezTo>
                    <a:pt x="50" y="338"/>
                    <a:pt x="52" y="346"/>
                    <a:pt x="53" y="353"/>
                  </a:cubicBezTo>
                  <a:cubicBezTo>
                    <a:pt x="53" y="355"/>
                    <a:pt x="54" y="356"/>
                    <a:pt x="54" y="358"/>
                  </a:cubicBezTo>
                  <a:cubicBezTo>
                    <a:pt x="55" y="364"/>
                    <a:pt x="58" y="368"/>
                    <a:pt x="60" y="372"/>
                  </a:cubicBezTo>
                  <a:cubicBezTo>
                    <a:pt x="62" y="374"/>
                    <a:pt x="64" y="377"/>
                    <a:pt x="65" y="380"/>
                  </a:cubicBezTo>
                  <a:cubicBezTo>
                    <a:pt x="68" y="388"/>
                    <a:pt x="65" y="398"/>
                    <a:pt x="62" y="405"/>
                  </a:cubicBezTo>
                  <a:cubicBezTo>
                    <a:pt x="62" y="407"/>
                    <a:pt x="61" y="411"/>
                    <a:pt x="61" y="411"/>
                  </a:cubicBezTo>
                  <a:cubicBezTo>
                    <a:pt x="58" y="419"/>
                    <a:pt x="55" y="427"/>
                    <a:pt x="57" y="437"/>
                  </a:cubicBezTo>
                  <a:cubicBezTo>
                    <a:pt x="58" y="439"/>
                    <a:pt x="59" y="441"/>
                    <a:pt x="60" y="444"/>
                  </a:cubicBezTo>
                  <a:cubicBezTo>
                    <a:pt x="60" y="445"/>
                    <a:pt x="60" y="445"/>
                    <a:pt x="60" y="445"/>
                  </a:cubicBezTo>
                  <a:cubicBezTo>
                    <a:pt x="61" y="446"/>
                    <a:pt x="61" y="446"/>
                    <a:pt x="61" y="446"/>
                  </a:cubicBezTo>
                  <a:cubicBezTo>
                    <a:pt x="62" y="447"/>
                    <a:pt x="62" y="447"/>
                    <a:pt x="62" y="447"/>
                  </a:cubicBezTo>
                  <a:cubicBezTo>
                    <a:pt x="91" y="458"/>
                    <a:pt x="123" y="469"/>
                    <a:pt x="156" y="480"/>
                  </a:cubicBezTo>
                  <a:cubicBezTo>
                    <a:pt x="159" y="481"/>
                    <a:pt x="159" y="481"/>
                    <a:pt x="159" y="481"/>
                  </a:cubicBezTo>
                  <a:cubicBezTo>
                    <a:pt x="286" y="106"/>
                    <a:pt x="286" y="106"/>
                    <a:pt x="286" y="106"/>
                  </a:cubicBezTo>
                  <a:cubicBezTo>
                    <a:pt x="280" y="109"/>
                    <a:pt x="280" y="109"/>
                    <a:pt x="280" y="109"/>
                  </a:cubicBezTo>
                  <a:cubicBezTo>
                    <a:pt x="278" y="109"/>
                    <a:pt x="277" y="110"/>
                    <a:pt x="276" y="110"/>
                  </a:cubicBezTo>
                  <a:cubicBezTo>
                    <a:pt x="275" y="111"/>
                    <a:pt x="273" y="112"/>
                    <a:pt x="272" y="113"/>
                  </a:cubicBezTo>
                  <a:cubicBezTo>
                    <a:pt x="269" y="116"/>
                    <a:pt x="265" y="119"/>
                    <a:pt x="263" y="119"/>
                  </a:cubicBezTo>
                  <a:cubicBezTo>
                    <a:pt x="262" y="119"/>
                    <a:pt x="261" y="117"/>
                    <a:pt x="261" y="116"/>
                  </a:cubicBezTo>
                  <a:cubicBezTo>
                    <a:pt x="260" y="113"/>
                    <a:pt x="261" y="112"/>
                    <a:pt x="267" y="110"/>
                  </a:cubicBezTo>
                  <a:close/>
                </a:path>
              </a:pathLst>
            </a:custGeom>
            <a:solidFill>
              <a:schemeClr val="accent3"/>
            </a:solidFill>
            <a:ln w="12700" cap="rnd">
              <a:solidFill>
                <a:schemeClr val="bg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defTabSz="182843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Montserrat" charset="0"/>
              </a:endParaRP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960362-656C-D144-A31C-FD7483FF07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54975" y="1325563"/>
            <a:ext cx="8267700" cy="460375"/>
          </a:xfrm>
        </p:spPr>
        <p:txBody>
          <a:bodyPr rtlCol="0"/>
          <a:lstStyle/>
          <a:p>
            <a:pPr defTabSz="182843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dirty="0"/>
              <a:t>Edmonton Global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61214-699E-0848-A30D-BA4C5F6FDB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08238" y="2243138"/>
            <a:ext cx="19561175" cy="1179512"/>
          </a:xfrm>
        </p:spPr>
        <p:txBody>
          <a:bodyPr rtlCol="0"/>
          <a:lstStyle/>
          <a:p>
            <a:pPr defTabSz="1828434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/>
              <a:t>Port Alberta</a:t>
            </a:r>
            <a:endParaRPr dirty="0"/>
          </a:p>
        </p:txBody>
      </p:sp>
      <p:sp>
        <p:nvSpPr>
          <p:cNvPr id="24580" name="Text Placeholder 3">
            <a:extLst>
              <a:ext uri="{FF2B5EF4-FFF2-40B4-BE49-F238E27FC236}">
                <a16:creationId xmlns:a16="http://schemas.microsoft.com/office/drawing/2014/main" id="{CAB8D1AB-D09F-7746-8BA2-42FC6E33CCD7}"/>
              </a:ext>
            </a:extLst>
          </p:cNvPr>
          <p:cNvSpPr>
            <a:spLocks noGrp="1" noChangeArrowheads="1"/>
          </p:cNvSpPr>
          <p:nvPr>
            <p:ph type="body" sz="quarter" idx="13"/>
          </p:nvPr>
        </p:nvSpPr>
        <p:spPr>
          <a:xfrm>
            <a:off x="1893452" y="4070720"/>
            <a:ext cx="10887075" cy="7561008"/>
          </a:xfrm>
        </p:spPr>
        <p:txBody>
          <a:bodyPr/>
          <a:lstStyle/>
          <a:p>
            <a:pPr marL="571500" indent="-5715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altLang="en-US" sz="4400" dirty="0">
                <a:cs typeface="Roboto Light" panose="02000000000000000000" pitchFamily="2" charset="0"/>
              </a:rPr>
              <a:t>An inland Port</a:t>
            </a:r>
          </a:p>
          <a:p>
            <a:pPr marL="571500" indent="-5715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altLang="en-US" sz="4400" dirty="0">
                <a:cs typeface="Roboto Light" panose="02000000000000000000" pitchFamily="2" charset="0"/>
              </a:rPr>
              <a:t>Foreign Trade Zone – manufacture and assemble as Canadian products</a:t>
            </a:r>
          </a:p>
          <a:p>
            <a:pPr marL="571500" indent="-5715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altLang="en-US" sz="4400" dirty="0">
                <a:cs typeface="Roboto Light" panose="02000000000000000000" pitchFamily="2" charset="0"/>
              </a:rPr>
              <a:t>Integrated supply chain and connections by Rail, Road, Air, and Pipeline</a:t>
            </a:r>
          </a:p>
          <a:p>
            <a:pPr marL="571500" indent="-5715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altLang="en-US" sz="4400" dirty="0">
                <a:cs typeface="Roboto Light" panose="02000000000000000000" pitchFamily="2" charset="0"/>
              </a:rPr>
              <a:t>Access Asia 3-4 days faster</a:t>
            </a:r>
          </a:p>
          <a:p>
            <a:pPr marL="571500" indent="-5715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altLang="en-US" sz="4400" dirty="0">
                <a:cs typeface="Roboto Light" panose="02000000000000000000" pitchFamily="2" charset="0"/>
              </a:rPr>
              <a:t>Circumpolar air routes to Asia and Europe</a:t>
            </a:r>
          </a:p>
          <a:p>
            <a:pPr marL="571500" indent="-571500" eaLnBrk="1" hangingPunct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altLang="en-US" sz="4400" dirty="0">
                <a:cs typeface="Roboto Light" panose="02000000000000000000" pitchFamily="2" charset="0"/>
              </a:rPr>
              <a:t>24-hour access for air transport 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0E9E0E9-A345-134D-92FC-D17D2E452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347" y="8071585"/>
            <a:ext cx="936876" cy="7906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Placeholder 10">
            <a:extLst>
              <a:ext uri="{FF2B5EF4-FFF2-40B4-BE49-F238E27FC236}">
                <a16:creationId xmlns:a16="http://schemas.microsoft.com/office/drawing/2014/main" id="{DB45231B-9E7C-0C40-88AC-BA3601324B6A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" r="14"/>
          <a:stretch>
            <a:fillRect/>
          </a:stretch>
        </p:blipFill>
        <p:spPr/>
      </p:pic>
      <p:sp>
        <p:nvSpPr>
          <p:cNvPr id="31746" name="Text Placeholder 2">
            <a:extLst>
              <a:ext uri="{FF2B5EF4-FFF2-40B4-BE49-F238E27FC236}">
                <a16:creationId xmlns:a16="http://schemas.microsoft.com/office/drawing/2014/main" id="{7B53ABDD-1E91-6342-8153-8087417EDFAF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2470150" y="7864475"/>
            <a:ext cx="17081500" cy="31083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dirty="0">
                <a:solidFill>
                  <a:schemeClr val="accent2"/>
                </a:solidFill>
                <a:cs typeface="Roboto Light" panose="02000000000000000000" pitchFamily="2" charset="0"/>
              </a:rPr>
              <a:t>Edmonton Metropolitan</a:t>
            </a:r>
            <a:br>
              <a:rPr lang="en-US" altLang="en-US" dirty="0">
                <a:solidFill>
                  <a:schemeClr val="accent2"/>
                </a:solidFill>
                <a:cs typeface="Roboto Light" panose="02000000000000000000" pitchFamily="2" charset="0"/>
              </a:rPr>
            </a:br>
            <a:r>
              <a:rPr lang="en-US" altLang="en-US" dirty="0">
                <a:solidFill>
                  <a:schemeClr val="accent2"/>
                </a:solidFill>
                <a:cs typeface="Roboto Light" panose="02000000000000000000" pitchFamily="2" charset="0"/>
              </a:rPr>
              <a:t>Region</a:t>
            </a:r>
            <a:endParaRPr altLang="en-US" sz="6000" dirty="0">
              <a:solidFill>
                <a:schemeClr val="accent1"/>
              </a:solidFill>
              <a:cs typeface="Roboto Light" panose="020000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monton Global">
  <a:themeElements>
    <a:clrScheme name="Edmonton Global">
      <a:dk1>
        <a:srgbClr val="40494F"/>
      </a:dk1>
      <a:lt1>
        <a:srgbClr val="FFFFFF"/>
      </a:lt1>
      <a:dk2>
        <a:srgbClr val="A71C20"/>
      </a:dk2>
      <a:lt2>
        <a:srgbClr val="FFFEFD"/>
      </a:lt2>
      <a:accent1>
        <a:srgbClr val="A71C20"/>
      </a:accent1>
      <a:accent2>
        <a:srgbClr val="43494F"/>
      </a:accent2>
      <a:accent3>
        <a:srgbClr val="007681"/>
      </a:accent3>
      <a:accent4>
        <a:srgbClr val="FFB549"/>
      </a:accent4>
      <a:accent5>
        <a:srgbClr val="737B4C"/>
      </a:accent5>
      <a:accent6>
        <a:srgbClr val="BBDDE6"/>
      </a:accent6>
      <a:hlink>
        <a:srgbClr val="BBDDE6"/>
      </a:hlink>
      <a:folHlink>
        <a:srgbClr val="0090A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9-06-03 Regional Narrative V1" id="{23075F27-F083-D141-A82B-79FEAC3FF9CC}" vid="{7B9EB0C3-1D30-9347-B362-9855681F3C7B}"/>
    </a:ext>
  </a:extLst>
</a:theme>
</file>

<file path=ppt/theme/theme2.xml><?xml version="1.0" encoding="utf-8"?>
<a:theme xmlns:a="http://schemas.openxmlformats.org/drawingml/2006/main" name="Neue">
  <a:themeElements>
    <a:clrScheme name="Edmonton Global">
      <a:dk1>
        <a:srgbClr val="40494F"/>
      </a:dk1>
      <a:lt1>
        <a:srgbClr val="FFFFFF"/>
      </a:lt1>
      <a:dk2>
        <a:srgbClr val="A71C20"/>
      </a:dk2>
      <a:lt2>
        <a:srgbClr val="FFFEFD"/>
      </a:lt2>
      <a:accent1>
        <a:srgbClr val="A71C20"/>
      </a:accent1>
      <a:accent2>
        <a:srgbClr val="43494F"/>
      </a:accent2>
      <a:accent3>
        <a:srgbClr val="007681"/>
      </a:accent3>
      <a:accent4>
        <a:srgbClr val="FFB549"/>
      </a:accent4>
      <a:accent5>
        <a:srgbClr val="737B4C"/>
      </a:accent5>
      <a:accent6>
        <a:srgbClr val="BBDDE6"/>
      </a:accent6>
      <a:hlink>
        <a:srgbClr val="BBDDE6"/>
      </a:hlink>
      <a:folHlink>
        <a:srgbClr val="0090AC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19-06-03 Regional Narrative V1" id="{23075F27-F083-D141-A82B-79FEAC3FF9CC}" vid="{57C43DEE-C6EA-8F41-AD64-733C742C913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64232</TotalTime>
  <Words>217</Words>
  <Application>Microsoft Macintosh PowerPoint</Application>
  <PresentationFormat>Custom</PresentationFormat>
  <Paragraphs>51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Calibri</vt:lpstr>
      <vt:lpstr>Calibri Light</vt:lpstr>
      <vt:lpstr>Gill Sans</vt:lpstr>
      <vt:lpstr>Lato Light</vt:lpstr>
      <vt:lpstr>Montserrat</vt:lpstr>
      <vt:lpstr>Montserrat Hairline</vt:lpstr>
      <vt:lpstr>Montserrat Light</vt:lpstr>
      <vt:lpstr>Roboto</vt:lpstr>
      <vt:lpstr>Roboto Black</vt:lpstr>
      <vt:lpstr>Roboto Light</vt:lpstr>
      <vt:lpstr>Roboto Medium</vt:lpstr>
      <vt:lpstr>Roboto Thin</vt:lpstr>
      <vt:lpstr>Edmonton Global</vt:lpstr>
      <vt:lpstr>Neue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Slidepro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Neue PowerPoint Template</dc:title>
  <dc:subject/>
  <dc:creator>Slidepro</dc:creator>
  <cp:keywords/>
  <dc:description/>
  <cp:lastModifiedBy>Chris McLeod</cp:lastModifiedBy>
  <cp:revision>6729</cp:revision>
  <cp:lastPrinted>2019-09-17T18:05:37Z</cp:lastPrinted>
  <dcterms:created xsi:type="dcterms:W3CDTF">2014-11-12T21:47:38Z</dcterms:created>
  <dcterms:modified xsi:type="dcterms:W3CDTF">2019-10-18T16:49:07Z</dcterms:modified>
  <cp:category/>
</cp:coreProperties>
</file>